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400" r:id="rId2"/>
    <p:sldId id="416" r:id="rId3"/>
    <p:sldId id="372" r:id="rId4"/>
    <p:sldId id="405" r:id="rId5"/>
    <p:sldId id="410" r:id="rId6"/>
    <p:sldId id="391" r:id="rId7"/>
    <p:sldId id="411" r:id="rId8"/>
    <p:sldId id="362" r:id="rId9"/>
    <p:sldId id="386" r:id="rId10"/>
    <p:sldId id="387" r:id="rId11"/>
    <p:sldId id="363" r:id="rId12"/>
    <p:sldId id="389" r:id="rId13"/>
    <p:sldId id="380" r:id="rId14"/>
    <p:sldId id="366" r:id="rId15"/>
    <p:sldId id="364" r:id="rId16"/>
    <p:sldId id="403" r:id="rId17"/>
    <p:sldId id="390" r:id="rId18"/>
    <p:sldId id="359" r:id="rId19"/>
    <p:sldId id="394" r:id="rId20"/>
    <p:sldId id="371" r:id="rId21"/>
    <p:sldId id="402" r:id="rId22"/>
    <p:sldId id="413" r:id="rId23"/>
    <p:sldId id="414" r:id="rId24"/>
    <p:sldId id="378" r:id="rId25"/>
    <p:sldId id="360" r:id="rId26"/>
    <p:sldId id="365" r:id="rId27"/>
    <p:sldId id="418" r:id="rId28"/>
    <p:sldId id="377" r:id="rId29"/>
    <p:sldId id="406" r:id="rId30"/>
    <p:sldId id="357" r:id="rId3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6" userDrawn="1">
          <p15:clr>
            <a:srgbClr val="A4A3A4"/>
          </p15:clr>
        </p15:guide>
        <p15:guide id="2" pos="7151" userDrawn="1">
          <p15:clr>
            <a:srgbClr val="A4A3A4"/>
          </p15:clr>
        </p15:guide>
        <p15:guide id="3" orient="horz" pos="3929" userDrawn="1">
          <p15:clr>
            <a:srgbClr val="A4A3A4"/>
          </p15:clr>
        </p15:guide>
        <p15:guide id="4" pos="55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1F7FB"/>
    <a:srgbClr val="F2F6F8"/>
    <a:srgbClr val="EFF4F7"/>
    <a:srgbClr val="A4DFE4"/>
    <a:srgbClr val="F0CE6F"/>
    <a:srgbClr val="09646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E25E649-3F16-4E02-A733-19D2CDBF48F0}" styleName="中度样式 3 - 强调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465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684" y="114"/>
      </p:cViewPr>
      <p:guideLst>
        <p:guide orient="horz" pos="436"/>
        <p:guide pos="7151"/>
        <p:guide orient="horz" pos="3929"/>
        <p:guide pos="55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notesViewPr>
    <p:cSldViewPr snapToGrid="0">
      <p:cViewPr varScale="1">
        <p:scale>
          <a:sx n="58" d="100"/>
          <a:sy n="58" d="100"/>
        </p:scale>
        <p:origin x="3240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Sheet1!$A$2:$A$6</c:f>
              <c:strCache>
                <c:ptCount val="5"/>
                <c:pt idx="0">
                  <c:v>20XX</c:v>
                </c:pt>
                <c:pt idx="1">
                  <c:v>20XX</c:v>
                </c:pt>
                <c:pt idx="2">
                  <c:v>20XX</c:v>
                </c:pt>
                <c:pt idx="3">
                  <c:v>20XX</c:v>
                </c:pt>
                <c:pt idx="4">
                  <c:v>20XX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16900</c:v>
                </c:pt>
                <c:pt idx="1">
                  <c:v>11800</c:v>
                </c:pt>
                <c:pt idx="2">
                  <c:v>9190</c:v>
                </c:pt>
                <c:pt idx="3">
                  <c:v>7807</c:v>
                </c:pt>
                <c:pt idx="4">
                  <c:v>24400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D017-4BB4-87DD-B2565A0DDCE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39640384"/>
        <c:axId val="1739651264"/>
      </c:lineChart>
      <c:catAx>
        <c:axId val="1739640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739651264"/>
        <c:crosses val="autoZero"/>
        <c:auto val="1"/>
        <c:lblAlgn val="ctr"/>
        <c:lblOffset val="100"/>
        <c:noMultiLvlLbl val="0"/>
      </c:catAx>
      <c:valAx>
        <c:axId val="17396512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7396403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>
            <a:extLst>
              <a:ext uri="{FF2B5EF4-FFF2-40B4-BE49-F238E27FC236}">
                <a16:creationId xmlns:a16="http://schemas.microsoft.com/office/drawing/2014/main" id="{D40D30B3-A900-47D3-937E-664CBF1B077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A069F32-ABE2-457C-A45D-072A4D4CB8B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808A69-E4B7-490F-AAB7-58781CC17350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B0931F2B-F5FD-49B6-BD03-0D41D8CD609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9BA7A9CF-A4F1-4ECB-87C9-1BB14782E11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6AEE0B-C45C-4C71-AA79-C3BDF611946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788996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D45738-ED19-47A4-A3D4-2BE9EC865F03}" type="datetimeFigureOut">
              <a:rPr lang="zh-CN" altLang="en-US" smtClean="0"/>
              <a:t>2023-04-17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C587DBF-E48C-4412-B40E-BE9B9DB2242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72823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C587DBF-E48C-4412-B40E-BE9B9DB2242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06793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FB188E7-B5D1-4A9C-A8C2-5926855E952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35252" y="2071695"/>
            <a:ext cx="939488" cy="3785652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907072" y="2071695"/>
            <a:ext cx="683264" cy="3554819"/>
          </a:xfrm>
          <a:prstGeom prst="rect">
            <a:avLst/>
          </a:prstGeom>
          <a:noFill/>
        </p:spPr>
        <p:txBody>
          <a:bodyPr vert="eaVert" wrap="none" lIns="0" rIns="0">
            <a:spAutoFit/>
          </a:bodyPr>
          <a:lstStyle>
            <a:lvl1pPr marL="0" indent="0">
              <a:spcBef>
                <a:spcPts val="0"/>
              </a:spcBef>
              <a:buNone/>
              <a:defRPr kumimoji="0" lang="zh-CN" altLang="en-US" sz="48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8ED59788-4150-471A-9BB9-2BF7CDE17403}"/>
              </a:ext>
            </a:extLst>
          </p:cNvPr>
          <p:cNvCxnSpPr>
            <a:cxnSpLocks/>
          </p:cNvCxnSpPr>
          <p:nvPr userDrawn="1"/>
        </p:nvCxnSpPr>
        <p:spPr>
          <a:xfrm>
            <a:off x="4746992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954539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尾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A231EF1-ED05-4EC8-A86E-EB28886D3C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B58639D-6D3E-4BAD-B2BE-78AA0BCDBC5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295781" y="2093392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sp>
        <p:nvSpPr>
          <p:cNvPr id="12" name="文本占位符 7">
            <a:extLst>
              <a:ext uri="{FF2B5EF4-FFF2-40B4-BE49-F238E27FC236}">
                <a16:creationId xmlns:a16="http://schemas.microsoft.com/office/drawing/2014/main" id="{7364F307-82EA-43B8-965B-CDF6ED0692E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491099" y="3138495"/>
            <a:ext cx="754053" cy="3041858"/>
          </a:xfrm>
          <a:prstGeom prst="rect">
            <a:avLst/>
          </a:prstGeom>
          <a:noFill/>
        </p:spPr>
        <p:txBody>
          <a:bodyPr vert="eaVert" wrap="none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输入副标题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332FF751-05D1-48FE-A311-4075EDC9E7B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1BA7C247-1D49-431D-91B3-50BE290305E1}"/>
              </a:ext>
            </a:extLst>
          </p:cNvPr>
          <p:cNvCxnSpPr>
            <a:cxnSpLocks/>
          </p:cNvCxnSpPr>
          <p:nvPr userDrawn="1"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25328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背景图片素材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grpSp>
        <p:nvGrpSpPr>
          <p:cNvPr id="5" name="组合 4">
            <a:extLst>
              <a:ext uri="{FF2B5EF4-FFF2-40B4-BE49-F238E27FC236}">
                <a16:creationId xmlns:a16="http://schemas.microsoft.com/office/drawing/2014/main" id="{933531CE-71CC-44AE-975D-24E8DE318069}"/>
              </a:ext>
            </a:extLst>
          </p:cNvPr>
          <p:cNvGrpSpPr/>
          <p:nvPr userDrawn="1"/>
        </p:nvGrpSpPr>
        <p:grpSpPr>
          <a:xfrm>
            <a:off x="857250" y="1991379"/>
            <a:ext cx="10494963" cy="3862137"/>
            <a:chOff x="857250" y="1991379"/>
            <a:chExt cx="10494963" cy="3862137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45773DC5-5519-4A8D-A1EB-14DC7BE09097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5853516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id="{28234586-6C16-4528-AFA3-973A64D1B1AC}"/>
                </a:ext>
              </a:extLst>
            </p:cNvPr>
            <p:cNvCxnSpPr>
              <a:cxnSpLocks/>
            </p:cNvCxnSpPr>
            <p:nvPr/>
          </p:nvCxnSpPr>
          <p:spPr>
            <a:xfrm>
              <a:off x="8747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id="{DF1FFBBB-07C6-4C89-80BB-2489FD7C25BC}"/>
                </a:ext>
              </a:extLst>
            </p:cNvPr>
            <p:cNvCxnSpPr>
              <a:cxnSpLocks/>
            </p:cNvCxnSpPr>
            <p:nvPr/>
          </p:nvCxnSpPr>
          <p:spPr>
            <a:xfrm>
              <a:off x="11352213" y="1991379"/>
              <a:ext cx="0" cy="3862137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id="{0C0E0183-E4B6-444D-8115-D0DCEBA30CB3}"/>
                </a:ext>
              </a:extLst>
            </p:cNvPr>
            <p:cNvCxnSpPr/>
            <p:nvPr/>
          </p:nvCxnSpPr>
          <p:spPr>
            <a:xfrm>
              <a:off x="857250" y="1991379"/>
              <a:ext cx="10477500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文本框 9">
            <a:extLst>
              <a:ext uri="{FF2B5EF4-FFF2-40B4-BE49-F238E27FC236}">
                <a16:creationId xmlns:a16="http://schemas.microsoft.com/office/drawing/2014/main" id="{E9B4728F-0AA8-4632-8E3B-BBC78C3B45F6}"/>
              </a:ext>
            </a:extLst>
          </p:cNvPr>
          <p:cNvSpPr txBox="1"/>
          <p:nvPr userDrawn="1"/>
        </p:nvSpPr>
        <p:spPr>
          <a:xfrm>
            <a:off x="902422" y="1004485"/>
            <a:ext cx="182614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素材扩展</a:t>
            </a:r>
            <a:endParaRPr kumimoji="0" lang="en-US" altLang="zh-CN" sz="32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5038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crosof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FC1BD474-5C5F-422F-9213-C65395571AE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BDB70302-D722-4545-A7C6-B9A5701AFF7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412351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" name="图片 104">
            <a:extLst>
              <a:ext uri="{FF2B5EF4-FFF2-40B4-BE49-F238E27FC236}">
                <a16:creationId xmlns:a16="http://schemas.microsoft.com/office/drawing/2014/main" id="{3B70636A-73D4-482D-8176-AA52BF3C48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文本占位符 7">
            <a:extLst>
              <a:ext uri="{FF2B5EF4-FFF2-40B4-BE49-F238E27FC236}">
                <a16:creationId xmlns:a16="http://schemas.microsoft.com/office/drawing/2014/main" id="{1F2E2B36-C2BB-453D-9CE3-047CCDB0A3A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4229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sp>
        <p:nvSpPr>
          <p:cNvPr id="5" name="文本占位符 7">
            <a:extLst>
              <a:ext uri="{FF2B5EF4-FFF2-40B4-BE49-F238E27FC236}">
                <a16:creationId xmlns:a16="http://schemas.microsoft.com/office/drawing/2014/main" id="{2416EF2A-E35C-4825-BD7D-F0F0E6BDC4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2003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sp>
        <p:nvSpPr>
          <p:cNvPr id="6" name="文本占位符 7">
            <a:extLst>
              <a:ext uri="{FF2B5EF4-FFF2-40B4-BE49-F238E27FC236}">
                <a16:creationId xmlns:a16="http://schemas.microsoft.com/office/drawing/2014/main" id="{77E1BA6F-FB40-461C-8134-AA0F387A086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28360" y="1518386"/>
            <a:ext cx="487313" cy="4431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 algn="ctr">
              <a:buNone/>
              <a:defRPr kumimoji="0" lang="zh-CN" altLang="en-US" sz="32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sp>
        <p:nvSpPr>
          <p:cNvPr id="7" name="文本占位符 7">
            <a:extLst>
              <a:ext uri="{FF2B5EF4-FFF2-40B4-BE49-F238E27FC236}">
                <a16:creationId xmlns:a16="http://schemas.microsoft.com/office/drawing/2014/main" id="{057A8EA0-F0FF-4247-8A0F-829DA7F8E56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520816" y="1471211"/>
            <a:ext cx="1124154" cy="1978875"/>
          </a:xfrm>
          <a:prstGeom prst="rect">
            <a:avLst/>
          </a:prstGeom>
          <a:noFill/>
        </p:spPr>
        <p:txBody>
          <a:bodyPr vert="eaVert" wrap="square">
            <a:spAutoFit/>
          </a:bodyPr>
          <a:lstStyle>
            <a:lvl1pPr marL="0" indent="0">
              <a:buNone/>
              <a:defRPr kumimoji="0" lang="zh-CN" altLang="en-US" sz="6600" b="0" i="0" u="none" strike="noStrike" cap="none" spc="600" normalizeH="0" baseline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目录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DBB72D08-E9A5-4D5A-9E01-834DF739A34F}"/>
              </a:ext>
            </a:extLst>
          </p:cNvPr>
          <p:cNvCxnSpPr>
            <a:cxnSpLocks/>
          </p:cNvCxnSpPr>
          <p:nvPr userDrawn="1"/>
        </p:nvCxnSpPr>
        <p:spPr>
          <a:xfrm>
            <a:off x="8861792" y="1517302"/>
            <a:ext cx="0" cy="287181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组合 8">
            <a:extLst>
              <a:ext uri="{FF2B5EF4-FFF2-40B4-BE49-F238E27FC236}">
                <a16:creationId xmlns:a16="http://schemas.microsoft.com/office/drawing/2014/main" id="{1EEE0D4F-FB59-4422-92DE-3B66E84435EC}"/>
              </a:ext>
            </a:extLst>
          </p:cNvPr>
          <p:cNvGrpSpPr/>
          <p:nvPr userDrawn="1"/>
        </p:nvGrpSpPr>
        <p:grpSpPr>
          <a:xfrm>
            <a:off x="7025251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10" name="任意多边形 4">
              <a:extLst>
                <a:ext uri="{FF2B5EF4-FFF2-40B4-BE49-F238E27FC236}">
                  <a16:creationId xmlns:a16="http://schemas.microsoft.com/office/drawing/2014/main" id="{A6D54243-9842-42BF-B215-5C7084E4AB12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1" name="任意多边形 5">
              <a:extLst>
                <a:ext uri="{FF2B5EF4-FFF2-40B4-BE49-F238E27FC236}">
                  <a16:creationId xmlns:a16="http://schemas.microsoft.com/office/drawing/2014/main" id="{F36B8359-C2B3-4304-B3FD-C290118CA450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2" name="任意多边形 6">
              <a:extLst>
                <a:ext uri="{FF2B5EF4-FFF2-40B4-BE49-F238E27FC236}">
                  <a16:creationId xmlns:a16="http://schemas.microsoft.com/office/drawing/2014/main" id="{2C463F62-2498-4ECA-8549-63FDC8E1299C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3" name="任意多边形 7">
              <a:extLst>
                <a:ext uri="{FF2B5EF4-FFF2-40B4-BE49-F238E27FC236}">
                  <a16:creationId xmlns:a16="http://schemas.microsoft.com/office/drawing/2014/main" id="{689F4CFE-5124-4D02-B8D5-DA8FB86ECB2C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4" name="任意多边形 8">
              <a:extLst>
                <a:ext uri="{FF2B5EF4-FFF2-40B4-BE49-F238E27FC236}">
                  <a16:creationId xmlns:a16="http://schemas.microsoft.com/office/drawing/2014/main" id="{61B4199C-DE05-4957-A28F-4107AE782EBE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" name="任意多边形 9">
              <a:extLst>
                <a:ext uri="{FF2B5EF4-FFF2-40B4-BE49-F238E27FC236}">
                  <a16:creationId xmlns:a16="http://schemas.microsoft.com/office/drawing/2014/main" id="{63DB052D-C9E1-4234-B271-8EE3837C27B3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" name="任意多边形 10">
              <a:extLst>
                <a:ext uri="{FF2B5EF4-FFF2-40B4-BE49-F238E27FC236}">
                  <a16:creationId xmlns:a16="http://schemas.microsoft.com/office/drawing/2014/main" id="{5116F1BE-3091-46B9-82AA-AB66179D30B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7" name="任意多边形 11">
              <a:extLst>
                <a:ext uri="{FF2B5EF4-FFF2-40B4-BE49-F238E27FC236}">
                  <a16:creationId xmlns:a16="http://schemas.microsoft.com/office/drawing/2014/main" id="{0014D1AA-2A41-4066-9EA0-4954DB6E016A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8" name="任意多边形 12">
              <a:extLst>
                <a:ext uri="{FF2B5EF4-FFF2-40B4-BE49-F238E27FC236}">
                  <a16:creationId xmlns:a16="http://schemas.microsoft.com/office/drawing/2014/main" id="{01770672-D875-4887-9555-D70504C56289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9" name="任意多边形 13">
              <a:extLst>
                <a:ext uri="{FF2B5EF4-FFF2-40B4-BE49-F238E27FC236}">
                  <a16:creationId xmlns:a16="http://schemas.microsoft.com/office/drawing/2014/main" id="{923666F0-E6D9-429E-BC3F-2797D788011B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0" name="任意多边形 14">
              <a:extLst>
                <a:ext uri="{FF2B5EF4-FFF2-40B4-BE49-F238E27FC236}">
                  <a16:creationId xmlns:a16="http://schemas.microsoft.com/office/drawing/2014/main" id="{D11CFF6F-CFE8-41C0-B07C-DD2E08EE06D6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1" name="任意多边形 15">
              <a:extLst>
                <a:ext uri="{FF2B5EF4-FFF2-40B4-BE49-F238E27FC236}">
                  <a16:creationId xmlns:a16="http://schemas.microsoft.com/office/drawing/2014/main" id="{D41C4E4B-B18C-4D76-8965-8C911810F2E5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2" name="任意多边形 16">
              <a:extLst>
                <a:ext uri="{FF2B5EF4-FFF2-40B4-BE49-F238E27FC236}">
                  <a16:creationId xmlns:a16="http://schemas.microsoft.com/office/drawing/2014/main" id="{F6E41A87-226F-4F4B-A5F0-658A84AC3292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3" name="任意多边形 17">
              <a:extLst>
                <a:ext uri="{FF2B5EF4-FFF2-40B4-BE49-F238E27FC236}">
                  <a16:creationId xmlns:a16="http://schemas.microsoft.com/office/drawing/2014/main" id="{03B34B1D-4F9A-40D5-938E-F51CC506FB97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4" name="任意多边形 18">
              <a:extLst>
                <a:ext uri="{FF2B5EF4-FFF2-40B4-BE49-F238E27FC236}">
                  <a16:creationId xmlns:a16="http://schemas.microsoft.com/office/drawing/2014/main" id="{1ECFE816-F2F2-4F6C-A81C-1EF47ED233DF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5" name="任意多边形 19">
              <a:extLst>
                <a:ext uri="{FF2B5EF4-FFF2-40B4-BE49-F238E27FC236}">
                  <a16:creationId xmlns:a16="http://schemas.microsoft.com/office/drawing/2014/main" id="{7C1DE262-9B72-457C-8F0E-3DA3F8F1C761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6" name="任意多边形 20">
              <a:extLst>
                <a:ext uri="{FF2B5EF4-FFF2-40B4-BE49-F238E27FC236}">
                  <a16:creationId xmlns:a16="http://schemas.microsoft.com/office/drawing/2014/main" id="{EF902F5B-A96B-465C-BEDC-BDA086B27F38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7" name="任意多边形 21">
              <a:extLst>
                <a:ext uri="{FF2B5EF4-FFF2-40B4-BE49-F238E27FC236}">
                  <a16:creationId xmlns:a16="http://schemas.microsoft.com/office/drawing/2014/main" id="{B54D99BE-1DB0-4ADE-B40E-D6445A2553BB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任意多边形 22">
              <a:extLst>
                <a:ext uri="{FF2B5EF4-FFF2-40B4-BE49-F238E27FC236}">
                  <a16:creationId xmlns:a16="http://schemas.microsoft.com/office/drawing/2014/main" id="{B9B10F85-C225-4189-80FC-D416F489A9B5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23">
              <a:extLst>
                <a:ext uri="{FF2B5EF4-FFF2-40B4-BE49-F238E27FC236}">
                  <a16:creationId xmlns:a16="http://schemas.microsoft.com/office/drawing/2014/main" id="{EDD5461E-08F1-4415-9E25-1CA75F0BA203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99C0671A-FD53-4657-AC3D-6DEE7E306E0A}"/>
              </a:ext>
            </a:extLst>
          </p:cNvPr>
          <p:cNvGrpSpPr/>
          <p:nvPr userDrawn="1"/>
        </p:nvGrpSpPr>
        <p:grpSpPr>
          <a:xfrm>
            <a:off x="5707089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31" name="任意多边形 4">
              <a:extLst>
                <a:ext uri="{FF2B5EF4-FFF2-40B4-BE49-F238E27FC236}">
                  <a16:creationId xmlns:a16="http://schemas.microsoft.com/office/drawing/2014/main" id="{EB7C6C48-DC8C-4DE9-8F7F-5642F3C8B59A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任意多边形 5">
              <a:extLst>
                <a:ext uri="{FF2B5EF4-FFF2-40B4-BE49-F238E27FC236}">
                  <a16:creationId xmlns:a16="http://schemas.microsoft.com/office/drawing/2014/main" id="{4CC780F1-5433-4954-A12E-0F525776B5CE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任意多边形 6">
              <a:extLst>
                <a:ext uri="{FF2B5EF4-FFF2-40B4-BE49-F238E27FC236}">
                  <a16:creationId xmlns:a16="http://schemas.microsoft.com/office/drawing/2014/main" id="{1CA08514-45A2-48FC-A479-63DE3B75B83F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任意多边形 7">
              <a:extLst>
                <a:ext uri="{FF2B5EF4-FFF2-40B4-BE49-F238E27FC236}">
                  <a16:creationId xmlns:a16="http://schemas.microsoft.com/office/drawing/2014/main" id="{7AE457D0-77F7-4576-978D-438534A5C2FF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5" name="任意多边形 8">
              <a:extLst>
                <a:ext uri="{FF2B5EF4-FFF2-40B4-BE49-F238E27FC236}">
                  <a16:creationId xmlns:a16="http://schemas.microsoft.com/office/drawing/2014/main" id="{170D686D-744B-44A3-BB3B-EEBEED86DAAC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任意多边形 9">
              <a:extLst>
                <a:ext uri="{FF2B5EF4-FFF2-40B4-BE49-F238E27FC236}">
                  <a16:creationId xmlns:a16="http://schemas.microsoft.com/office/drawing/2014/main" id="{D4C24B68-5ECC-4C98-B493-243BA9BC3271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任意多边形 10">
              <a:extLst>
                <a:ext uri="{FF2B5EF4-FFF2-40B4-BE49-F238E27FC236}">
                  <a16:creationId xmlns:a16="http://schemas.microsoft.com/office/drawing/2014/main" id="{40FB68DA-C16E-45F5-BCE6-45828B6AA882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任意多边形 11">
              <a:extLst>
                <a:ext uri="{FF2B5EF4-FFF2-40B4-BE49-F238E27FC236}">
                  <a16:creationId xmlns:a16="http://schemas.microsoft.com/office/drawing/2014/main" id="{674366D2-FB70-40AF-881A-429932192EA6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任意多边形 12">
              <a:extLst>
                <a:ext uri="{FF2B5EF4-FFF2-40B4-BE49-F238E27FC236}">
                  <a16:creationId xmlns:a16="http://schemas.microsoft.com/office/drawing/2014/main" id="{444B5562-4CF8-4478-B141-1BA5B6941AA0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任意多边形 13">
              <a:extLst>
                <a:ext uri="{FF2B5EF4-FFF2-40B4-BE49-F238E27FC236}">
                  <a16:creationId xmlns:a16="http://schemas.microsoft.com/office/drawing/2014/main" id="{EF7D6939-B40E-4C07-81F4-9562AA4D6319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任意多边形 14">
              <a:extLst>
                <a:ext uri="{FF2B5EF4-FFF2-40B4-BE49-F238E27FC236}">
                  <a16:creationId xmlns:a16="http://schemas.microsoft.com/office/drawing/2014/main" id="{85A206F8-2B3F-4F04-B584-853B040188D4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任意多边形 15">
              <a:extLst>
                <a:ext uri="{FF2B5EF4-FFF2-40B4-BE49-F238E27FC236}">
                  <a16:creationId xmlns:a16="http://schemas.microsoft.com/office/drawing/2014/main" id="{931FE733-FAA7-4B23-A833-BEE74BCBFD24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任意多边形 16">
              <a:extLst>
                <a:ext uri="{FF2B5EF4-FFF2-40B4-BE49-F238E27FC236}">
                  <a16:creationId xmlns:a16="http://schemas.microsoft.com/office/drawing/2014/main" id="{46221B30-E8DA-4871-AB61-1474305CCBDB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任意多边形 17">
              <a:extLst>
                <a:ext uri="{FF2B5EF4-FFF2-40B4-BE49-F238E27FC236}">
                  <a16:creationId xmlns:a16="http://schemas.microsoft.com/office/drawing/2014/main" id="{A4500459-B101-4B52-8D31-DD60D101F76C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任意多边形 18">
              <a:extLst>
                <a:ext uri="{FF2B5EF4-FFF2-40B4-BE49-F238E27FC236}">
                  <a16:creationId xmlns:a16="http://schemas.microsoft.com/office/drawing/2014/main" id="{548134A3-C9F9-45A9-AFD4-F30AE39D9E70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任意多边形 19">
              <a:extLst>
                <a:ext uri="{FF2B5EF4-FFF2-40B4-BE49-F238E27FC236}">
                  <a16:creationId xmlns:a16="http://schemas.microsoft.com/office/drawing/2014/main" id="{37230BAB-38E1-4BBD-99F2-ABC7B9FED9C5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任意多边形 20">
              <a:extLst>
                <a:ext uri="{FF2B5EF4-FFF2-40B4-BE49-F238E27FC236}">
                  <a16:creationId xmlns:a16="http://schemas.microsoft.com/office/drawing/2014/main" id="{9009FEEA-52CA-45DD-B09B-275E5BF21761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任意多边形 21">
              <a:extLst>
                <a:ext uri="{FF2B5EF4-FFF2-40B4-BE49-F238E27FC236}">
                  <a16:creationId xmlns:a16="http://schemas.microsoft.com/office/drawing/2014/main" id="{965D19CC-38CD-4165-B49F-5C13EEC73749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9" name="任意多边形 22">
              <a:extLst>
                <a:ext uri="{FF2B5EF4-FFF2-40B4-BE49-F238E27FC236}">
                  <a16:creationId xmlns:a16="http://schemas.microsoft.com/office/drawing/2014/main" id="{BBF2E7D0-2EF2-4D29-BAA3-A00D44E3D270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23">
              <a:extLst>
                <a:ext uri="{FF2B5EF4-FFF2-40B4-BE49-F238E27FC236}">
                  <a16:creationId xmlns:a16="http://schemas.microsoft.com/office/drawing/2014/main" id="{89EE8119-F46D-4B4F-B03D-8DA8036FFE68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51" name="组合 50">
            <a:extLst>
              <a:ext uri="{FF2B5EF4-FFF2-40B4-BE49-F238E27FC236}">
                <a16:creationId xmlns:a16="http://schemas.microsoft.com/office/drawing/2014/main" id="{F943B626-2CA6-4C0A-BE04-D9165666D01D}"/>
              </a:ext>
            </a:extLst>
          </p:cNvPr>
          <p:cNvGrpSpPr/>
          <p:nvPr userDrawn="1"/>
        </p:nvGrpSpPr>
        <p:grpSpPr>
          <a:xfrm>
            <a:off x="4310243" y="1471211"/>
            <a:ext cx="615441" cy="585257"/>
            <a:chOff x="4154043" y="1582284"/>
            <a:chExt cx="3883914" cy="3693432"/>
          </a:xfrm>
          <a:solidFill>
            <a:schemeClr val="accent1"/>
          </a:solidFill>
        </p:grpSpPr>
        <p:sp>
          <p:nvSpPr>
            <p:cNvPr id="52" name="任意多边形 4">
              <a:extLst>
                <a:ext uri="{FF2B5EF4-FFF2-40B4-BE49-F238E27FC236}">
                  <a16:creationId xmlns:a16="http://schemas.microsoft.com/office/drawing/2014/main" id="{550D0C04-DAE2-47E5-AB48-C8D1A0387AFB}"/>
                </a:ext>
              </a:extLst>
            </p:cNvPr>
            <p:cNvSpPr/>
            <p:nvPr/>
          </p:nvSpPr>
          <p:spPr bwMode="auto">
            <a:xfrm>
              <a:off x="4315773" y="1944080"/>
              <a:ext cx="1243523" cy="1039864"/>
            </a:xfrm>
            <a:custGeom>
              <a:avLst/>
              <a:gdLst>
                <a:gd name="T0" fmla="*/ 31 w 437"/>
                <a:gd name="T1" fmla="*/ 365 h 365"/>
                <a:gd name="T2" fmla="*/ 34 w 437"/>
                <a:gd name="T3" fmla="*/ 347 h 365"/>
                <a:gd name="T4" fmla="*/ 87 w 437"/>
                <a:gd name="T5" fmla="*/ 246 h 365"/>
                <a:gd name="T6" fmla="*/ 145 w 437"/>
                <a:gd name="T7" fmla="*/ 170 h 365"/>
                <a:gd name="T8" fmla="*/ 248 w 437"/>
                <a:gd name="T9" fmla="*/ 89 h 365"/>
                <a:gd name="T10" fmla="*/ 325 w 437"/>
                <a:gd name="T11" fmla="*/ 60 h 365"/>
                <a:gd name="T12" fmla="*/ 425 w 437"/>
                <a:gd name="T13" fmla="*/ 28 h 365"/>
                <a:gd name="T14" fmla="*/ 437 w 437"/>
                <a:gd name="T15" fmla="*/ 19 h 365"/>
                <a:gd name="T16" fmla="*/ 399 w 437"/>
                <a:gd name="T17" fmla="*/ 28 h 365"/>
                <a:gd name="T18" fmla="*/ 309 w 437"/>
                <a:gd name="T19" fmla="*/ 60 h 365"/>
                <a:gd name="T20" fmla="*/ 301 w 437"/>
                <a:gd name="T21" fmla="*/ 59 h 365"/>
                <a:gd name="T22" fmla="*/ 303 w 437"/>
                <a:gd name="T23" fmla="*/ 50 h 365"/>
                <a:gd name="T24" fmla="*/ 360 w 437"/>
                <a:gd name="T25" fmla="*/ 19 h 365"/>
                <a:gd name="T26" fmla="*/ 411 w 437"/>
                <a:gd name="T27" fmla="*/ 2 h 365"/>
                <a:gd name="T28" fmla="*/ 353 w 437"/>
                <a:gd name="T29" fmla="*/ 11 h 365"/>
                <a:gd name="T30" fmla="*/ 266 w 437"/>
                <a:gd name="T31" fmla="*/ 52 h 365"/>
                <a:gd name="T32" fmla="*/ 194 w 437"/>
                <a:gd name="T33" fmla="*/ 91 h 365"/>
                <a:gd name="T34" fmla="*/ 102 w 437"/>
                <a:gd name="T35" fmla="*/ 166 h 365"/>
                <a:gd name="T36" fmla="*/ 30 w 437"/>
                <a:gd name="T37" fmla="*/ 269 h 365"/>
                <a:gd name="T38" fmla="*/ 0 w 437"/>
                <a:gd name="T39" fmla="*/ 365 h 365"/>
                <a:gd name="T40" fmla="*/ 31 w 437"/>
                <a:gd name="T41" fmla="*/ 36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7" h="365">
                  <a:moveTo>
                    <a:pt x="31" y="365"/>
                  </a:moveTo>
                  <a:cubicBezTo>
                    <a:pt x="29" y="358"/>
                    <a:pt x="31" y="352"/>
                    <a:pt x="34" y="347"/>
                  </a:cubicBezTo>
                  <a:cubicBezTo>
                    <a:pt x="52" y="314"/>
                    <a:pt x="64" y="278"/>
                    <a:pt x="87" y="246"/>
                  </a:cubicBezTo>
                  <a:cubicBezTo>
                    <a:pt x="106" y="221"/>
                    <a:pt x="123" y="193"/>
                    <a:pt x="145" y="170"/>
                  </a:cubicBezTo>
                  <a:cubicBezTo>
                    <a:pt x="176" y="139"/>
                    <a:pt x="212" y="114"/>
                    <a:pt x="248" y="89"/>
                  </a:cubicBezTo>
                  <a:cubicBezTo>
                    <a:pt x="272" y="73"/>
                    <a:pt x="298" y="67"/>
                    <a:pt x="325" y="60"/>
                  </a:cubicBezTo>
                  <a:cubicBezTo>
                    <a:pt x="359" y="52"/>
                    <a:pt x="393" y="43"/>
                    <a:pt x="425" y="28"/>
                  </a:cubicBezTo>
                  <a:cubicBezTo>
                    <a:pt x="429" y="26"/>
                    <a:pt x="435" y="26"/>
                    <a:pt x="437" y="19"/>
                  </a:cubicBezTo>
                  <a:cubicBezTo>
                    <a:pt x="424" y="22"/>
                    <a:pt x="411" y="24"/>
                    <a:pt x="399" y="28"/>
                  </a:cubicBezTo>
                  <a:cubicBezTo>
                    <a:pt x="369" y="38"/>
                    <a:pt x="339" y="49"/>
                    <a:pt x="309" y="60"/>
                  </a:cubicBezTo>
                  <a:cubicBezTo>
                    <a:pt x="306" y="61"/>
                    <a:pt x="302" y="62"/>
                    <a:pt x="301" y="59"/>
                  </a:cubicBezTo>
                  <a:cubicBezTo>
                    <a:pt x="299" y="56"/>
                    <a:pt x="300" y="52"/>
                    <a:pt x="303" y="50"/>
                  </a:cubicBezTo>
                  <a:cubicBezTo>
                    <a:pt x="322" y="39"/>
                    <a:pt x="340" y="27"/>
                    <a:pt x="360" y="19"/>
                  </a:cubicBezTo>
                  <a:cubicBezTo>
                    <a:pt x="377" y="13"/>
                    <a:pt x="394" y="9"/>
                    <a:pt x="411" y="2"/>
                  </a:cubicBezTo>
                  <a:cubicBezTo>
                    <a:pt x="391" y="0"/>
                    <a:pt x="372" y="5"/>
                    <a:pt x="353" y="11"/>
                  </a:cubicBezTo>
                  <a:cubicBezTo>
                    <a:pt x="322" y="20"/>
                    <a:pt x="295" y="38"/>
                    <a:pt x="266" y="52"/>
                  </a:cubicBezTo>
                  <a:cubicBezTo>
                    <a:pt x="241" y="63"/>
                    <a:pt x="216" y="74"/>
                    <a:pt x="194" y="91"/>
                  </a:cubicBezTo>
                  <a:cubicBezTo>
                    <a:pt x="162" y="115"/>
                    <a:pt x="132" y="141"/>
                    <a:pt x="102" y="166"/>
                  </a:cubicBezTo>
                  <a:cubicBezTo>
                    <a:pt x="69" y="194"/>
                    <a:pt x="45" y="229"/>
                    <a:pt x="30" y="269"/>
                  </a:cubicBezTo>
                  <a:cubicBezTo>
                    <a:pt x="19" y="301"/>
                    <a:pt x="10" y="333"/>
                    <a:pt x="0" y="365"/>
                  </a:cubicBezTo>
                  <a:cubicBezTo>
                    <a:pt x="10" y="364"/>
                    <a:pt x="20" y="353"/>
                    <a:pt x="31" y="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8568E726-D401-4E85-B341-9CC590CC669D}"/>
                </a:ext>
              </a:extLst>
            </p:cNvPr>
            <p:cNvSpPr/>
            <p:nvPr/>
          </p:nvSpPr>
          <p:spPr bwMode="auto">
            <a:xfrm>
              <a:off x="4321763" y="4171160"/>
              <a:ext cx="1951541" cy="1104556"/>
            </a:xfrm>
            <a:custGeom>
              <a:avLst/>
              <a:gdLst>
                <a:gd name="T0" fmla="*/ 663 w 686"/>
                <a:gd name="T1" fmla="*/ 351 h 388"/>
                <a:gd name="T2" fmla="*/ 529 w 686"/>
                <a:gd name="T3" fmla="*/ 353 h 388"/>
                <a:gd name="T4" fmla="*/ 371 w 686"/>
                <a:gd name="T5" fmla="*/ 323 h 388"/>
                <a:gd name="T6" fmla="*/ 316 w 686"/>
                <a:gd name="T7" fmla="*/ 308 h 388"/>
                <a:gd name="T8" fmla="*/ 230 w 686"/>
                <a:gd name="T9" fmla="*/ 262 h 388"/>
                <a:gd name="T10" fmla="*/ 215 w 686"/>
                <a:gd name="T11" fmla="*/ 248 h 388"/>
                <a:gd name="T12" fmla="*/ 178 w 686"/>
                <a:gd name="T13" fmla="*/ 222 h 388"/>
                <a:gd name="T14" fmla="*/ 130 w 686"/>
                <a:gd name="T15" fmla="*/ 170 h 388"/>
                <a:gd name="T16" fmla="*/ 72 w 686"/>
                <a:gd name="T17" fmla="*/ 90 h 388"/>
                <a:gd name="T18" fmla="*/ 18 w 686"/>
                <a:gd name="T19" fmla="*/ 5 h 388"/>
                <a:gd name="T20" fmla="*/ 7 w 686"/>
                <a:gd name="T21" fmla="*/ 1 h 388"/>
                <a:gd name="T22" fmla="*/ 4 w 686"/>
                <a:gd name="T23" fmla="*/ 11 h 388"/>
                <a:gd name="T24" fmla="*/ 9 w 686"/>
                <a:gd name="T25" fmla="*/ 25 h 388"/>
                <a:gd name="T26" fmla="*/ 93 w 686"/>
                <a:gd name="T27" fmla="*/ 149 h 388"/>
                <a:gd name="T28" fmla="*/ 203 w 686"/>
                <a:gd name="T29" fmla="*/ 251 h 388"/>
                <a:gd name="T30" fmla="*/ 266 w 686"/>
                <a:gd name="T31" fmla="*/ 293 h 388"/>
                <a:gd name="T32" fmla="*/ 332 w 686"/>
                <a:gd name="T33" fmla="*/ 326 h 388"/>
                <a:gd name="T34" fmla="*/ 408 w 686"/>
                <a:gd name="T35" fmla="*/ 361 h 388"/>
                <a:gd name="T36" fmla="*/ 450 w 686"/>
                <a:gd name="T37" fmla="*/ 364 h 388"/>
                <a:gd name="T38" fmla="*/ 467 w 686"/>
                <a:gd name="T39" fmla="*/ 361 h 388"/>
                <a:gd name="T40" fmla="*/ 548 w 686"/>
                <a:gd name="T41" fmla="*/ 370 h 388"/>
                <a:gd name="T42" fmla="*/ 623 w 686"/>
                <a:gd name="T43" fmla="*/ 386 h 388"/>
                <a:gd name="T44" fmla="*/ 631 w 686"/>
                <a:gd name="T45" fmla="*/ 388 h 388"/>
                <a:gd name="T46" fmla="*/ 673 w 686"/>
                <a:gd name="T47" fmla="*/ 375 h 388"/>
                <a:gd name="T48" fmla="*/ 681 w 686"/>
                <a:gd name="T49" fmla="*/ 362 h 388"/>
                <a:gd name="T50" fmla="*/ 663 w 686"/>
                <a:gd name="T51" fmla="*/ 35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86" h="388">
                  <a:moveTo>
                    <a:pt x="663" y="351"/>
                  </a:moveTo>
                  <a:cubicBezTo>
                    <a:pt x="619" y="355"/>
                    <a:pt x="574" y="355"/>
                    <a:pt x="529" y="353"/>
                  </a:cubicBezTo>
                  <a:cubicBezTo>
                    <a:pt x="474" y="352"/>
                    <a:pt x="421" y="343"/>
                    <a:pt x="371" y="323"/>
                  </a:cubicBezTo>
                  <a:cubicBezTo>
                    <a:pt x="353" y="316"/>
                    <a:pt x="334" y="315"/>
                    <a:pt x="316" y="308"/>
                  </a:cubicBezTo>
                  <a:cubicBezTo>
                    <a:pt x="286" y="296"/>
                    <a:pt x="261" y="273"/>
                    <a:pt x="230" y="262"/>
                  </a:cubicBezTo>
                  <a:cubicBezTo>
                    <a:pt x="222" y="259"/>
                    <a:pt x="223" y="249"/>
                    <a:pt x="215" y="248"/>
                  </a:cubicBezTo>
                  <a:cubicBezTo>
                    <a:pt x="199" y="245"/>
                    <a:pt x="189" y="232"/>
                    <a:pt x="178" y="222"/>
                  </a:cubicBezTo>
                  <a:cubicBezTo>
                    <a:pt x="160" y="207"/>
                    <a:pt x="143" y="190"/>
                    <a:pt x="130" y="170"/>
                  </a:cubicBezTo>
                  <a:cubicBezTo>
                    <a:pt x="111" y="143"/>
                    <a:pt x="86" y="120"/>
                    <a:pt x="72" y="90"/>
                  </a:cubicBezTo>
                  <a:cubicBezTo>
                    <a:pt x="57" y="59"/>
                    <a:pt x="36" y="34"/>
                    <a:pt x="18" y="5"/>
                  </a:cubicBezTo>
                  <a:cubicBezTo>
                    <a:pt x="15" y="0"/>
                    <a:pt x="11" y="0"/>
                    <a:pt x="7" y="1"/>
                  </a:cubicBezTo>
                  <a:cubicBezTo>
                    <a:pt x="0" y="3"/>
                    <a:pt x="4" y="8"/>
                    <a:pt x="4" y="11"/>
                  </a:cubicBezTo>
                  <a:cubicBezTo>
                    <a:pt x="4" y="17"/>
                    <a:pt x="7" y="21"/>
                    <a:pt x="9" y="25"/>
                  </a:cubicBezTo>
                  <a:cubicBezTo>
                    <a:pt x="39" y="65"/>
                    <a:pt x="60" y="111"/>
                    <a:pt x="93" y="149"/>
                  </a:cubicBezTo>
                  <a:cubicBezTo>
                    <a:pt x="126" y="187"/>
                    <a:pt x="158" y="226"/>
                    <a:pt x="203" y="251"/>
                  </a:cubicBezTo>
                  <a:cubicBezTo>
                    <a:pt x="226" y="263"/>
                    <a:pt x="240" y="285"/>
                    <a:pt x="266" y="293"/>
                  </a:cubicBezTo>
                  <a:cubicBezTo>
                    <a:pt x="289" y="300"/>
                    <a:pt x="309" y="317"/>
                    <a:pt x="332" y="326"/>
                  </a:cubicBezTo>
                  <a:cubicBezTo>
                    <a:pt x="358" y="336"/>
                    <a:pt x="384" y="346"/>
                    <a:pt x="408" y="361"/>
                  </a:cubicBezTo>
                  <a:cubicBezTo>
                    <a:pt x="420" y="369"/>
                    <a:pt x="435" y="377"/>
                    <a:pt x="450" y="364"/>
                  </a:cubicBezTo>
                  <a:cubicBezTo>
                    <a:pt x="454" y="361"/>
                    <a:pt x="460" y="360"/>
                    <a:pt x="467" y="361"/>
                  </a:cubicBezTo>
                  <a:cubicBezTo>
                    <a:pt x="494" y="364"/>
                    <a:pt x="521" y="363"/>
                    <a:pt x="548" y="370"/>
                  </a:cubicBezTo>
                  <a:cubicBezTo>
                    <a:pt x="572" y="377"/>
                    <a:pt x="599" y="374"/>
                    <a:pt x="623" y="386"/>
                  </a:cubicBezTo>
                  <a:cubicBezTo>
                    <a:pt x="626" y="387"/>
                    <a:pt x="629" y="388"/>
                    <a:pt x="631" y="388"/>
                  </a:cubicBezTo>
                  <a:cubicBezTo>
                    <a:pt x="647" y="387"/>
                    <a:pt x="661" y="383"/>
                    <a:pt x="673" y="375"/>
                  </a:cubicBezTo>
                  <a:cubicBezTo>
                    <a:pt x="676" y="372"/>
                    <a:pt x="686" y="369"/>
                    <a:pt x="681" y="362"/>
                  </a:cubicBezTo>
                  <a:cubicBezTo>
                    <a:pt x="677" y="357"/>
                    <a:pt x="674" y="350"/>
                    <a:pt x="663" y="3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任意多边形 6">
              <a:extLst>
                <a:ext uri="{FF2B5EF4-FFF2-40B4-BE49-F238E27FC236}">
                  <a16:creationId xmlns:a16="http://schemas.microsoft.com/office/drawing/2014/main" id="{766286CE-1E40-4A92-938B-DFFC2A665307}"/>
                </a:ext>
              </a:extLst>
            </p:cNvPr>
            <p:cNvSpPr/>
            <p:nvPr/>
          </p:nvSpPr>
          <p:spPr bwMode="auto">
            <a:xfrm>
              <a:off x="4154043" y="3288235"/>
              <a:ext cx="213244" cy="782294"/>
            </a:xfrm>
            <a:custGeom>
              <a:avLst/>
              <a:gdLst>
                <a:gd name="T0" fmla="*/ 75 w 75"/>
                <a:gd name="T1" fmla="*/ 275 h 275"/>
                <a:gd name="T2" fmla="*/ 67 w 75"/>
                <a:gd name="T3" fmla="*/ 241 h 275"/>
                <a:gd name="T4" fmla="*/ 54 w 75"/>
                <a:gd name="T5" fmla="*/ 75 h 275"/>
                <a:gd name="T6" fmla="*/ 52 w 75"/>
                <a:gd name="T7" fmla="*/ 73 h 275"/>
                <a:gd name="T8" fmla="*/ 46 w 75"/>
                <a:gd name="T9" fmla="*/ 61 h 275"/>
                <a:gd name="T10" fmla="*/ 60 w 75"/>
                <a:gd name="T11" fmla="*/ 18 h 275"/>
                <a:gd name="T12" fmla="*/ 67 w 75"/>
                <a:gd name="T13" fmla="*/ 0 h 275"/>
                <a:gd name="T14" fmla="*/ 33 w 75"/>
                <a:gd name="T15" fmla="*/ 24 h 275"/>
                <a:gd name="T16" fmla="*/ 20 w 75"/>
                <a:gd name="T17" fmla="*/ 36 h 275"/>
                <a:gd name="T18" fmla="*/ 19 w 75"/>
                <a:gd name="T19" fmla="*/ 158 h 275"/>
                <a:gd name="T20" fmla="*/ 56 w 75"/>
                <a:gd name="T21" fmla="*/ 248 h 275"/>
                <a:gd name="T22" fmla="*/ 75 w 75"/>
                <a:gd name="T23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275">
                  <a:moveTo>
                    <a:pt x="75" y="275"/>
                  </a:moveTo>
                  <a:cubicBezTo>
                    <a:pt x="75" y="262"/>
                    <a:pt x="70" y="252"/>
                    <a:pt x="67" y="241"/>
                  </a:cubicBezTo>
                  <a:cubicBezTo>
                    <a:pt x="54" y="186"/>
                    <a:pt x="38" y="132"/>
                    <a:pt x="54" y="75"/>
                  </a:cubicBezTo>
                  <a:cubicBezTo>
                    <a:pt x="54" y="72"/>
                    <a:pt x="52" y="73"/>
                    <a:pt x="52" y="73"/>
                  </a:cubicBezTo>
                  <a:cubicBezTo>
                    <a:pt x="43" y="72"/>
                    <a:pt x="45" y="65"/>
                    <a:pt x="46" y="61"/>
                  </a:cubicBezTo>
                  <a:cubicBezTo>
                    <a:pt x="48" y="46"/>
                    <a:pt x="47" y="30"/>
                    <a:pt x="60" y="18"/>
                  </a:cubicBezTo>
                  <a:cubicBezTo>
                    <a:pt x="65" y="14"/>
                    <a:pt x="66" y="7"/>
                    <a:pt x="67" y="0"/>
                  </a:cubicBezTo>
                  <a:cubicBezTo>
                    <a:pt x="60" y="14"/>
                    <a:pt x="52" y="25"/>
                    <a:pt x="33" y="24"/>
                  </a:cubicBezTo>
                  <a:cubicBezTo>
                    <a:pt x="28" y="24"/>
                    <a:pt x="23" y="30"/>
                    <a:pt x="20" y="36"/>
                  </a:cubicBezTo>
                  <a:cubicBezTo>
                    <a:pt x="0" y="77"/>
                    <a:pt x="1" y="117"/>
                    <a:pt x="19" y="158"/>
                  </a:cubicBezTo>
                  <a:cubicBezTo>
                    <a:pt x="32" y="188"/>
                    <a:pt x="46" y="217"/>
                    <a:pt x="56" y="248"/>
                  </a:cubicBezTo>
                  <a:cubicBezTo>
                    <a:pt x="60" y="258"/>
                    <a:pt x="61" y="270"/>
                    <a:pt x="75" y="2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5" name="任意多边形 7">
              <a:extLst>
                <a:ext uri="{FF2B5EF4-FFF2-40B4-BE49-F238E27FC236}">
                  <a16:creationId xmlns:a16="http://schemas.microsoft.com/office/drawing/2014/main" id="{4BF89A44-8425-46BC-9735-C77EBFC93E42}"/>
                </a:ext>
              </a:extLst>
            </p:cNvPr>
            <p:cNvSpPr/>
            <p:nvPr/>
          </p:nvSpPr>
          <p:spPr bwMode="auto">
            <a:xfrm>
              <a:off x="7357493" y="3207969"/>
              <a:ext cx="276738" cy="1156070"/>
            </a:xfrm>
            <a:custGeom>
              <a:avLst/>
              <a:gdLst>
                <a:gd name="T0" fmla="*/ 84 w 97"/>
                <a:gd name="T1" fmla="*/ 59 h 406"/>
                <a:gd name="T2" fmla="*/ 66 w 97"/>
                <a:gd name="T3" fmla="*/ 0 h 406"/>
                <a:gd name="T4" fmla="*/ 77 w 97"/>
                <a:gd name="T5" fmla="*/ 80 h 406"/>
                <a:gd name="T6" fmla="*/ 71 w 97"/>
                <a:gd name="T7" fmla="*/ 218 h 406"/>
                <a:gd name="T8" fmla="*/ 48 w 97"/>
                <a:gd name="T9" fmla="*/ 293 h 406"/>
                <a:gd name="T10" fmla="*/ 17 w 97"/>
                <a:gd name="T11" fmla="*/ 363 h 406"/>
                <a:gd name="T12" fmla="*/ 15 w 97"/>
                <a:gd name="T13" fmla="*/ 399 h 406"/>
                <a:gd name="T14" fmla="*/ 21 w 97"/>
                <a:gd name="T15" fmla="*/ 406 h 406"/>
                <a:gd name="T16" fmla="*/ 27 w 97"/>
                <a:gd name="T17" fmla="*/ 398 h 406"/>
                <a:gd name="T18" fmla="*/ 51 w 97"/>
                <a:gd name="T19" fmla="*/ 331 h 406"/>
                <a:gd name="T20" fmla="*/ 55 w 97"/>
                <a:gd name="T21" fmla="*/ 319 h 406"/>
                <a:gd name="T22" fmla="*/ 84 w 97"/>
                <a:gd name="T23" fmla="*/ 232 h 406"/>
                <a:gd name="T24" fmla="*/ 96 w 97"/>
                <a:gd name="T25" fmla="*/ 151 h 406"/>
                <a:gd name="T26" fmla="*/ 84 w 97"/>
                <a:gd name="T27" fmla="*/ 5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7" h="406">
                  <a:moveTo>
                    <a:pt x="84" y="59"/>
                  </a:moveTo>
                  <a:cubicBezTo>
                    <a:pt x="78" y="40"/>
                    <a:pt x="77" y="18"/>
                    <a:pt x="66" y="0"/>
                  </a:cubicBezTo>
                  <a:cubicBezTo>
                    <a:pt x="68" y="27"/>
                    <a:pt x="74" y="54"/>
                    <a:pt x="77" y="80"/>
                  </a:cubicBezTo>
                  <a:cubicBezTo>
                    <a:pt x="82" y="127"/>
                    <a:pt x="80" y="172"/>
                    <a:pt x="71" y="218"/>
                  </a:cubicBezTo>
                  <a:cubicBezTo>
                    <a:pt x="66" y="244"/>
                    <a:pt x="56" y="268"/>
                    <a:pt x="48" y="293"/>
                  </a:cubicBezTo>
                  <a:cubicBezTo>
                    <a:pt x="40" y="318"/>
                    <a:pt x="30" y="341"/>
                    <a:pt x="17" y="363"/>
                  </a:cubicBezTo>
                  <a:cubicBezTo>
                    <a:pt x="10" y="375"/>
                    <a:pt x="0" y="386"/>
                    <a:pt x="15" y="399"/>
                  </a:cubicBezTo>
                  <a:cubicBezTo>
                    <a:pt x="17" y="401"/>
                    <a:pt x="17" y="406"/>
                    <a:pt x="21" y="406"/>
                  </a:cubicBezTo>
                  <a:cubicBezTo>
                    <a:pt x="25" y="405"/>
                    <a:pt x="26" y="402"/>
                    <a:pt x="27" y="398"/>
                  </a:cubicBezTo>
                  <a:cubicBezTo>
                    <a:pt x="38" y="377"/>
                    <a:pt x="52" y="357"/>
                    <a:pt x="51" y="331"/>
                  </a:cubicBezTo>
                  <a:cubicBezTo>
                    <a:pt x="51" y="327"/>
                    <a:pt x="53" y="323"/>
                    <a:pt x="55" y="319"/>
                  </a:cubicBezTo>
                  <a:cubicBezTo>
                    <a:pt x="71" y="292"/>
                    <a:pt x="78" y="262"/>
                    <a:pt x="84" y="232"/>
                  </a:cubicBezTo>
                  <a:cubicBezTo>
                    <a:pt x="90" y="205"/>
                    <a:pt x="97" y="178"/>
                    <a:pt x="96" y="151"/>
                  </a:cubicBezTo>
                  <a:cubicBezTo>
                    <a:pt x="95" y="120"/>
                    <a:pt x="94" y="89"/>
                    <a:pt x="84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6" name="任意多边形 8">
              <a:extLst>
                <a:ext uri="{FF2B5EF4-FFF2-40B4-BE49-F238E27FC236}">
                  <a16:creationId xmlns:a16="http://schemas.microsoft.com/office/drawing/2014/main" id="{F5B7231A-E07D-46DF-AF0A-AFAE18BC3409}"/>
                </a:ext>
              </a:extLst>
            </p:cNvPr>
            <p:cNvSpPr/>
            <p:nvPr/>
          </p:nvSpPr>
          <p:spPr bwMode="auto">
            <a:xfrm>
              <a:off x="5151976" y="4891159"/>
              <a:ext cx="933242" cy="233610"/>
            </a:xfrm>
            <a:custGeom>
              <a:avLst/>
              <a:gdLst>
                <a:gd name="T0" fmla="*/ 2 w 328"/>
                <a:gd name="T1" fmla="*/ 6 h 82"/>
                <a:gd name="T2" fmla="*/ 7 w 328"/>
                <a:gd name="T3" fmla="*/ 14 h 82"/>
                <a:gd name="T4" fmla="*/ 120 w 328"/>
                <a:gd name="T5" fmla="*/ 59 h 82"/>
                <a:gd name="T6" fmla="*/ 188 w 328"/>
                <a:gd name="T7" fmla="*/ 72 h 82"/>
                <a:gd name="T8" fmla="*/ 328 w 328"/>
                <a:gd name="T9" fmla="*/ 82 h 82"/>
                <a:gd name="T10" fmla="*/ 318 w 328"/>
                <a:gd name="T11" fmla="*/ 77 h 82"/>
                <a:gd name="T12" fmla="*/ 217 w 328"/>
                <a:gd name="T13" fmla="*/ 65 h 82"/>
                <a:gd name="T14" fmla="*/ 190 w 328"/>
                <a:gd name="T15" fmla="*/ 59 h 82"/>
                <a:gd name="T16" fmla="*/ 12 w 328"/>
                <a:gd name="T17" fmla="*/ 7 h 82"/>
                <a:gd name="T18" fmla="*/ 2 w 328"/>
                <a:gd name="T19" fmla="*/ 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82">
                  <a:moveTo>
                    <a:pt x="2" y="6"/>
                  </a:moveTo>
                  <a:cubicBezTo>
                    <a:pt x="0" y="11"/>
                    <a:pt x="5" y="12"/>
                    <a:pt x="7" y="14"/>
                  </a:cubicBezTo>
                  <a:cubicBezTo>
                    <a:pt x="43" y="34"/>
                    <a:pt x="81" y="47"/>
                    <a:pt x="120" y="59"/>
                  </a:cubicBezTo>
                  <a:cubicBezTo>
                    <a:pt x="142" y="65"/>
                    <a:pt x="165" y="67"/>
                    <a:pt x="188" y="72"/>
                  </a:cubicBezTo>
                  <a:cubicBezTo>
                    <a:pt x="233" y="80"/>
                    <a:pt x="278" y="82"/>
                    <a:pt x="328" y="82"/>
                  </a:cubicBezTo>
                  <a:cubicBezTo>
                    <a:pt x="322" y="79"/>
                    <a:pt x="320" y="77"/>
                    <a:pt x="318" y="77"/>
                  </a:cubicBezTo>
                  <a:cubicBezTo>
                    <a:pt x="284" y="71"/>
                    <a:pt x="250" y="72"/>
                    <a:pt x="217" y="65"/>
                  </a:cubicBezTo>
                  <a:cubicBezTo>
                    <a:pt x="208" y="63"/>
                    <a:pt x="199" y="59"/>
                    <a:pt x="190" y="59"/>
                  </a:cubicBezTo>
                  <a:cubicBezTo>
                    <a:pt x="126" y="58"/>
                    <a:pt x="68" y="36"/>
                    <a:pt x="12" y="7"/>
                  </a:cubicBezTo>
                  <a:cubicBezTo>
                    <a:pt x="9" y="6"/>
                    <a:pt x="5" y="0"/>
                    <a:pt x="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7" name="任意多边形 9">
              <a:extLst>
                <a:ext uri="{FF2B5EF4-FFF2-40B4-BE49-F238E27FC236}">
                  <a16:creationId xmlns:a16="http://schemas.microsoft.com/office/drawing/2014/main" id="{EA03F3E0-9C4C-491E-924D-A12DCE553AE2}"/>
                </a:ext>
              </a:extLst>
            </p:cNvPr>
            <p:cNvSpPr/>
            <p:nvPr/>
          </p:nvSpPr>
          <p:spPr bwMode="auto">
            <a:xfrm>
              <a:off x="7371869" y="3439183"/>
              <a:ext cx="173710" cy="676870"/>
            </a:xfrm>
            <a:custGeom>
              <a:avLst/>
              <a:gdLst>
                <a:gd name="T0" fmla="*/ 15 w 61"/>
                <a:gd name="T1" fmla="*/ 199 h 238"/>
                <a:gd name="T2" fmla="*/ 26 w 61"/>
                <a:gd name="T3" fmla="*/ 170 h 238"/>
                <a:gd name="T4" fmla="*/ 20 w 61"/>
                <a:gd name="T5" fmla="*/ 238 h 238"/>
                <a:gd name="T6" fmla="*/ 54 w 61"/>
                <a:gd name="T7" fmla="*/ 0 h 238"/>
                <a:gd name="T8" fmla="*/ 29 w 61"/>
                <a:gd name="T9" fmla="*/ 155 h 238"/>
                <a:gd name="T10" fmla="*/ 27 w 61"/>
                <a:gd name="T11" fmla="*/ 105 h 238"/>
                <a:gd name="T12" fmla="*/ 11 w 61"/>
                <a:gd name="T13" fmla="*/ 166 h 238"/>
                <a:gd name="T14" fmla="*/ 15 w 61"/>
                <a:gd name="T15" fmla="*/ 199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238">
                  <a:moveTo>
                    <a:pt x="15" y="199"/>
                  </a:moveTo>
                  <a:cubicBezTo>
                    <a:pt x="17" y="188"/>
                    <a:pt x="19" y="179"/>
                    <a:pt x="26" y="170"/>
                  </a:cubicBezTo>
                  <a:cubicBezTo>
                    <a:pt x="27" y="194"/>
                    <a:pt x="17" y="215"/>
                    <a:pt x="20" y="238"/>
                  </a:cubicBezTo>
                  <a:cubicBezTo>
                    <a:pt x="47" y="161"/>
                    <a:pt x="61" y="82"/>
                    <a:pt x="54" y="0"/>
                  </a:cubicBezTo>
                  <a:cubicBezTo>
                    <a:pt x="49" y="52"/>
                    <a:pt x="49" y="105"/>
                    <a:pt x="29" y="155"/>
                  </a:cubicBezTo>
                  <a:cubicBezTo>
                    <a:pt x="27" y="139"/>
                    <a:pt x="37" y="124"/>
                    <a:pt x="27" y="105"/>
                  </a:cubicBezTo>
                  <a:cubicBezTo>
                    <a:pt x="20" y="127"/>
                    <a:pt x="13" y="146"/>
                    <a:pt x="11" y="166"/>
                  </a:cubicBezTo>
                  <a:cubicBezTo>
                    <a:pt x="11" y="176"/>
                    <a:pt x="0" y="188"/>
                    <a:pt x="15" y="1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8" name="任意多边形 10">
              <a:extLst>
                <a:ext uri="{FF2B5EF4-FFF2-40B4-BE49-F238E27FC236}">
                  <a16:creationId xmlns:a16="http://schemas.microsoft.com/office/drawing/2014/main" id="{AFF22CF3-D3D2-47FB-BFCC-A4F6F0F82B9A}"/>
                </a:ext>
              </a:extLst>
            </p:cNvPr>
            <p:cNvSpPr/>
            <p:nvPr/>
          </p:nvSpPr>
          <p:spPr bwMode="auto">
            <a:xfrm>
              <a:off x="6285284" y="5073254"/>
              <a:ext cx="304292" cy="122196"/>
            </a:xfrm>
            <a:custGeom>
              <a:avLst/>
              <a:gdLst>
                <a:gd name="T0" fmla="*/ 76 w 107"/>
                <a:gd name="T1" fmla="*/ 3 h 43"/>
                <a:gd name="T2" fmla="*/ 0 w 107"/>
                <a:gd name="T3" fmla="*/ 24 h 43"/>
                <a:gd name="T4" fmla="*/ 37 w 107"/>
                <a:gd name="T5" fmla="*/ 23 h 43"/>
                <a:gd name="T6" fmla="*/ 59 w 107"/>
                <a:gd name="T7" fmla="*/ 34 h 43"/>
                <a:gd name="T8" fmla="*/ 65 w 107"/>
                <a:gd name="T9" fmla="*/ 41 h 43"/>
                <a:gd name="T10" fmla="*/ 102 w 107"/>
                <a:gd name="T11" fmla="*/ 25 h 43"/>
                <a:gd name="T12" fmla="*/ 105 w 107"/>
                <a:gd name="T13" fmla="*/ 17 h 43"/>
                <a:gd name="T14" fmla="*/ 76 w 107"/>
                <a:gd name="T15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43">
                  <a:moveTo>
                    <a:pt x="76" y="3"/>
                  </a:moveTo>
                  <a:cubicBezTo>
                    <a:pt x="52" y="10"/>
                    <a:pt x="27" y="17"/>
                    <a:pt x="0" y="24"/>
                  </a:cubicBezTo>
                  <a:cubicBezTo>
                    <a:pt x="14" y="23"/>
                    <a:pt x="27" y="29"/>
                    <a:pt x="37" y="23"/>
                  </a:cubicBezTo>
                  <a:cubicBezTo>
                    <a:pt x="53" y="14"/>
                    <a:pt x="56" y="21"/>
                    <a:pt x="59" y="34"/>
                  </a:cubicBezTo>
                  <a:cubicBezTo>
                    <a:pt x="59" y="37"/>
                    <a:pt x="59" y="43"/>
                    <a:pt x="65" y="41"/>
                  </a:cubicBezTo>
                  <a:cubicBezTo>
                    <a:pt x="78" y="37"/>
                    <a:pt x="92" y="36"/>
                    <a:pt x="102" y="25"/>
                  </a:cubicBezTo>
                  <a:cubicBezTo>
                    <a:pt x="103" y="23"/>
                    <a:pt x="107" y="22"/>
                    <a:pt x="105" y="17"/>
                  </a:cubicBezTo>
                  <a:cubicBezTo>
                    <a:pt x="102" y="8"/>
                    <a:pt x="86" y="0"/>
                    <a:pt x="76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9" name="任意多边形 11">
              <a:extLst>
                <a:ext uri="{FF2B5EF4-FFF2-40B4-BE49-F238E27FC236}">
                  <a16:creationId xmlns:a16="http://schemas.microsoft.com/office/drawing/2014/main" id="{D5D102B8-40A9-475C-BC6F-9333F1E5A9FE}"/>
                </a:ext>
              </a:extLst>
            </p:cNvPr>
            <p:cNvSpPr/>
            <p:nvPr/>
          </p:nvSpPr>
          <p:spPr bwMode="auto">
            <a:xfrm>
              <a:off x="6008546" y="1952465"/>
              <a:ext cx="144958" cy="43128"/>
            </a:xfrm>
            <a:custGeom>
              <a:avLst/>
              <a:gdLst>
                <a:gd name="T0" fmla="*/ 8 w 51"/>
                <a:gd name="T1" fmla="*/ 11 h 15"/>
                <a:gd name="T2" fmla="*/ 51 w 51"/>
                <a:gd name="T3" fmla="*/ 8 h 15"/>
                <a:gd name="T4" fmla="*/ 8 w 51"/>
                <a:gd name="T5" fmla="*/ 2 h 15"/>
                <a:gd name="T6" fmla="*/ 0 w 51"/>
                <a:gd name="T7" fmla="*/ 4 h 15"/>
                <a:gd name="T8" fmla="*/ 8 w 5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15">
                  <a:moveTo>
                    <a:pt x="8" y="11"/>
                  </a:moveTo>
                  <a:cubicBezTo>
                    <a:pt x="22" y="15"/>
                    <a:pt x="35" y="13"/>
                    <a:pt x="51" y="8"/>
                  </a:cubicBezTo>
                  <a:cubicBezTo>
                    <a:pt x="36" y="3"/>
                    <a:pt x="22" y="3"/>
                    <a:pt x="8" y="2"/>
                  </a:cubicBezTo>
                  <a:cubicBezTo>
                    <a:pt x="6" y="2"/>
                    <a:pt x="1" y="0"/>
                    <a:pt x="0" y="4"/>
                  </a:cubicBezTo>
                  <a:cubicBezTo>
                    <a:pt x="0" y="8"/>
                    <a:pt x="3" y="10"/>
                    <a:pt x="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0" name="任意多边形 12">
              <a:extLst>
                <a:ext uri="{FF2B5EF4-FFF2-40B4-BE49-F238E27FC236}">
                  <a16:creationId xmlns:a16="http://schemas.microsoft.com/office/drawing/2014/main" id="{15ADD0AF-46D2-46BA-B10C-A04CA90BE9DE}"/>
                </a:ext>
              </a:extLst>
            </p:cNvPr>
            <p:cNvSpPr/>
            <p:nvPr/>
          </p:nvSpPr>
          <p:spPr bwMode="auto">
            <a:xfrm>
              <a:off x="4992643" y="4816883"/>
              <a:ext cx="113810" cy="65890"/>
            </a:xfrm>
            <a:custGeom>
              <a:avLst/>
              <a:gdLst>
                <a:gd name="T0" fmla="*/ 0 w 40"/>
                <a:gd name="T1" fmla="*/ 2 h 23"/>
                <a:gd name="T2" fmla="*/ 29 w 40"/>
                <a:gd name="T3" fmla="*/ 21 h 23"/>
                <a:gd name="T4" fmla="*/ 37 w 40"/>
                <a:gd name="T5" fmla="*/ 20 h 23"/>
                <a:gd name="T6" fmla="*/ 35 w 40"/>
                <a:gd name="T7" fmla="*/ 13 h 23"/>
                <a:gd name="T8" fmla="*/ 0 w 4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3">
                  <a:moveTo>
                    <a:pt x="0" y="2"/>
                  </a:moveTo>
                  <a:cubicBezTo>
                    <a:pt x="10" y="7"/>
                    <a:pt x="19" y="15"/>
                    <a:pt x="29" y="21"/>
                  </a:cubicBezTo>
                  <a:cubicBezTo>
                    <a:pt x="32" y="22"/>
                    <a:pt x="35" y="23"/>
                    <a:pt x="37" y="20"/>
                  </a:cubicBezTo>
                  <a:cubicBezTo>
                    <a:pt x="40" y="17"/>
                    <a:pt x="36" y="15"/>
                    <a:pt x="35" y="13"/>
                  </a:cubicBezTo>
                  <a:cubicBezTo>
                    <a:pt x="27" y="0"/>
                    <a:pt x="13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1" name="任意多边形 13">
              <a:extLst>
                <a:ext uri="{FF2B5EF4-FFF2-40B4-BE49-F238E27FC236}">
                  <a16:creationId xmlns:a16="http://schemas.microsoft.com/office/drawing/2014/main" id="{67E20C6F-F665-4BE0-9E7D-5B273DC5A430}"/>
                </a:ext>
              </a:extLst>
            </p:cNvPr>
            <p:cNvSpPr/>
            <p:nvPr/>
          </p:nvSpPr>
          <p:spPr bwMode="auto">
            <a:xfrm>
              <a:off x="7280821" y="4318515"/>
              <a:ext cx="80266" cy="128186"/>
            </a:xfrm>
            <a:custGeom>
              <a:avLst/>
              <a:gdLst>
                <a:gd name="T0" fmla="*/ 0 w 28"/>
                <a:gd name="T1" fmla="*/ 45 h 45"/>
                <a:gd name="T2" fmla="*/ 28 w 28"/>
                <a:gd name="T3" fmla="*/ 0 h 45"/>
                <a:gd name="T4" fmla="*/ 0 w 28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45">
                  <a:moveTo>
                    <a:pt x="0" y="45"/>
                  </a:moveTo>
                  <a:cubicBezTo>
                    <a:pt x="11" y="31"/>
                    <a:pt x="24" y="18"/>
                    <a:pt x="28" y="0"/>
                  </a:cubicBezTo>
                  <a:cubicBezTo>
                    <a:pt x="14" y="12"/>
                    <a:pt x="12" y="32"/>
                    <a:pt x="0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2" name="任意多边形 14">
              <a:extLst>
                <a:ext uri="{FF2B5EF4-FFF2-40B4-BE49-F238E27FC236}">
                  <a16:creationId xmlns:a16="http://schemas.microsoft.com/office/drawing/2014/main" id="{B1335370-5DB2-425C-8218-ED55477C6865}"/>
                </a:ext>
              </a:extLst>
            </p:cNvPr>
            <p:cNvSpPr/>
            <p:nvPr/>
          </p:nvSpPr>
          <p:spPr bwMode="auto">
            <a:xfrm>
              <a:off x="7437759" y="3654823"/>
              <a:ext cx="37138" cy="65890"/>
            </a:xfrm>
            <a:custGeom>
              <a:avLst/>
              <a:gdLst>
                <a:gd name="T0" fmla="*/ 6 w 13"/>
                <a:gd name="T1" fmla="*/ 23 h 23"/>
                <a:gd name="T2" fmla="*/ 10 w 13"/>
                <a:gd name="T3" fmla="*/ 22 h 23"/>
                <a:gd name="T4" fmla="*/ 12 w 13"/>
                <a:gd name="T5" fmla="*/ 11 h 23"/>
                <a:gd name="T6" fmla="*/ 6 w 13"/>
                <a:gd name="T7" fmla="*/ 4 h 23"/>
                <a:gd name="T8" fmla="*/ 8 w 13"/>
                <a:gd name="T9" fmla="*/ 1 h 23"/>
                <a:gd name="T10" fmla="*/ 3 w 13"/>
                <a:gd name="T11" fmla="*/ 1 h 23"/>
                <a:gd name="T12" fmla="*/ 2 w 13"/>
                <a:gd name="T13" fmla="*/ 14 h 23"/>
                <a:gd name="T14" fmla="*/ 6 w 13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3">
                  <a:moveTo>
                    <a:pt x="6" y="23"/>
                  </a:moveTo>
                  <a:cubicBezTo>
                    <a:pt x="7" y="23"/>
                    <a:pt x="9" y="22"/>
                    <a:pt x="10" y="22"/>
                  </a:cubicBezTo>
                  <a:cubicBezTo>
                    <a:pt x="12" y="18"/>
                    <a:pt x="13" y="15"/>
                    <a:pt x="12" y="11"/>
                  </a:cubicBezTo>
                  <a:cubicBezTo>
                    <a:pt x="10" y="8"/>
                    <a:pt x="6" y="7"/>
                    <a:pt x="6" y="4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6" y="1"/>
                    <a:pt x="4" y="0"/>
                    <a:pt x="3" y="1"/>
                  </a:cubicBezTo>
                  <a:cubicBezTo>
                    <a:pt x="0" y="5"/>
                    <a:pt x="1" y="10"/>
                    <a:pt x="2" y="14"/>
                  </a:cubicBezTo>
                  <a:cubicBezTo>
                    <a:pt x="3" y="17"/>
                    <a:pt x="1" y="22"/>
                    <a:pt x="6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任意多边形 15">
              <a:extLst>
                <a:ext uri="{FF2B5EF4-FFF2-40B4-BE49-F238E27FC236}">
                  <a16:creationId xmlns:a16="http://schemas.microsoft.com/office/drawing/2014/main" id="{827703B1-BA1B-4D29-AAEF-C75707F645DE}"/>
                </a:ext>
              </a:extLst>
            </p:cNvPr>
            <p:cNvSpPr/>
            <p:nvPr/>
          </p:nvSpPr>
          <p:spPr bwMode="auto">
            <a:xfrm>
              <a:off x="4713508" y="4566500"/>
              <a:ext cx="68286" cy="70682"/>
            </a:xfrm>
            <a:custGeom>
              <a:avLst/>
              <a:gdLst>
                <a:gd name="T0" fmla="*/ 24 w 24"/>
                <a:gd name="T1" fmla="*/ 25 h 25"/>
                <a:gd name="T2" fmla="*/ 0 w 24"/>
                <a:gd name="T3" fmla="*/ 0 h 25"/>
                <a:gd name="T4" fmla="*/ 24 w 24"/>
                <a:gd name="T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5">
                  <a:moveTo>
                    <a:pt x="24" y="25"/>
                  </a:moveTo>
                  <a:cubicBezTo>
                    <a:pt x="20" y="13"/>
                    <a:pt x="10" y="7"/>
                    <a:pt x="0" y="0"/>
                  </a:cubicBezTo>
                  <a:cubicBezTo>
                    <a:pt x="7" y="10"/>
                    <a:pt x="13" y="19"/>
                    <a:pt x="24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4" name="任意多边形 16">
              <a:extLst>
                <a:ext uri="{FF2B5EF4-FFF2-40B4-BE49-F238E27FC236}">
                  <a16:creationId xmlns:a16="http://schemas.microsoft.com/office/drawing/2014/main" id="{23153410-0340-4FE4-8C0E-9CEE9223DB20}"/>
                </a:ext>
              </a:extLst>
            </p:cNvPr>
            <p:cNvSpPr/>
            <p:nvPr/>
          </p:nvSpPr>
          <p:spPr bwMode="auto">
            <a:xfrm>
              <a:off x="4814140" y="1619422"/>
              <a:ext cx="3201054" cy="3474198"/>
            </a:xfrm>
            <a:custGeom>
              <a:avLst/>
              <a:gdLst>
                <a:gd name="T0" fmla="*/ 1104 w 1125"/>
                <a:gd name="T1" fmla="*/ 587 h 1220"/>
                <a:gd name="T2" fmla="*/ 1118 w 1125"/>
                <a:gd name="T3" fmla="*/ 570 h 1220"/>
                <a:gd name="T4" fmla="*/ 1102 w 1125"/>
                <a:gd name="T5" fmla="*/ 544 h 1220"/>
                <a:gd name="T6" fmla="*/ 1106 w 1125"/>
                <a:gd name="T7" fmla="*/ 479 h 1220"/>
                <a:gd name="T8" fmla="*/ 1104 w 1125"/>
                <a:gd name="T9" fmla="*/ 464 h 1220"/>
                <a:gd name="T10" fmla="*/ 1086 w 1125"/>
                <a:gd name="T11" fmla="*/ 404 h 1220"/>
                <a:gd name="T12" fmla="*/ 1077 w 1125"/>
                <a:gd name="T13" fmla="*/ 371 h 1220"/>
                <a:gd name="T14" fmla="*/ 1041 w 1125"/>
                <a:gd name="T15" fmla="*/ 303 h 1220"/>
                <a:gd name="T16" fmla="*/ 1017 w 1125"/>
                <a:gd name="T17" fmla="*/ 275 h 1220"/>
                <a:gd name="T18" fmla="*/ 995 w 1125"/>
                <a:gd name="T19" fmla="*/ 252 h 1220"/>
                <a:gd name="T20" fmla="*/ 921 w 1125"/>
                <a:gd name="T21" fmla="*/ 168 h 1220"/>
                <a:gd name="T22" fmla="*/ 877 w 1125"/>
                <a:gd name="T23" fmla="*/ 130 h 1220"/>
                <a:gd name="T24" fmla="*/ 797 w 1125"/>
                <a:gd name="T25" fmla="*/ 82 h 1220"/>
                <a:gd name="T26" fmla="*/ 702 w 1125"/>
                <a:gd name="T27" fmla="*/ 41 h 1220"/>
                <a:gd name="T28" fmla="*/ 654 w 1125"/>
                <a:gd name="T29" fmla="*/ 24 h 1220"/>
                <a:gd name="T30" fmla="*/ 569 w 1125"/>
                <a:gd name="T31" fmla="*/ 9 h 1220"/>
                <a:gd name="T32" fmla="*/ 560 w 1125"/>
                <a:gd name="T33" fmla="*/ 15 h 1220"/>
                <a:gd name="T34" fmla="*/ 565 w 1125"/>
                <a:gd name="T35" fmla="*/ 27 h 1220"/>
                <a:gd name="T36" fmla="*/ 599 w 1125"/>
                <a:gd name="T37" fmla="*/ 39 h 1220"/>
                <a:gd name="T38" fmla="*/ 604 w 1125"/>
                <a:gd name="T39" fmla="*/ 34 h 1220"/>
                <a:gd name="T40" fmla="*/ 622 w 1125"/>
                <a:gd name="T41" fmla="*/ 33 h 1220"/>
                <a:gd name="T42" fmla="*/ 645 w 1125"/>
                <a:gd name="T43" fmla="*/ 42 h 1220"/>
                <a:gd name="T44" fmla="*/ 660 w 1125"/>
                <a:gd name="T45" fmla="*/ 43 h 1220"/>
                <a:gd name="T46" fmla="*/ 719 w 1125"/>
                <a:gd name="T47" fmla="*/ 64 h 1220"/>
                <a:gd name="T48" fmla="*/ 780 w 1125"/>
                <a:gd name="T49" fmla="*/ 88 h 1220"/>
                <a:gd name="T50" fmla="*/ 815 w 1125"/>
                <a:gd name="T51" fmla="*/ 112 h 1220"/>
                <a:gd name="T52" fmla="*/ 894 w 1125"/>
                <a:gd name="T53" fmla="*/ 165 h 1220"/>
                <a:gd name="T54" fmla="*/ 920 w 1125"/>
                <a:gd name="T55" fmla="*/ 181 h 1220"/>
                <a:gd name="T56" fmla="*/ 1018 w 1125"/>
                <a:gd name="T57" fmla="*/ 306 h 1220"/>
                <a:gd name="T58" fmla="*/ 1058 w 1125"/>
                <a:gd name="T59" fmla="*/ 403 h 1220"/>
                <a:gd name="T60" fmla="*/ 1084 w 1125"/>
                <a:gd name="T61" fmla="*/ 527 h 1220"/>
                <a:gd name="T62" fmla="*/ 1085 w 1125"/>
                <a:gd name="T63" fmla="*/ 539 h 1220"/>
                <a:gd name="T64" fmla="*/ 1085 w 1125"/>
                <a:gd name="T65" fmla="*/ 636 h 1220"/>
                <a:gd name="T66" fmla="*/ 1084 w 1125"/>
                <a:gd name="T67" fmla="*/ 742 h 1220"/>
                <a:gd name="T68" fmla="*/ 1054 w 1125"/>
                <a:gd name="T69" fmla="*/ 834 h 1220"/>
                <a:gd name="T70" fmla="*/ 1016 w 1125"/>
                <a:gd name="T71" fmla="*/ 908 h 1220"/>
                <a:gd name="T72" fmla="*/ 900 w 1125"/>
                <a:gd name="T73" fmla="*/ 1053 h 1220"/>
                <a:gd name="T74" fmla="*/ 660 w 1125"/>
                <a:gd name="T75" fmla="*/ 1164 h 1220"/>
                <a:gd name="T76" fmla="*/ 520 w 1125"/>
                <a:gd name="T77" fmla="*/ 1179 h 1220"/>
                <a:gd name="T78" fmla="*/ 439 w 1125"/>
                <a:gd name="T79" fmla="*/ 1166 h 1220"/>
                <a:gd name="T80" fmla="*/ 379 w 1125"/>
                <a:gd name="T81" fmla="*/ 1153 h 1220"/>
                <a:gd name="T82" fmla="*/ 289 w 1125"/>
                <a:gd name="T83" fmla="*/ 1120 h 1220"/>
                <a:gd name="T84" fmla="*/ 214 w 1125"/>
                <a:gd name="T85" fmla="*/ 1090 h 1220"/>
                <a:gd name="T86" fmla="*/ 97 w 1125"/>
                <a:gd name="T87" fmla="*/ 1004 h 1220"/>
                <a:gd name="T88" fmla="*/ 71 w 1125"/>
                <a:gd name="T89" fmla="*/ 981 h 1220"/>
                <a:gd name="T90" fmla="*/ 25 w 1125"/>
                <a:gd name="T91" fmla="*/ 932 h 1220"/>
                <a:gd name="T92" fmla="*/ 0 w 1125"/>
                <a:gd name="T93" fmla="*/ 891 h 1220"/>
                <a:gd name="T94" fmla="*/ 59 w 1125"/>
                <a:gd name="T95" fmla="*/ 1000 h 1220"/>
                <a:gd name="T96" fmla="*/ 173 w 1125"/>
                <a:gd name="T97" fmla="*/ 1107 h 1220"/>
                <a:gd name="T98" fmla="*/ 293 w 1125"/>
                <a:gd name="T99" fmla="*/ 1172 h 1220"/>
                <a:gd name="T100" fmla="*/ 412 w 1125"/>
                <a:gd name="T101" fmla="*/ 1212 h 1220"/>
                <a:gd name="T102" fmla="*/ 610 w 1125"/>
                <a:gd name="T103" fmla="*/ 1208 h 1220"/>
                <a:gd name="T104" fmla="*/ 659 w 1125"/>
                <a:gd name="T105" fmla="*/ 1196 h 1220"/>
                <a:gd name="T106" fmla="*/ 799 w 1125"/>
                <a:gd name="T107" fmla="*/ 1146 h 1220"/>
                <a:gd name="T108" fmla="*/ 869 w 1125"/>
                <a:gd name="T109" fmla="*/ 1099 h 1220"/>
                <a:gd name="T110" fmla="*/ 941 w 1125"/>
                <a:gd name="T111" fmla="*/ 1038 h 1220"/>
                <a:gd name="T112" fmla="*/ 1024 w 1125"/>
                <a:gd name="T113" fmla="*/ 942 h 1220"/>
                <a:gd name="T114" fmla="*/ 1069 w 1125"/>
                <a:gd name="T115" fmla="*/ 862 h 1220"/>
                <a:gd name="T116" fmla="*/ 1099 w 1125"/>
                <a:gd name="T117" fmla="*/ 736 h 1220"/>
                <a:gd name="T118" fmla="*/ 1108 w 1125"/>
                <a:gd name="T119" fmla="*/ 708 h 1220"/>
                <a:gd name="T120" fmla="*/ 1114 w 1125"/>
                <a:gd name="T121" fmla="*/ 635 h 1220"/>
                <a:gd name="T122" fmla="*/ 1104 w 1125"/>
                <a:gd name="T123" fmla="*/ 587 h 1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25" h="1220">
                  <a:moveTo>
                    <a:pt x="1104" y="587"/>
                  </a:moveTo>
                  <a:cubicBezTo>
                    <a:pt x="1104" y="575"/>
                    <a:pt x="1107" y="571"/>
                    <a:pt x="1118" y="570"/>
                  </a:cubicBezTo>
                  <a:cubicBezTo>
                    <a:pt x="1103" y="561"/>
                    <a:pt x="1103" y="561"/>
                    <a:pt x="1102" y="544"/>
                  </a:cubicBezTo>
                  <a:cubicBezTo>
                    <a:pt x="1101" y="523"/>
                    <a:pt x="1097" y="501"/>
                    <a:pt x="1106" y="479"/>
                  </a:cubicBezTo>
                  <a:cubicBezTo>
                    <a:pt x="1107" y="475"/>
                    <a:pt x="1106" y="469"/>
                    <a:pt x="1104" y="464"/>
                  </a:cubicBezTo>
                  <a:cubicBezTo>
                    <a:pt x="1097" y="445"/>
                    <a:pt x="1096" y="423"/>
                    <a:pt x="1086" y="404"/>
                  </a:cubicBezTo>
                  <a:cubicBezTo>
                    <a:pt x="1080" y="394"/>
                    <a:pt x="1081" y="382"/>
                    <a:pt x="1077" y="371"/>
                  </a:cubicBezTo>
                  <a:cubicBezTo>
                    <a:pt x="1067" y="347"/>
                    <a:pt x="1052" y="326"/>
                    <a:pt x="1041" y="303"/>
                  </a:cubicBezTo>
                  <a:cubicBezTo>
                    <a:pt x="1035" y="291"/>
                    <a:pt x="1027" y="282"/>
                    <a:pt x="1017" y="275"/>
                  </a:cubicBezTo>
                  <a:cubicBezTo>
                    <a:pt x="1009" y="269"/>
                    <a:pt x="1001" y="261"/>
                    <a:pt x="995" y="252"/>
                  </a:cubicBezTo>
                  <a:cubicBezTo>
                    <a:pt x="971" y="224"/>
                    <a:pt x="951" y="192"/>
                    <a:pt x="921" y="168"/>
                  </a:cubicBezTo>
                  <a:cubicBezTo>
                    <a:pt x="906" y="156"/>
                    <a:pt x="893" y="140"/>
                    <a:pt x="877" y="130"/>
                  </a:cubicBezTo>
                  <a:cubicBezTo>
                    <a:pt x="851" y="113"/>
                    <a:pt x="826" y="94"/>
                    <a:pt x="797" y="82"/>
                  </a:cubicBezTo>
                  <a:cubicBezTo>
                    <a:pt x="765" y="69"/>
                    <a:pt x="736" y="49"/>
                    <a:pt x="702" y="41"/>
                  </a:cubicBezTo>
                  <a:cubicBezTo>
                    <a:pt x="685" y="37"/>
                    <a:pt x="669" y="32"/>
                    <a:pt x="654" y="24"/>
                  </a:cubicBezTo>
                  <a:cubicBezTo>
                    <a:pt x="627" y="10"/>
                    <a:pt x="600" y="0"/>
                    <a:pt x="569" y="9"/>
                  </a:cubicBezTo>
                  <a:cubicBezTo>
                    <a:pt x="564" y="11"/>
                    <a:pt x="561" y="10"/>
                    <a:pt x="560" y="15"/>
                  </a:cubicBezTo>
                  <a:cubicBezTo>
                    <a:pt x="560" y="20"/>
                    <a:pt x="561" y="25"/>
                    <a:pt x="565" y="27"/>
                  </a:cubicBezTo>
                  <a:cubicBezTo>
                    <a:pt x="576" y="32"/>
                    <a:pt x="589" y="29"/>
                    <a:pt x="599" y="39"/>
                  </a:cubicBezTo>
                  <a:cubicBezTo>
                    <a:pt x="600" y="40"/>
                    <a:pt x="603" y="36"/>
                    <a:pt x="604" y="34"/>
                  </a:cubicBezTo>
                  <a:cubicBezTo>
                    <a:pt x="609" y="22"/>
                    <a:pt x="617" y="26"/>
                    <a:pt x="622" y="33"/>
                  </a:cubicBezTo>
                  <a:cubicBezTo>
                    <a:pt x="628" y="42"/>
                    <a:pt x="636" y="43"/>
                    <a:pt x="645" y="42"/>
                  </a:cubicBezTo>
                  <a:cubicBezTo>
                    <a:pt x="651" y="41"/>
                    <a:pt x="655" y="42"/>
                    <a:pt x="660" y="43"/>
                  </a:cubicBezTo>
                  <a:cubicBezTo>
                    <a:pt x="680" y="48"/>
                    <a:pt x="700" y="55"/>
                    <a:pt x="719" y="64"/>
                  </a:cubicBezTo>
                  <a:cubicBezTo>
                    <a:pt x="739" y="73"/>
                    <a:pt x="761" y="75"/>
                    <a:pt x="780" y="88"/>
                  </a:cubicBezTo>
                  <a:cubicBezTo>
                    <a:pt x="792" y="96"/>
                    <a:pt x="802" y="105"/>
                    <a:pt x="815" y="112"/>
                  </a:cubicBezTo>
                  <a:cubicBezTo>
                    <a:pt x="842" y="128"/>
                    <a:pt x="871" y="142"/>
                    <a:pt x="894" y="165"/>
                  </a:cubicBezTo>
                  <a:cubicBezTo>
                    <a:pt x="900" y="172"/>
                    <a:pt x="912" y="172"/>
                    <a:pt x="920" y="181"/>
                  </a:cubicBezTo>
                  <a:cubicBezTo>
                    <a:pt x="954" y="221"/>
                    <a:pt x="991" y="260"/>
                    <a:pt x="1018" y="306"/>
                  </a:cubicBezTo>
                  <a:cubicBezTo>
                    <a:pt x="1036" y="336"/>
                    <a:pt x="1044" y="371"/>
                    <a:pt x="1058" y="403"/>
                  </a:cubicBezTo>
                  <a:cubicBezTo>
                    <a:pt x="1074" y="443"/>
                    <a:pt x="1071" y="487"/>
                    <a:pt x="1084" y="527"/>
                  </a:cubicBezTo>
                  <a:cubicBezTo>
                    <a:pt x="1086" y="531"/>
                    <a:pt x="1085" y="535"/>
                    <a:pt x="1085" y="539"/>
                  </a:cubicBezTo>
                  <a:cubicBezTo>
                    <a:pt x="1085" y="572"/>
                    <a:pt x="1089" y="604"/>
                    <a:pt x="1085" y="636"/>
                  </a:cubicBezTo>
                  <a:cubicBezTo>
                    <a:pt x="1081" y="671"/>
                    <a:pt x="1092" y="706"/>
                    <a:pt x="1084" y="742"/>
                  </a:cubicBezTo>
                  <a:cubicBezTo>
                    <a:pt x="1076" y="773"/>
                    <a:pt x="1064" y="803"/>
                    <a:pt x="1054" y="834"/>
                  </a:cubicBezTo>
                  <a:cubicBezTo>
                    <a:pt x="1045" y="860"/>
                    <a:pt x="1029" y="883"/>
                    <a:pt x="1016" y="908"/>
                  </a:cubicBezTo>
                  <a:cubicBezTo>
                    <a:pt x="987" y="965"/>
                    <a:pt x="948" y="1013"/>
                    <a:pt x="900" y="1053"/>
                  </a:cubicBezTo>
                  <a:cubicBezTo>
                    <a:pt x="830" y="1111"/>
                    <a:pt x="749" y="1147"/>
                    <a:pt x="660" y="1164"/>
                  </a:cubicBezTo>
                  <a:cubicBezTo>
                    <a:pt x="613" y="1173"/>
                    <a:pt x="567" y="1177"/>
                    <a:pt x="520" y="1179"/>
                  </a:cubicBezTo>
                  <a:cubicBezTo>
                    <a:pt x="491" y="1181"/>
                    <a:pt x="466" y="1169"/>
                    <a:pt x="439" y="1166"/>
                  </a:cubicBezTo>
                  <a:cubicBezTo>
                    <a:pt x="419" y="1163"/>
                    <a:pt x="398" y="1159"/>
                    <a:pt x="379" y="1153"/>
                  </a:cubicBezTo>
                  <a:cubicBezTo>
                    <a:pt x="348" y="1143"/>
                    <a:pt x="318" y="1131"/>
                    <a:pt x="289" y="1120"/>
                  </a:cubicBezTo>
                  <a:cubicBezTo>
                    <a:pt x="264" y="1110"/>
                    <a:pt x="237" y="1104"/>
                    <a:pt x="214" y="1090"/>
                  </a:cubicBezTo>
                  <a:cubicBezTo>
                    <a:pt x="173" y="1064"/>
                    <a:pt x="136" y="1032"/>
                    <a:pt x="97" y="1004"/>
                  </a:cubicBezTo>
                  <a:cubicBezTo>
                    <a:pt x="87" y="997"/>
                    <a:pt x="82" y="986"/>
                    <a:pt x="71" y="981"/>
                  </a:cubicBezTo>
                  <a:cubicBezTo>
                    <a:pt x="51" y="970"/>
                    <a:pt x="35" y="954"/>
                    <a:pt x="25" y="932"/>
                  </a:cubicBezTo>
                  <a:cubicBezTo>
                    <a:pt x="18" y="918"/>
                    <a:pt x="8" y="905"/>
                    <a:pt x="0" y="891"/>
                  </a:cubicBezTo>
                  <a:cubicBezTo>
                    <a:pt x="15" y="930"/>
                    <a:pt x="34" y="966"/>
                    <a:pt x="59" y="1000"/>
                  </a:cubicBezTo>
                  <a:cubicBezTo>
                    <a:pt x="91" y="1042"/>
                    <a:pt x="131" y="1076"/>
                    <a:pt x="173" y="1107"/>
                  </a:cubicBezTo>
                  <a:cubicBezTo>
                    <a:pt x="210" y="1135"/>
                    <a:pt x="253" y="1150"/>
                    <a:pt x="293" y="1172"/>
                  </a:cubicBezTo>
                  <a:cubicBezTo>
                    <a:pt x="329" y="1192"/>
                    <a:pt x="370" y="1207"/>
                    <a:pt x="412" y="1212"/>
                  </a:cubicBezTo>
                  <a:cubicBezTo>
                    <a:pt x="478" y="1220"/>
                    <a:pt x="544" y="1213"/>
                    <a:pt x="610" y="1208"/>
                  </a:cubicBezTo>
                  <a:cubicBezTo>
                    <a:pt x="627" y="1206"/>
                    <a:pt x="642" y="1198"/>
                    <a:pt x="659" y="1196"/>
                  </a:cubicBezTo>
                  <a:cubicBezTo>
                    <a:pt x="709" y="1189"/>
                    <a:pt x="756" y="1173"/>
                    <a:pt x="799" y="1146"/>
                  </a:cubicBezTo>
                  <a:cubicBezTo>
                    <a:pt x="824" y="1132"/>
                    <a:pt x="846" y="1115"/>
                    <a:pt x="869" y="1099"/>
                  </a:cubicBezTo>
                  <a:cubicBezTo>
                    <a:pt x="896" y="1081"/>
                    <a:pt x="918" y="1059"/>
                    <a:pt x="941" y="1038"/>
                  </a:cubicBezTo>
                  <a:cubicBezTo>
                    <a:pt x="973" y="1010"/>
                    <a:pt x="997" y="974"/>
                    <a:pt x="1024" y="942"/>
                  </a:cubicBezTo>
                  <a:cubicBezTo>
                    <a:pt x="1045" y="918"/>
                    <a:pt x="1061" y="891"/>
                    <a:pt x="1069" y="862"/>
                  </a:cubicBezTo>
                  <a:cubicBezTo>
                    <a:pt x="1081" y="820"/>
                    <a:pt x="1087" y="778"/>
                    <a:pt x="1099" y="736"/>
                  </a:cubicBezTo>
                  <a:cubicBezTo>
                    <a:pt x="1101" y="727"/>
                    <a:pt x="1103" y="717"/>
                    <a:pt x="1108" y="708"/>
                  </a:cubicBezTo>
                  <a:cubicBezTo>
                    <a:pt x="1121" y="685"/>
                    <a:pt x="1125" y="661"/>
                    <a:pt x="1114" y="635"/>
                  </a:cubicBezTo>
                  <a:cubicBezTo>
                    <a:pt x="1107" y="620"/>
                    <a:pt x="1104" y="604"/>
                    <a:pt x="1104" y="5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5" name="任意多边形 17">
              <a:extLst>
                <a:ext uri="{FF2B5EF4-FFF2-40B4-BE49-F238E27FC236}">
                  <a16:creationId xmlns:a16="http://schemas.microsoft.com/office/drawing/2014/main" id="{E4521283-B726-4FD7-9147-A09C92CFD6B6}"/>
                </a:ext>
              </a:extLst>
            </p:cNvPr>
            <p:cNvSpPr/>
            <p:nvPr/>
          </p:nvSpPr>
          <p:spPr bwMode="auto">
            <a:xfrm>
              <a:off x="5147184" y="1582284"/>
              <a:ext cx="1291443" cy="572644"/>
            </a:xfrm>
            <a:custGeom>
              <a:avLst/>
              <a:gdLst>
                <a:gd name="T0" fmla="*/ 22 w 454"/>
                <a:gd name="T1" fmla="*/ 188 h 201"/>
                <a:gd name="T2" fmla="*/ 54 w 454"/>
                <a:gd name="T3" fmla="*/ 158 h 201"/>
                <a:gd name="T4" fmla="*/ 96 w 454"/>
                <a:gd name="T5" fmla="*/ 118 h 201"/>
                <a:gd name="T6" fmla="*/ 113 w 454"/>
                <a:gd name="T7" fmla="*/ 109 h 201"/>
                <a:gd name="T8" fmla="*/ 100 w 454"/>
                <a:gd name="T9" fmla="*/ 138 h 201"/>
                <a:gd name="T10" fmla="*/ 126 w 454"/>
                <a:gd name="T11" fmla="*/ 124 h 201"/>
                <a:gd name="T12" fmla="*/ 193 w 454"/>
                <a:gd name="T13" fmla="*/ 88 h 201"/>
                <a:gd name="T14" fmla="*/ 302 w 454"/>
                <a:gd name="T15" fmla="*/ 48 h 201"/>
                <a:gd name="T16" fmla="*/ 327 w 454"/>
                <a:gd name="T17" fmla="*/ 43 h 201"/>
                <a:gd name="T18" fmla="*/ 397 w 454"/>
                <a:gd name="T19" fmla="*/ 39 h 201"/>
                <a:gd name="T20" fmla="*/ 424 w 454"/>
                <a:gd name="T21" fmla="*/ 39 h 201"/>
                <a:gd name="T22" fmla="*/ 437 w 454"/>
                <a:gd name="T23" fmla="*/ 28 h 201"/>
                <a:gd name="T24" fmla="*/ 447 w 454"/>
                <a:gd name="T25" fmla="*/ 16 h 201"/>
                <a:gd name="T26" fmla="*/ 454 w 454"/>
                <a:gd name="T27" fmla="*/ 12 h 201"/>
                <a:gd name="T28" fmla="*/ 447 w 454"/>
                <a:gd name="T29" fmla="*/ 6 h 201"/>
                <a:gd name="T30" fmla="*/ 436 w 454"/>
                <a:gd name="T31" fmla="*/ 4 h 201"/>
                <a:gd name="T32" fmla="*/ 259 w 454"/>
                <a:gd name="T33" fmla="*/ 36 h 201"/>
                <a:gd name="T34" fmla="*/ 242 w 454"/>
                <a:gd name="T35" fmla="*/ 41 h 201"/>
                <a:gd name="T36" fmla="*/ 167 w 454"/>
                <a:gd name="T37" fmla="*/ 66 h 201"/>
                <a:gd name="T38" fmla="*/ 125 w 454"/>
                <a:gd name="T39" fmla="*/ 78 h 201"/>
                <a:gd name="T40" fmla="*/ 115 w 454"/>
                <a:gd name="T41" fmla="*/ 79 h 201"/>
                <a:gd name="T42" fmla="*/ 84 w 454"/>
                <a:gd name="T43" fmla="*/ 107 h 201"/>
                <a:gd name="T44" fmla="*/ 68 w 454"/>
                <a:gd name="T45" fmla="*/ 122 h 201"/>
                <a:gd name="T46" fmla="*/ 6 w 454"/>
                <a:gd name="T47" fmla="*/ 174 h 201"/>
                <a:gd name="T48" fmla="*/ 6 w 454"/>
                <a:gd name="T49" fmla="*/ 195 h 201"/>
                <a:gd name="T50" fmla="*/ 22 w 454"/>
                <a:gd name="T51" fmla="*/ 18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4" h="201">
                  <a:moveTo>
                    <a:pt x="22" y="188"/>
                  </a:moveTo>
                  <a:cubicBezTo>
                    <a:pt x="31" y="177"/>
                    <a:pt x="43" y="166"/>
                    <a:pt x="54" y="158"/>
                  </a:cubicBezTo>
                  <a:cubicBezTo>
                    <a:pt x="70" y="146"/>
                    <a:pt x="86" y="137"/>
                    <a:pt x="96" y="118"/>
                  </a:cubicBezTo>
                  <a:cubicBezTo>
                    <a:pt x="98" y="112"/>
                    <a:pt x="104" y="109"/>
                    <a:pt x="113" y="109"/>
                  </a:cubicBezTo>
                  <a:cubicBezTo>
                    <a:pt x="109" y="118"/>
                    <a:pt x="102" y="125"/>
                    <a:pt x="100" y="138"/>
                  </a:cubicBezTo>
                  <a:cubicBezTo>
                    <a:pt x="110" y="132"/>
                    <a:pt x="119" y="129"/>
                    <a:pt x="126" y="124"/>
                  </a:cubicBezTo>
                  <a:cubicBezTo>
                    <a:pt x="148" y="112"/>
                    <a:pt x="169" y="97"/>
                    <a:pt x="193" y="88"/>
                  </a:cubicBezTo>
                  <a:cubicBezTo>
                    <a:pt x="228" y="72"/>
                    <a:pt x="265" y="59"/>
                    <a:pt x="302" y="48"/>
                  </a:cubicBezTo>
                  <a:cubicBezTo>
                    <a:pt x="310" y="46"/>
                    <a:pt x="319" y="44"/>
                    <a:pt x="327" y="43"/>
                  </a:cubicBezTo>
                  <a:cubicBezTo>
                    <a:pt x="351" y="43"/>
                    <a:pt x="373" y="33"/>
                    <a:pt x="397" y="39"/>
                  </a:cubicBezTo>
                  <a:cubicBezTo>
                    <a:pt x="406" y="41"/>
                    <a:pt x="416" y="37"/>
                    <a:pt x="424" y="39"/>
                  </a:cubicBezTo>
                  <a:cubicBezTo>
                    <a:pt x="435" y="41"/>
                    <a:pt x="437" y="36"/>
                    <a:pt x="437" y="28"/>
                  </a:cubicBezTo>
                  <a:cubicBezTo>
                    <a:pt x="437" y="21"/>
                    <a:pt x="439" y="16"/>
                    <a:pt x="447" y="16"/>
                  </a:cubicBezTo>
                  <a:cubicBezTo>
                    <a:pt x="450" y="16"/>
                    <a:pt x="454" y="16"/>
                    <a:pt x="454" y="12"/>
                  </a:cubicBezTo>
                  <a:cubicBezTo>
                    <a:pt x="454" y="8"/>
                    <a:pt x="450" y="7"/>
                    <a:pt x="447" y="6"/>
                  </a:cubicBezTo>
                  <a:cubicBezTo>
                    <a:pt x="444" y="5"/>
                    <a:pt x="440" y="4"/>
                    <a:pt x="436" y="4"/>
                  </a:cubicBezTo>
                  <a:cubicBezTo>
                    <a:pt x="374" y="0"/>
                    <a:pt x="315" y="9"/>
                    <a:pt x="259" y="36"/>
                  </a:cubicBezTo>
                  <a:cubicBezTo>
                    <a:pt x="254" y="38"/>
                    <a:pt x="248" y="43"/>
                    <a:pt x="242" y="41"/>
                  </a:cubicBezTo>
                  <a:cubicBezTo>
                    <a:pt x="211" y="31"/>
                    <a:pt x="190" y="54"/>
                    <a:pt x="167" y="66"/>
                  </a:cubicBezTo>
                  <a:cubicBezTo>
                    <a:pt x="153" y="73"/>
                    <a:pt x="142" y="82"/>
                    <a:pt x="125" y="78"/>
                  </a:cubicBezTo>
                  <a:cubicBezTo>
                    <a:pt x="122" y="77"/>
                    <a:pt x="118" y="77"/>
                    <a:pt x="115" y="79"/>
                  </a:cubicBezTo>
                  <a:cubicBezTo>
                    <a:pt x="103" y="86"/>
                    <a:pt x="90" y="93"/>
                    <a:pt x="84" y="107"/>
                  </a:cubicBezTo>
                  <a:cubicBezTo>
                    <a:pt x="81" y="114"/>
                    <a:pt x="75" y="118"/>
                    <a:pt x="68" y="122"/>
                  </a:cubicBezTo>
                  <a:cubicBezTo>
                    <a:pt x="43" y="135"/>
                    <a:pt x="22" y="152"/>
                    <a:pt x="6" y="174"/>
                  </a:cubicBezTo>
                  <a:cubicBezTo>
                    <a:pt x="0" y="181"/>
                    <a:pt x="0" y="190"/>
                    <a:pt x="6" y="195"/>
                  </a:cubicBezTo>
                  <a:cubicBezTo>
                    <a:pt x="12" y="201"/>
                    <a:pt x="18" y="193"/>
                    <a:pt x="22" y="18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任意多边形 18">
              <a:extLst>
                <a:ext uri="{FF2B5EF4-FFF2-40B4-BE49-F238E27FC236}">
                  <a16:creationId xmlns:a16="http://schemas.microsoft.com/office/drawing/2014/main" id="{A8A68AFB-E95A-47F0-BB1B-4BFF45A5DC84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7" name="任意多边形 19">
              <a:extLst>
                <a:ext uri="{FF2B5EF4-FFF2-40B4-BE49-F238E27FC236}">
                  <a16:creationId xmlns:a16="http://schemas.microsoft.com/office/drawing/2014/main" id="{26799540-2B87-4BD8-A076-6AA1C2459B00}"/>
                </a:ext>
              </a:extLst>
            </p:cNvPr>
            <p:cNvSpPr/>
            <p:nvPr/>
          </p:nvSpPr>
          <p:spPr bwMode="auto">
            <a:xfrm>
              <a:off x="4574540" y="2260352"/>
              <a:ext cx="469616" cy="1520262"/>
            </a:xfrm>
            <a:custGeom>
              <a:avLst/>
              <a:gdLst>
                <a:gd name="T0" fmla="*/ 29 w 165"/>
                <a:gd name="T1" fmla="*/ 361 h 534"/>
                <a:gd name="T2" fmla="*/ 41 w 165"/>
                <a:gd name="T3" fmla="*/ 269 h 534"/>
                <a:gd name="T4" fmla="*/ 95 w 165"/>
                <a:gd name="T5" fmla="*/ 117 h 534"/>
                <a:gd name="T6" fmla="*/ 159 w 165"/>
                <a:gd name="T7" fmla="*/ 14 h 534"/>
                <a:gd name="T8" fmla="*/ 165 w 165"/>
                <a:gd name="T9" fmla="*/ 0 h 534"/>
                <a:gd name="T10" fmla="*/ 148 w 165"/>
                <a:gd name="T11" fmla="*/ 9 h 534"/>
                <a:gd name="T12" fmla="*/ 108 w 165"/>
                <a:gd name="T13" fmla="*/ 66 h 534"/>
                <a:gd name="T14" fmla="*/ 55 w 165"/>
                <a:gd name="T15" fmla="*/ 151 h 534"/>
                <a:gd name="T16" fmla="*/ 10 w 165"/>
                <a:gd name="T17" fmla="*/ 321 h 534"/>
                <a:gd name="T18" fmla="*/ 20 w 165"/>
                <a:gd name="T19" fmla="*/ 495 h 534"/>
                <a:gd name="T20" fmla="*/ 33 w 165"/>
                <a:gd name="T21" fmla="*/ 534 h 534"/>
                <a:gd name="T22" fmla="*/ 37 w 165"/>
                <a:gd name="T23" fmla="*/ 521 h 534"/>
                <a:gd name="T24" fmla="*/ 29 w 165"/>
                <a:gd name="T25" fmla="*/ 361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534">
                  <a:moveTo>
                    <a:pt x="29" y="361"/>
                  </a:moveTo>
                  <a:cubicBezTo>
                    <a:pt x="33" y="330"/>
                    <a:pt x="35" y="300"/>
                    <a:pt x="41" y="269"/>
                  </a:cubicBezTo>
                  <a:cubicBezTo>
                    <a:pt x="53" y="216"/>
                    <a:pt x="78" y="168"/>
                    <a:pt x="95" y="117"/>
                  </a:cubicBezTo>
                  <a:cubicBezTo>
                    <a:pt x="107" y="78"/>
                    <a:pt x="133" y="45"/>
                    <a:pt x="159" y="14"/>
                  </a:cubicBezTo>
                  <a:cubicBezTo>
                    <a:pt x="163" y="9"/>
                    <a:pt x="165" y="5"/>
                    <a:pt x="165" y="0"/>
                  </a:cubicBezTo>
                  <a:cubicBezTo>
                    <a:pt x="157" y="0"/>
                    <a:pt x="152" y="2"/>
                    <a:pt x="148" y="9"/>
                  </a:cubicBezTo>
                  <a:cubicBezTo>
                    <a:pt x="137" y="30"/>
                    <a:pt x="122" y="47"/>
                    <a:pt x="108" y="66"/>
                  </a:cubicBezTo>
                  <a:cubicBezTo>
                    <a:pt x="88" y="93"/>
                    <a:pt x="68" y="120"/>
                    <a:pt x="55" y="151"/>
                  </a:cubicBezTo>
                  <a:cubicBezTo>
                    <a:pt x="33" y="206"/>
                    <a:pt x="19" y="263"/>
                    <a:pt x="10" y="321"/>
                  </a:cubicBezTo>
                  <a:cubicBezTo>
                    <a:pt x="0" y="379"/>
                    <a:pt x="11" y="437"/>
                    <a:pt x="20" y="495"/>
                  </a:cubicBezTo>
                  <a:cubicBezTo>
                    <a:pt x="22" y="508"/>
                    <a:pt x="29" y="521"/>
                    <a:pt x="33" y="534"/>
                  </a:cubicBezTo>
                  <a:cubicBezTo>
                    <a:pt x="39" y="529"/>
                    <a:pt x="37" y="525"/>
                    <a:pt x="37" y="521"/>
                  </a:cubicBezTo>
                  <a:cubicBezTo>
                    <a:pt x="32" y="468"/>
                    <a:pt x="22" y="415"/>
                    <a:pt x="29" y="3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8" name="任意多边形 20">
              <a:extLst>
                <a:ext uri="{FF2B5EF4-FFF2-40B4-BE49-F238E27FC236}">
                  <a16:creationId xmlns:a16="http://schemas.microsoft.com/office/drawing/2014/main" id="{4A0EF589-1298-458B-9B5E-38CC7D951D63}"/>
                </a:ext>
              </a:extLst>
            </p:cNvPr>
            <p:cNvSpPr/>
            <p:nvPr/>
          </p:nvSpPr>
          <p:spPr bwMode="auto">
            <a:xfrm>
              <a:off x="4667984" y="3917185"/>
              <a:ext cx="117404" cy="194076"/>
            </a:xfrm>
            <a:custGeom>
              <a:avLst/>
              <a:gdLst>
                <a:gd name="T0" fmla="*/ 41 w 41"/>
                <a:gd name="T1" fmla="*/ 68 h 68"/>
                <a:gd name="T2" fmla="*/ 9 w 41"/>
                <a:gd name="T3" fmla="*/ 0 h 68"/>
                <a:gd name="T4" fmla="*/ 41 w 41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68">
                  <a:moveTo>
                    <a:pt x="41" y="68"/>
                  </a:moveTo>
                  <a:cubicBezTo>
                    <a:pt x="34" y="44"/>
                    <a:pt x="29" y="19"/>
                    <a:pt x="9" y="0"/>
                  </a:cubicBezTo>
                  <a:cubicBezTo>
                    <a:pt x="0" y="38"/>
                    <a:pt x="9" y="59"/>
                    <a:pt x="41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任意多边形 21">
              <a:extLst>
                <a:ext uri="{FF2B5EF4-FFF2-40B4-BE49-F238E27FC236}">
                  <a16:creationId xmlns:a16="http://schemas.microsoft.com/office/drawing/2014/main" id="{09230BF5-0F93-42F9-A787-5BA9CBACF827}"/>
                </a:ext>
              </a:extLst>
            </p:cNvPr>
            <p:cNvSpPr/>
            <p:nvPr/>
          </p:nvSpPr>
          <p:spPr bwMode="auto">
            <a:xfrm>
              <a:off x="7949305" y="3025873"/>
              <a:ext cx="88652" cy="82662"/>
            </a:xfrm>
            <a:custGeom>
              <a:avLst/>
              <a:gdLst>
                <a:gd name="T0" fmla="*/ 16 w 31"/>
                <a:gd name="T1" fmla="*/ 0 h 29"/>
                <a:gd name="T2" fmla="*/ 1 w 31"/>
                <a:gd name="T3" fmla="*/ 17 h 29"/>
                <a:gd name="T4" fmla="*/ 18 w 31"/>
                <a:gd name="T5" fmla="*/ 29 h 29"/>
                <a:gd name="T6" fmla="*/ 30 w 31"/>
                <a:gd name="T7" fmla="*/ 19 h 29"/>
                <a:gd name="T8" fmla="*/ 16 w 31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16" y="0"/>
                  </a:moveTo>
                  <a:cubicBezTo>
                    <a:pt x="5" y="0"/>
                    <a:pt x="0" y="9"/>
                    <a:pt x="1" y="17"/>
                  </a:cubicBezTo>
                  <a:cubicBezTo>
                    <a:pt x="1" y="24"/>
                    <a:pt x="10" y="29"/>
                    <a:pt x="18" y="29"/>
                  </a:cubicBezTo>
                  <a:cubicBezTo>
                    <a:pt x="24" y="29"/>
                    <a:pt x="31" y="27"/>
                    <a:pt x="30" y="19"/>
                  </a:cubicBezTo>
                  <a:cubicBezTo>
                    <a:pt x="30" y="9"/>
                    <a:pt x="29" y="0"/>
                    <a:pt x="1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任意多边形 22">
              <a:extLst>
                <a:ext uri="{FF2B5EF4-FFF2-40B4-BE49-F238E27FC236}">
                  <a16:creationId xmlns:a16="http://schemas.microsoft.com/office/drawing/2014/main" id="{CBB72169-90C2-443E-AE87-D728393D0B23}"/>
                </a:ext>
              </a:extLst>
            </p:cNvPr>
            <p:cNvSpPr/>
            <p:nvPr/>
          </p:nvSpPr>
          <p:spPr bwMode="auto">
            <a:xfrm>
              <a:off x="5044156" y="2198056"/>
              <a:ext cx="53910" cy="62296"/>
            </a:xfrm>
            <a:custGeom>
              <a:avLst/>
              <a:gdLst>
                <a:gd name="T0" fmla="*/ 19 w 19"/>
                <a:gd name="T1" fmla="*/ 0 h 22"/>
                <a:gd name="T2" fmla="*/ 0 w 19"/>
                <a:gd name="T3" fmla="*/ 22 h 22"/>
                <a:gd name="T4" fmla="*/ 19 w 19"/>
                <a:gd name="T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22">
                  <a:moveTo>
                    <a:pt x="19" y="0"/>
                  </a:moveTo>
                  <a:cubicBezTo>
                    <a:pt x="4" y="1"/>
                    <a:pt x="1" y="11"/>
                    <a:pt x="0" y="22"/>
                  </a:cubicBezTo>
                  <a:cubicBezTo>
                    <a:pt x="7" y="16"/>
                    <a:pt x="18" y="13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1" name="任意多边形 23">
              <a:extLst>
                <a:ext uri="{FF2B5EF4-FFF2-40B4-BE49-F238E27FC236}">
                  <a16:creationId xmlns:a16="http://schemas.microsoft.com/office/drawing/2014/main" id="{4DC3328F-A325-4D2A-9B87-37FA761893CD}"/>
                </a:ext>
              </a:extLst>
            </p:cNvPr>
            <p:cNvSpPr/>
            <p:nvPr/>
          </p:nvSpPr>
          <p:spPr bwMode="auto">
            <a:xfrm>
              <a:off x="5044156" y="22603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A91B25EA-DDEC-41A8-9057-B51DE1920A24}"/>
              </a:ext>
            </a:extLst>
          </p:cNvPr>
          <p:cNvGrpSpPr/>
          <p:nvPr userDrawn="1"/>
        </p:nvGrpSpPr>
        <p:grpSpPr>
          <a:xfrm rot="5400000">
            <a:off x="3166657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73" name="组合 72">
              <a:extLst>
                <a:ext uri="{FF2B5EF4-FFF2-40B4-BE49-F238E27FC236}">
                  <a16:creationId xmlns:a16="http://schemas.microsoft.com/office/drawing/2014/main" id="{E5A448D8-3411-402D-9580-E314B57E5892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01AAEDCD-452A-4FD8-95C4-FD74CC915FA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F924964C-1A64-4C37-BB61-F0F008EC1C2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E96F1421-6D6B-4831-BBFC-575CF243B71F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4" name="矩形: 圆角 73">
              <a:extLst>
                <a:ext uri="{FF2B5EF4-FFF2-40B4-BE49-F238E27FC236}">
                  <a16:creationId xmlns:a16="http://schemas.microsoft.com/office/drawing/2014/main" id="{59AF54B1-D1A4-43F5-89A7-4F577B683BE1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5" name="组合 74">
              <a:extLst>
                <a:ext uri="{FF2B5EF4-FFF2-40B4-BE49-F238E27FC236}">
                  <a16:creationId xmlns:a16="http://schemas.microsoft.com/office/drawing/2014/main" id="{AD997D90-461D-451A-8448-C905290A3F82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76" name="矩形 75">
                <a:extLst>
                  <a:ext uri="{FF2B5EF4-FFF2-40B4-BE49-F238E27FC236}">
                    <a16:creationId xmlns:a16="http://schemas.microsoft.com/office/drawing/2014/main" id="{902BBDD6-E6A3-44EF-8BE6-44C90A349606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77" name="梯形 76">
                <a:extLst>
                  <a:ext uri="{FF2B5EF4-FFF2-40B4-BE49-F238E27FC236}">
                    <a16:creationId xmlns:a16="http://schemas.microsoft.com/office/drawing/2014/main" id="{23E94763-1F15-4450-95A4-C236FBB24AC2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78" name="梯形 77">
                <a:extLst>
                  <a:ext uri="{FF2B5EF4-FFF2-40B4-BE49-F238E27FC236}">
                    <a16:creationId xmlns:a16="http://schemas.microsoft.com/office/drawing/2014/main" id="{661DFEE0-F0D6-48B0-A524-565F6A47DAC4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33201C3D-BAB9-4956-8F5A-5C714C7BD7D7}"/>
              </a:ext>
            </a:extLst>
          </p:cNvPr>
          <p:cNvGrpSpPr/>
          <p:nvPr userDrawn="1"/>
        </p:nvGrpSpPr>
        <p:grpSpPr>
          <a:xfrm rot="5400000">
            <a:off x="4563503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83" name="组合 82">
              <a:extLst>
                <a:ext uri="{FF2B5EF4-FFF2-40B4-BE49-F238E27FC236}">
                  <a16:creationId xmlns:a16="http://schemas.microsoft.com/office/drawing/2014/main" id="{DD30E725-A886-434D-8806-3BED5A0D4079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9" name="矩形 88">
                <a:extLst>
                  <a:ext uri="{FF2B5EF4-FFF2-40B4-BE49-F238E27FC236}">
                    <a16:creationId xmlns:a16="http://schemas.microsoft.com/office/drawing/2014/main" id="{1ADD4818-409D-4101-A35F-231E717D1BDD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0" name="梯形 89">
                <a:extLst>
                  <a:ext uri="{FF2B5EF4-FFF2-40B4-BE49-F238E27FC236}">
                    <a16:creationId xmlns:a16="http://schemas.microsoft.com/office/drawing/2014/main" id="{093DFD64-4A5F-491E-A21A-0746115DABF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1" name="梯形 90">
                <a:extLst>
                  <a:ext uri="{FF2B5EF4-FFF2-40B4-BE49-F238E27FC236}">
                    <a16:creationId xmlns:a16="http://schemas.microsoft.com/office/drawing/2014/main" id="{2FF5FDF3-1884-42A6-8315-0EFB837B3D3D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84" name="矩形: 圆角 83">
              <a:extLst>
                <a:ext uri="{FF2B5EF4-FFF2-40B4-BE49-F238E27FC236}">
                  <a16:creationId xmlns:a16="http://schemas.microsoft.com/office/drawing/2014/main" id="{0AF798F0-861E-431C-8F13-37FBA70B4B85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id="{9CB14C60-39A3-4431-BF0A-6BA9E5ABB21C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86" name="矩形 85">
                <a:extLst>
                  <a:ext uri="{FF2B5EF4-FFF2-40B4-BE49-F238E27FC236}">
                    <a16:creationId xmlns:a16="http://schemas.microsoft.com/office/drawing/2014/main" id="{0DAD97E1-1164-4F69-B8D0-5E63AC780DE8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7" name="梯形 86">
                <a:extLst>
                  <a:ext uri="{FF2B5EF4-FFF2-40B4-BE49-F238E27FC236}">
                    <a16:creationId xmlns:a16="http://schemas.microsoft.com/office/drawing/2014/main" id="{CDB99CD8-9A8E-44E4-9E5F-36E20BA9717F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8" name="梯形 87">
                <a:extLst>
                  <a:ext uri="{FF2B5EF4-FFF2-40B4-BE49-F238E27FC236}">
                    <a16:creationId xmlns:a16="http://schemas.microsoft.com/office/drawing/2014/main" id="{EADFD987-5667-4993-ADF4-AC77424118C9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grpSp>
        <p:nvGrpSpPr>
          <p:cNvPr id="92" name="组合 91">
            <a:extLst>
              <a:ext uri="{FF2B5EF4-FFF2-40B4-BE49-F238E27FC236}">
                <a16:creationId xmlns:a16="http://schemas.microsoft.com/office/drawing/2014/main" id="{5F9A234F-914B-4D05-ACFC-FA1C1302EE1E}"/>
              </a:ext>
            </a:extLst>
          </p:cNvPr>
          <p:cNvGrpSpPr/>
          <p:nvPr userDrawn="1"/>
        </p:nvGrpSpPr>
        <p:grpSpPr>
          <a:xfrm rot="5400000">
            <a:off x="5881665" y="3583938"/>
            <a:ext cx="2950740" cy="615554"/>
            <a:chOff x="-5708959" y="8637652"/>
            <a:chExt cx="3462329" cy="950164"/>
          </a:xfrm>
          <a:solidFill>
            <a:schemeClr val="accent1"/>
          </a:solidFill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57677053-79B6-4C16-9553-6163CDCA2C3B}"/>
                </a:ext>
              </a:extLst>
            </p:cNvPr>
            <p:cNvGrpSpPr/>
            <p:nvPr/>
          </p:nvGrpSpPr>
          <p:grpSpPr>
            <a:xfrm>
              <a:off x="-57089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9" name="矩形 98">
                <a:extLst>
                  <a:ext uri="{FF2B5EF4-FFF2-40B4-BE49-F238E27FC236}">
                    <a16:creationId xmlns:a16="http://schemas.microsoft.com/office/drawing/2014/main" id="{40477B87-858C-4418-9F2C-4BB609424362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100" name="梯形 99">
                <a:extLst>
                  <a:ext uri="{FF2B5EF4-FFF2-40B4-BE49-F238E27FC236}">
                    <a16:creationId xmlns:a16="http://schemas.microsoft.com/office/drawing/2014/main" id="{D1976EE8-0777-4193-A03B-92BB812B621B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101" name="梯形 100">
                <a:extLst>
                  <a:ext uri="{FF2B5EF4-FFF2-40B4-BE49-F238E27FC236}">
                    <a16:creationId xmlns:a16="http://schemas.microsoft.com/office/drawing/2014/main" id="{6F7EDFEE-3446-4A81-AB74-BB0E3864E678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94" name="矩形: 圆角 93">
              <a:extLst>
                <a:ext uri="{FF2B5EF4-FFF2-40B4-BE49-F238E27FC236}">
                  <a16:creationId xmlns:a16="http://schemas.microsoft.com/office/drawing/2014/main" id="{46CC81C6-B367-4A08-8DD8-B8A129921B9E}"/>
                </a:ext>
              </a:extLst>
            </p:cNvPr>
            <p:cNvSpPr/>
            <p:nvPr/>
          </p:nvSpPr>
          <p:spPr>
            <a:xfrm>
              <a:off x="-5650231" y="8680176"/>
              <a:ext cx="3329327" cy="865114"/>
            </a:xfrm>
            <a:prstGeom prst="roundRect">
              <a:avLst>
                <a:gd name="adj" fmla="val 3186"/>
              </a:avLst>
            </a:prstGeom>
            <a:noFill/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95" name="组合 94">
              <a:extLst>
                <a:ext uri="{FF2B5EF4-FFF2-40B4-BE49-F238E27FC236}">
                  <a16:creationId xmlns:a16="http://schemas.microsoft.com/office/drawing/2014/main" id="{5E809B65-9987-4691-B4CF-8F7613BF0CB8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  <a:grpFill/>
          </p:grpSpPr>
          <p:sp>
            <p:nvSpPr>
              <p:cNvPr id="96" name="矩形 95">
                <a:extLst>
                  <a:ext uri="{FF2B5EF4-FFF2-40B4-BE49-F238E27FC236}">
                    <a16:creationId xmlns:a16="http://schemas.microsoft.com/office/drawing/2014/main" id="{952D39BA-A034-44A3-B49D-A552F06B7981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97" name="梯形 96">
                <a:extLst>
                  <a:ext uri="{FF2B5EF4-FFF2-40B4-BE49-F238E27FC236}">
                    <a16:creationId xmlns:a16="http://schemas.microsoft.com/office/drawing/2014/main" id="{446406DD-E773-4B2A-8665-F63DA6394439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98" name="梯形 97">
                <a:extLst>
                  <a:ext uri="{FF2B5EF4-FFF2-40B4-BE49-F238E27FC236}">
                    <a16:creationId xmlns:a16="http://schemas.microsoft.com/office/drawing/2014/main" id="{2E7DC6CC-3217-4BBF-B1F9-F74B34A12393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102" name="文本占位符 7">
            <a:extLst>
              <a:ext uri="{FF2B5EF4-FFF2-40B4-BE49-F238E27FC236}">
                <a16:creationId xmlns:a16="http://schemas.microsoft.com/office/drawing/2014/main" id="{3BABD969-C40F-4D7D-A48E-CCDBA8B75EC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303697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3" name="文本占位符 7">
            <a:extLst>
              <a:ext uri="{FF2B5EF4-FFF2-40B4-BE49-F238E27FC236}">
                <a16:creationId xmlns:a16="http://schemas.microsoft.com/office/drawing/2014/main" id="{2D496CB4-C983-42F8-AF58-F83FFB33E3A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980321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sp>
        <p:nvSpPr>
          <p:cNvPr id="104" name="文本占位符 7">
            <a:extLst>
              <a:ext uri="{FF2B5EF4-FFF2-40B4-BE49-F238E27FC236}">
                <a16:creationId xmlns:a16="http://schemas.microsoft.com/office/drawing/2014/main" id="{D8368BE4-2E2E-474D-B091-123B8A9BB92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93353" y="2731971"/>
            <a:ext cx="341632" cy="1923604"/>
          </a:xfrm>
          <a:prstGeom prst="rect">
            <a:avLst/>
          </a:prstGeom>
          <a:noFill/>
        </p:spPr>
        <p:txBody>
          <a:bodyPr vert="eaVert" wrap="none" lIns="0" tIns="0" rIns="0" bIns="0">
            <a:spAutoFit/>
          </a:bodyPr>
          <a:lstStyle>
            <a:lvl1pPr marL="0" indent="0">
              <a:buNone/>
              <a:defRPr kumimoji="0" lang="zh-CN" altLang="en-US" sz="2400" b="0" i="0" u="none" strike="noStrike" cap="none" spc="600" normalizeH="0" baseline="0" dirty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输入小标题</a:t>
            </a:r>
          </a:p>
        </p:txBody>
      </p:sp>
      <p:pic>
        <p:nvPicPr>
          <p:cNvPr id="107" name="图片 106">
            <a:extLst>
              <a:ext uri="{FF2B5EF4-FFF2-40B4-BE49-F238E27FC236}">
                <a16:creationId xmlns:a16="http://schemas.microsoft.com/office/drawing/2014/main" id="{11FD6F39-0EC8-4490-AC5F-A266345A01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2123435" y="1317124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447226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D34996D9-4A64-48B3-8702-2DA8B593556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671EE5F9-F7C3-44CA-8F95-BEA88820ED9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壹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D98A996-C65B-4D5C-BD54-354552C8E27C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文本占位符 7">
            <a:extLst>
              <a:ext uri="{FF2B5EF4-FFF2-40B4-BE49-F238E27FC236}">
                <a16:creationId xmlns:a16="http://schemas.microsoft.com/office/drawing/2014/main" id="{0E418592-547C-46F8-B21E-651E1545BD8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0" name="文本占位符 7">
            <a:extLst>
              <a:ext uri="{FF2B5EF4-FFF2-40B4-BE49-F238E27FC236}">
                <a16:creationId xmlns:a16="http://schemas.microsoft.com/office/drawing/2014/main" id="{EFC0DCB4-BD37-439C-B21E-F964251D0FA1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35883924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C857AEF8-6865-4C6C-8788-EF7CA2F8BB1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48DEA573-FACF-43A2-843F-40E17BE46C0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贰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247026C7-6780-4A00-A9C3-55A4C9BE4511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84A2BB4B-56BC-4805-9522-2D62AA8CAA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A01D5975-5398-4AFB-B7B1-BF996C00C35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2967767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副标题页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>
            <a:extLst>
              <a:ext uri="{FF2B5EF4-FFF2-40B4-BE49-F238E27FC236}">
                <a16:creationId xmlns:a16="http://schemas.microsoft.com/office/drawing/2014/main" id="{BAEC32F7-C15D-4D26-86F6-98BFF475163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文本占位符 7">
            <a:extLst>
              <a:ext uri="{FF2B5EF4-FFF2-40B4-BE49-F238E27FC236}">
                <a16:creationId xmlns:a16="http://schemas.microsoft.com/office/drawing/2014/main" id="{CFE31461-C7DA-419A-A969-BE473CC81B2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0079800" y="736105"/>
            <a:ext cx="1551707" cy="159274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11500" b="0" i="0" u="none" strike="noStrike" cap="none" spc="600" normalizeH="0" baseline="0" dirty="0">
                <a:ln>
                  <a:noFill/>
                </a:ln>
                <a:solidFill>
                  <a:schemeClr val="accent1">
                    <a:alpha val="20000"/>
                  </a:schemeClr>
                </a:solidFill>
                <a:effectLst/>
                <a:uLnTx/>
                <a:uFillTx/>
                <a:latin typeface="+mj-ea"/>
                <a:ea typeface="+mj-ea"/>
              </a:defRPr>
            </a:lvl1pPr>
          </a:lstStyle>
          <a:p>
            <a:pPr marL="0" lvl="0"/>
            <a:r>
              <a:rPr lang="zh-CN" altLang="en-US" dirty="0"/>
              <a:t>叁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8434157E-D031-4EDB-969F-EF470D26337D}"/>
              </a:ext>
            </a:extLst>
          </p:cNvPr>
          <p:cNvCxnSpPr>
            <a:cxnSpLocks/>
          </p:cNvCxnSpPr>
          <p:nvPr userDrawn="1"/>
        </p:nvCxnSpPr>
        <p:spPr>
          <a:xfrm>
            <a:off x="9493172" y="1504150"/>
            <a:ext cx="0" cy="3177578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文本占位符 7">
            <a:extLst>
              <a:ext uri="{FF2B5EF4-FFF2-40B4-BE49-F238E27FC236}">
                <a16:creationId xmlns:a16="http://schemas.microsoft.com/office/drawing/2014/main" id="{A53CF449-582F-49B1-93F3-4AFC4B3C609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 marL="0" indent="0">
              <a:buNone/>
              <a:defRPr kumimoji="0" lang="zh-CN" altLang="en-US" sz="4000" b="0" i="0" u="none" strike="noStrike" cap="none" spc="600" normalizeH="0" baseline="0" dirty="0" smtClean="0">
                <a:ln>
                  <a:noFill/>
                </a:ln>
                <a:effectLst/>
                <a:uLnTx/>
                <a:uFillTx/>
                <a:latin typeface="+mn-ea"/>
              </a:defRPr>
            </a:lvl1pPr>
          </a:lstStyle>
          <a:p>
            <a:pPr marL="0" lvl="0"/>
            <a:r>
              <a:rPr lang="zh-CN" altLang="en-US" dirty="0"/>
              <a:t>输入标题</a:t>
            </a:r>
          </a:p>
        </p:txBody>
      </p:sp>
      <p:sp>
        <p:nvSpPr>
          <p:cNvPr id="16" name="文本占位符 7">
            <a:extLst>
              <a:ext uri="{FF2B5EF4-FFF2-40B4-BE49-F238E27FC236}">
                <a16:creationId xmlns:a16="http://schemas.microsoft.com/office/drawing/2014/main" id="{FF9AAD5C-D6C4-46AB-A82A-0943BA4F7D1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95310" y="1569853"/>
            <a:ext cx="640175" cy="2293917"/>
          </a:xfrm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>
            <a:lvl1pPr>
              <a:defRPr kumimoji="0" lang="zh-CN" altLang="en-US" sz="1600" b="0" i="0" u="none" strike="noStrike" cap="none" spc="300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uLnTx/>
                <a:uFillTx/>
                <a:latin typeface="+mn-ea"/>
              </a:defRPr>
            </a:lvl1pPr>
          </a:lstStyle>
          <a:p>
            <a:pPr marL="0" lvl="0" indent="0">
              <a:lnSpc>
                <a:spcPct val="130000"/>
              </a:lnSpc>
              <a:spcBef>
                <a:spcPts val="0"/>
              </a:spcBef>
              <a:buNone/>
            </a:pPr>
            <a:r>
              <a:rPr lang="zh-CN" altLang="en-US" dirty="0"/>
              <a:t>输入标语或解释的内容</a:t>
            </a:r>
          </a:p>
        </p:txBody>
      </p:sp>
    </p:spTree>
    <p:extLst>
      <p:ext uri="{BB962C8B-B14F-4D97-AF65-F5344CB8AC3E}">
        <p14:creationId xmlns:p14="http://schemas.microsoft.com/office/powerpoint/2010/main" val="23912706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76CEAD0C-71D3-4D17-B13C-CE43F11B808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44508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286955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6FDCB76-1DDA-4CFD-9A26-2767D391185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99470" y="722147"/>
            <a:ext cx="2500685" cy="4985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marL="0" indent="0"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buNone/>
              <a:defRPr lang="zh-CN" altLang="en-US" sz="1800" smtClean="0"/>
            </a:lvl2pPr>
            <a:lvl3pPr marL="685800" indent="0">
              <a:buNone/>
              <a:defRPr lang="zh-CN" altLang="en-US" sz="1800" smtClean="0"/>
            </a:lvl3pPr>
            <a:lvl4pPr marL="1143000" indent="0">
              <a:buNone/>
              <a:defRPr lang="zh-CN" altLang="en-US" smtClean="0"/>
            </a:lvl4pPr>
            <a:lvl5pPr marL="1600200" indent="0">
              <a:buNone/>
              <a:defRPr lang="zh-CN" altLang="en-US"/>
            </a:lvl5pPr>
          </a:lstStyle>
          <a:p>
            <a:pPr marL="0" lvl="0"/>
            <a:r>
              <a:rPr lang="zh-CN" altLang="en-US" dirty="0"/>
              <a:t>请输入标题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DA061935-3853-4CC5-8152-6AC4BAF9D55B}"/>
              </a:ext>
            </a:extLst>
          </p:cNvPr>
          <p:cNvCxnSpPr>
            <a:cxnSpLocks/>
          </p:cNvCxnSpPr>
          <p:nvPr userDrawn="1"/>
        </p:nvCxnSpPr>
        <p:spPr>
          <a:xfrm>
            <a:off x="911225" y="1315723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73621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1F4907FD-D013-43F4-9727-A0FF63C3E5F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74E7999F-2D6C-472C-966E-34809FB8CDC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  <p:pic>
        <p:nvPicPr>
          <p:cNvPr id="4" name="图片 3" descr="在黑暗中&#10;&#10;中度可信度描述已自动生成">
            <a:extLst>
              <a:ext uri="{FF2B5EF4-FFF2-40B4-BE49-F238E27FC236}">
                <a16:creationId xmlns:a16="http://schemas.microsoft.com/office/drawing/2014/main" id="{E9CCAA38-6539-4976-B419-C8F2C923B0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screen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6458672" y="458881"/>
            <a:ext cx="5055626" cy="39879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27547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522714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11282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31" r:id="rId2"/>
    <p:sldLayoutId id="2147483667" r:id="rId3"/>
    <p:sldLayoutId id="2147483669" r:id="rId4"/>
    <p:sldLayoutId id="2147483670" r:id="rId5"/>
    <p:sldLayoutId id="2147483728" r:id="rId6"/>
    <p:sldLayoutId id="2147483729" r:id="rId7"/>
    <p:sldLayoutId id="2147483650" r:id="rId8"/>
    <p:sldLayoutId id="2147483668" r:id="rId9"/>
    <p:sldLayoutId id="2147483730" r:id="rId10"/>
    <p:sldLayoutId id="2147483732" r:id="rId11"/>
    <p:sldLayoutId id="2147483733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9.jpeg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7" Type="http://schemas.openxmlformats.org/officeDocument/2006/relationships/image" Target="../media/image31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0.jpeg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33.jpeg"/><Relationship Id="rId7" Type="http://schemas.openxmlformats.org/officeDocument/2006/relationships/image" Target="../media/image37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36.jpeg"/><Relationship Id="rId5" Type="http://schemas.openxmlformats.org/officeDocument/2006/relationships/image" Target="../media/image35.jpeg"/><Relationship Id="rId4" Type="http://schemas.openxmlformats.org/officeDocument/2006/relationships/image" Target="../media/image34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39.jpeg"/><Relationship Id="rId7" Type="http://schemas.openxmlformats.org/officeDocument/2006/relationships/image" Target="../media/image43.jpe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2.jpeg"/><Relationship Id="rId5" Type="http://schemas.openxmlformats.org/officeDocument/2006/relationships/image" Target="../media/image41.jpeg"/><Relationship Id="rId4" Type="http://schemas.openxmlformats.org/officeDocument/2006/relationships/image" Target="../media/image40.jpe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8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4.png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49.jpeg"/><Relationship Id="rId7" Type="http://schemas.openxmlformats.org/officeDocument/2006/relationships/image" Target="../media/image53.jpe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52.jpeg"/><Relationship Id="rId5" Type="http://schemas.openxmlformats.org/officeDocument/2006/relationships/image" Target="../media/image51.jpeg"/><Relationship Id="rId4" Type="http://schemas.openxmlformats.org/officeDocument/2006/relationships/image" Target="../media/image50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hyperlink" Target="http://office.msn.com.cn/" TargetMode="Externa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EB6F3FFB-5684-4686-986D-A979D5C1EB0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359077" y="2071695"/>
            <a:ext cx="1015663" cy="1938992"/>
          </a:xfrm>
        </p:spPr>
        <p:txBody>
          <a:bodyPr/>
          <a:lstStyle/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zh-CN" altLang="en-US" dirty="0"/>
              <a:t>宋瓷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5C5382D-E3A1-4548-ABC6-CDA10BC8A3D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3907072" y="2071695"/>
            <a:ext cx="683264" cy="3554819"/>
          </a:xfrm>
        </p:spPr>
        <p:txBody>
          <a:bodyPr/>
          <a:lstStyle/>
          <a:p>
            <a:r>
              <a:rPr lang="zh-CN" altLang="en-US" dirty="0"/>
              <a:t>最简约的美</a:t>
            </a:r>
          </a:p>
        </p:txBody>
      </p:sp>
    </p:spTree>
    <p:extLst>
      <p:ext uri="{BB962C8B-B14F-4D97-AF65-F5344CB8AC3E}">
        <p14:creationId xmlns:p14="http://schemas.microsoft.com/office/powerpoint/2010/main" val="12101088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>
            <a:extLst>
              <a:ext uri="{FF2B5EF4-FFF2-40B4-BE49-F238E27FC236}">
                <a16:creationId xmlns:a16="http://schemas.microsoft.com/office/drawing/2014/main" id="{94F04E30-6007-4D31-8E99-D52CA4D0F663}"/>
              </a:ext>
            </a:extLst>
          </p:cNvPr>
          <p:cNvSpPr/>
          <p:nvPr/>
        </p:nvSpPr>
        <p:spPr>
          <a:xfrm>
            <a:off x="0" y="0"/>
            <a:ext cx="12192000" cy="2643614"/>
          </a:xfrm>
          <a:prstGeom prst="rect">
            <a:avLst/>
          </a:prstGeom>
          <a:blipFill dpi="0" rotWithShape="1">
            <a:blip r:embed="rId2"/>
            <a:srcRect/>
            <a:tile tx="0" ty="0" sx="100000" sy="10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2E7BED11-9725-48ED-802B-E642F03538DF}"/>
              </a:ext>
            </a:extLst>
          </p:cNvPr>
          <p:cNvSpPr txBox="1"/>
          <p:nvPr/>
        </p:nvSpPr>
        <p:spPr>
          <a:xfrm>
            <a:off x="87711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主体纹饰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A301F94F-CD57-4214-8ECC-7B0013409B9D}"/>
              </a:ext>
            </a:extLst>
          </p:cNvPr>
          <p:cNvSpPr txBox="1"/>
          <p:nvPr/>
        </p:nvSpPr>
        <p:spPr>
          <a:xfrm>
            <a:off x="98400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龙、凤、鹿、鹤、游鱼、花鸟、婴戏、山水景色等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51669D80-242F-4420-B409-12F093DC5D37}"/>
              </a:ext>
            </a:extLst>
          </p:cNvPr>
          <p:cNvSpPr txBox="1"/>
          <p:nvPr/>
        </p:nvSpPr>
        <p:spPr>
          <a:xfrm>
            <a:off x="4410461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边饰间饰</a:t>
            </a:r>
            <a:r>
              <a:rPr lang="en-US" altLang="zh-CN" sz="2000" dirty="0">
                <a:solidFill>
                  <a:schemeClr val="accent1"/>
                </a:solidFill>
                <a:latin typeface="+mn-ea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id="{8065B808-18C0-4C97-8159-8947A38DF67B}"/>
              </a:ext>
            </a:extLst>
          </p:cNvPr>
          <p:cNvSpPr txBox="1"/>
          <p:nvPr/>
        </p:nvSpPr>
        <p:spPr>
          <a:xfrm>
            <a:off x="4517357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回纹、卷枝卷叶纹、云头纹、钱纹、莲瓣纹等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AD69A4F-E1C5-4BCC-A047-8B4546508BA3}"/>
              </a:ext>
            </a:extLst>
          </p:cNvPr>
          <p:cNvSpPr txBox="1"/>
          <p:nvPr/>
        </p:nvSpPr>
        <p:spPr>
          <a:xfrm>
            <a:off x="7943810" y="4486660"/>
            <a:ext cx="1723549" cy="430567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工匠技法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zh-CN" altLang="en-US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id="{4EC6C2FD-75FC-433B-8673-C00BBE2A6A37}"/>
              </a:ext>
            </a:extLst>
          </p:cNvPr>
          <p:cNvSpPr txBox="1"/>
          <p:nvPr/>
        </p:nvSpPr>
        <p:spPr>
          <a:xfrm>
            <a:off x="8050706" y="5078682"/>
            <a:ext cx="2441694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刻、划、剔、画、雕塑等工匠技法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89F36F13-68D2-43A8-B898-FE4D7F813F5E}"/>
              </a:ext>
            </a:extLst>
          </p:cNvPr>
          <p:cNvCxnSpPr>
            <a:cxnSpLocks/>
          </p:cNvCxnSpPr>
          <p:nvPr/>
        </p:nvCxnSpPr>
        <p:spPr>
          <a:xfrm>
            <a:off x="1078278" y="4093024"/>
            <a:ext cx="1002184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050CA51F-BBDC-4BAF-83CD-8DC9152918C1}"/>
              </a:ext>
            </a:extLst>
          </p:cNvPr>
          <p:cNvGrpSpPr/>
          <p:nvPr/>
        </p:nvGrpSpPr>
        <p:grpSpPr>
          <a:xfrm>
            <a:off x="974308" y="3093678"/>
            <a:ext cx="1547044" cy="830997"/>
            <a:chOff x="965872" y="2782036"/>
            <a:chExt cx="1868286" cy="100355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AE48DEA5-2E24-40AC-A608-F712E5199FD2}"/>
                </a:ext>
              </a:extLst>
            </p:cNvPr>
            <p:cNvSpPr txBox="1"/>
            <p:nvPr/>
          </p:nvSpPr>
          <p:spPr>
            <a:xfrm>
              <a:off x="1019533" y="2782036"/>
              <a:ext cx="836294" cy="100355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A8019793-75DC-495F-9F21-7E6FEA5CF433}"/>
                </a:ext>
              </a:extLst>
            </p:cNvPr>
            <p:cNvSpPr txBox="1"/>
            <p:nvPr/>
          </p:nvSpPr>
          <p:spPr>
            <a:xfrm>
              <a:off x="1721434" y="3092615"/>
              <a:ext cx="557529" cy="66903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3600" dirty="0">
                  <a:solidFill>
                    <a:schemeClr val="accent1"/>
                  </a:solidFill>
                  <a:latin typeface="+mj-ea"/>
                  <a:ea typeface="+mj-ea"/>
                </a:rPr>
                <a:t>饰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C1A25925-78E7-4952-9C2E-73C53F5DFC6E}"/>
                </a:ext>
              </a:extLst>
            </p:cNvPr>
            <p:cNvSpPr txBox="1"/>
            <p:nvPr/>
          </p:nvSpPr>
          <p:spPr>
            <a:xfrm>
              <a:off x="2214681" y="3007475"/>
              <a:ext cx="619477" cy="743372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30" name="任意多边形 5">
              <a:extLst>
                <a:ext uri="{FF2B5EF4-FFF2-40B4-BE49-F238E27FC236}">
                  <a16:creationId xmlns:a16="http://schemas.microsoft.com/office/drawing/2014/main" id="{FD622B7C-AB04-4379-9A75-B1DB3ECA69DF}"/>
                </a:ext>
              </a:extLst>
            </p:cNvPr>
            <p:cNvSpPr/>
            <p:nvPr/>
          </p:nvSpPr>
          <p:spPr bwMode="auto">
            <a:xfrm>
              <a:off x="965872" y="3007475"/>
              <a:ext cx="396708" cy="344215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710165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矩形: 圆角 21">
            <a:extLst>
              <a:ext uri="{FF2B5EF4-FFF2-40B4-BE49-F238E27FC236}">
                <a16:creationId xmlns:a16="http://schemas.microsoft.com/office/drawing/2014/main" id="{E15B4385-3055-4F77-9229-E5DF9A2E85AB}"/>
              </a:ext>
            </a:extLst>
          </p:cNvPr>
          <p:cNvSpPr/>
          <p:nvPr/>
        </p:nvSpPr>
        <p:spPr>
          <a:xfrm>
            <a:off x="911224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1C3B0442-6520-49AA-BA4C-A0F9B663F2EB}"/>
              </a:ext>
            </a:extLst>
          </p:cNvPr>
          <p:cNvSpPr txBox="1"/>
          <p:nvPr/>
        </p:nvSpPr>
        <p:spPr>
          <a:xfrm>
            <a:off x="1740514" y="2578469"/>
            <a:ext cx="183543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民窑瓷器上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A364C8B9-2FBA-415E-93A2-9C23A587B4BA}"/>
              </a:ext>
            </a:extLst>
          </p:cNvPr>
          <p:cNvSpPr txBox="1"/>
          <p:nvPr/>
        </p:nvSpPr>
        <p:spPr>
          <a:xfrm>
            <a:off x="974621" y="3272590"/>
            <a:ext cx="4089502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瓷器内容与图案大多与生活息息相关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纯粹且直接，市井气息浓厚，却不显土气。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84037156-F002-4DB3-8F87-9D94875D9CA1}"/>
              </a:ext>
            </a:extLst>
          </p:cNvPr>
          <p:cNvSpPr txBox="1"/>
          <p:nvPr/>
        </p:nvSpPr>
        <p:spPr>
          <a:xfrm>
            <a:off x="3244477" y="864695"/>
            <a:ext cx="1731243" cy="369332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2400" dirty="0">
                <a:solidFill>
                  <a:schemeClr val="accent1"/>
                </a:solidFill>
                <a:latin typeface="+mn-ea"/>
                <a:ea typeface="+mn-ea"/>
              </a:rPr>
              <a:t>率真与豪放</a:t>
            </a: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13DC3778-3D08-491A-9751-C4961599C466}"/>
              </a:ext>
            </a:extLst>
          </p:cNvPr>
          <p:cNvSpPr txBox="1"/>
          <p:nvPr/>
        </p:nvSpPr>
        <p:spPr>
          <a:xfrm>
            <a:off x="1039390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率真</a:t>
            </a:r>
          </a:p>
        </p:txBody>
      </p:sp>
      <p:sp>
        <p:nvSpPr>
          <p:cNvPr id="23" name="矩形: 圆角 22">
            <a:extLst>
              <a:ext uri="{FF2B5EF4-FFF2-40B4-BE49-F238E27FC236}">
                <a16:creationId xmlns:a16="http://schemas.microsoft.com/office/drawing/2014/main" id="{8923BAB6-0401-41C9-9262-23FD3699F483}"/>
              </a:ext>
            </a:extLst>
          </p:cNvPr>
          <p:cNvSpPr/>
          <p:nvPr/>
        </p:nvSpPr>
        <p:spPr>
          <a:xfrm>
            <a:off x="6713222" y="2769743"/>
            <a:ext cx="4110356" cy="85725"/>
          </a:xfrm>
          <a:prstGeom prst="roundRect">
            <a:avLst>
              <a:gd name="adj" fmla="val 50000"/>
            </a:avLst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CF2E708C-D06A-411B-93EC-636D3B7F1F1D}"/>
              </a:ext>
            </a:extLst>
          </p:cNvPr>
          <p:cNvSpPr txBox="1"/>
          <p:nvPr/>
        </p:nvSpPr>
        <p:spPr>
          <a:xfrm>
            <a:off x="7542512" y="2578469"/>
            <a:ext cx="2245808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-- 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体现在艺术创新过程中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70440334-6764-4B05-A5EA-7244D0D7E7FD}"/>
              </a:ext>
            </a:extLst>
          </p:cNvPr>
          <p:cNvSpPr txBox="1"/>
          <p:nvPr/>
        </p:nvSpPr>
        <p:spPr>
          <a:xfrm>
            <a:off x="6776619" y="3272590"/>
            <a:ext cx="4089502" cy="1338828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将水墨与书法融入到瓷器中，更能够突破传统表达；</a:t>
            </a: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利用彩绘、开片等多种形式来赋予瓷器以审美和品味。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001980F1-DCA9-479B-93D7-CB78C0FB5D6E}"/>
              </a:ext>
            </a:extLst>
          </p:cNvPr>
          <p:cNvSpPr txBox="1"/>
          <p:nvPr/>
        </p:nvSpPr>
        <p:spPr>
          <a:xfrm>
            <a:off x="6841388" y="2486136"/>
            <a:ext cx="61555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>
            <a:defPPr>
              <a:defRPr lang="zh-CN"/>
            </a:defPPr>
            <a:lvl1pPr>
              <a:defRPr kumimoji="0" sz="2400" b="0" i="0" u="none" strike="noStrike" cap="none" spc="0" normalizeH="0" baseline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</a:defRPr>
            </a:lvl1pPr>
          </a:lstStyle>
          <a:p>
            <a:r>
              <a:rPr lang="zh-CN" altLang="en-US" dirty="0"/>
              <a:t>豪放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A007CA38-2E82-4FA2-A129-8E83A0C528A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CC2CD55F-1926-458A-933C-06095E2879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512448"/>
          </a:xfrm>
        </p:spPr>
        <p:txBody>
          <a:bodyPr/>
          <a:lstStyle/>
          <a:p>
            <a:r>
              <a:rPr lang="zh-CN" altLang="en-US" dirty="0"/>
              <a:t>独特精神</a:t>
            </a:r>
          </a:p>
        </p:txBody>
      </p:sp>
    </p:spTree>
    <p:extLst>
      <p:ext uri="{BB962C8B-B14F-4D97-AF65-F5344CB8AC3E}">
        <p14:creationId xmlns:p14="http://schemas.microsoft.com/office/powerpoint/2010/main" val="11890209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id="{24CC36B8-E7C9-4516-8C61-EFD4AE070A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" y="240030"/>
            <a:ext cx="11338560" cy="6377940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:a16="http://schemas.microsoft.com/office/drawing/2014/main" id="{0BD901BA-9EE3-4186-859C-F511207266E6}"/>
              </a:ext>
            </a:extLst>
          </p:cNvPr>
          <p:cNvSpPr txBox="1"/>
          <p:nvPr/>
        </p:nvSpPr>
        <p:spPr>
          <a:xfrm>
            <a:off x="5840550" y="1885204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陶瓷一旦形成，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DA77568F-C338-49A0-933B-D18F5D5C3CA1}"/>
              </a:ext>
            </a:extLst>
          </p:cNvPr>
          <p:cNvSpPr txBox="1"/>
          <p:nvPr/>
        </p:nvSpPr>
        <p:spPr>
          <a:xfrm>
            <a:off x="7342001" y="2707841"/>
            <a:ext cx="3141886" cy="541174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就永远不会消失</a:t>
            </a:r>
            <a:endParaRPr lang="en-US" altLang="zh-CN" sz="32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6E48B23A-7996-450E-9693-72A3A977E2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9791" t="56044" r="59955" b="12870"/>
          <a:stretch>
            <a:fillRect/>
          </a:stretch>
        </p:blipFill>
        <p:spPr>
          <a:xfrm flipH="1">
            <a:off x="9590541" y="5435362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sp>
        <p:nvSpPr>
          <p:cNvPr id="13" name="文本框 12">
            <a:extLst>
              <a:ext uri="{FF2B5EF4-FFF2-40B4-BE49-F238E27FC236}">
                <a16:creationId xmlns:a16="http://schemas.microsoft.com/office/drawing/2014/main" id="{8579008D-D39A-4AA6-9B78-A0F5DFE73442}"/>
              </a:ext>
            </a:extLst>
          </p:cNvPr>
          <p:cNvSpPr txBox="1"/>
          <p:nvPr/>
        </p:nvSpPr>
        <p:spPr>
          <a:xfrm>
            <a:off x="797890" y="-190255"/>
            <a:ext cx="2477601" cy="2458365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3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绝</a:t>
            </a:r>
            <a:endParaRPr lang="en-US" altLang="zh-CN" sz="13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E1440FC1-461A-4451-BB20-20F967499A0C}"/>
              </a:ext>
            </a:extLst>
          </p:cNvPr>
          <p:cNvSpPr txBox="1"/>
          <p:nvPr/>
        </p:nvSpPr>
        <p:spPr>
          <a:xfrm>
            <a:off x="1669646" y="1139026"/>
            <a:ext cx="2118529" cy="2099293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美</a:t>
            </a:r>
            <a:endParaRPr lang="en-US" altLang="zh-CN" sz="11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0909C200-104B-4ADE-8880-67A1D5C6609B}"/>
              </a:ext>
            </a:extLst>
          </p:cNvPr>
          <p:cNvSpPr txBox="1"/>
          <p:nvPr/>
        </p:nvSpPr>
        <p:spPr>
          <a:xfrm>
            <a:off x="1531262" y="2571203"/>
            <a:ext cx="2064668" cy="2045432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115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瓷</a:t>
            </a:r>
            <a:endParaRPr lang="en-US" altLang="zh-CN" sz="115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D32454A8-7905-4A33-8C1F-42F0AE2B0C54}"/>
              </a:ext>
            </a:extLst>
          </p:cNvPr>
          <p:cNvSpPr txBox="1"/>
          <p:nvPr/>
        </p:nvSpPr>
        <p:spPr>
          <a:xfrm>
            <a:off x="1182361" y="2198639"/>
            <a:ext cx="1579920" cy="1560684"/>
          </a:xfrm>
          <a:prstGeom prst="rect">
            <a:avLst/>
          </a:prstGeom>
          <a:noFill/>
        </p:spPr>
        <p:txBody>
          <a:bodyPr vert="wordArtVertRtl" wrap="none" lIns="0" tIns="0" rIns="0" bIns="0">
            <a:spAutoFit/>
          </a:bodyPr>
          <a:lstStyle/>
          <a:p>
            <a:r>
              <a:rPr kumimoji="0" lang="zh-CN" altLang="en-US" sz="8800" b="0" i="0" u="none" strike="noStrike" kern="1200" cap="none" spc="-15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宋</a:t>
            </a:r>
            <a:endParaRPr lang="en-US" altLang="zh-CN" sz="8800" spc="-15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id="{FDEB66FB-73C8-4921-8F35-371F210C4EF4}"/>
              </a:ext>
            </a:extLst>
          </p:cNvPr>
          <p:cNvSpPr txBox="1"/>
          <p:nvPr/>
        </p:nvSpPr>
        <p:spPr>
          <a:xfrm>
            <a:off x="1344396" y="2312216"/>
            <a:ext cx="870431" cy="186013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11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11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705E81AD-CFCB-4EF7-B2A0-3CD2DC6874F5}"/>
              </a:ext>
            </a:extLst>
          </p:cNvPr>
          <p:cNvSpPr txBox="1"/>
          <p:nvPr/>
        </p:nvSpPr>
        <p:spPr>
          <a:xfrm>
            <a:off x="1673012" y="2179107"/>
            <a:ext cx="541815" cy="84575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kumimoji="0" lang="en-US" altLang="zh-CN" sz="500" b="0" i="0" u="none" strike="noStrike" kern="1200" cap="none" spc="30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SONG CI</a:t>
            </a:r>
            <a:endParaRPr lang="en-US" altLang="zh-CN" sz="500" spc="3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233826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:a16="http://schemas.microsoft.com/office/drawing/2014/main" id="{17C4D5C0-8339-4141-B312-9532D487915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sz="11500" dirty="0"/>
              <a:t>贰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id="{42EDA740-65CE-4786-A920-5208515FB0F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  <a:prstGeom prst="rect">
            <a:avLst/>
          </a:prstGeom>
        </p:spPr>
        <p:txBody>
          <a:bodyPr/>
          <a:lstStyle/>
          <a:p>
            <a:r>
              <a:rPr lang="zh-CN" altLang="en-US" dirty="0"/>
              <a:t>宋瓷的 </a:t>
            </a:r>
            <a:r>
              <a:rPr lang="zh-CN" altLang="en-US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id="{E486622B-E24F-40BA-AFFC-773255B3E55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prstGeom prst="rect">
            <a:avLst/>
          </a:prstGeo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用最严谨最复杂的过程，展现出一个最简约的美。</a:t>
            </a:r>
          </a:p>
        </p:txBody>
      </p:sp>
    </p:spTree>
    <p:extLst>
      <p:ext uri="{BB962C8B-B14F-4D97-AF65-F5344CB8AC3E}">
        <p14:creationId xmlns:p14="http://schemas.microsoft.com/office/powerpoint/2010/main" val="21741428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任意多边形: 形状 318">
            <a:extLst>
              <a:ext uri="{FF2B5EF4-FFF2-40B4-BE49-F238E27FC236}">
                <a16:creationId xmlns:a16="http://schemas.microsoft.com/office/drawing/2014/main" id="{9340F5C5-B01B-46D0-903A-1C831E0BDD80}"/>
              </a:ext>
            </a:extLst>
          </p:cNvPr>
          <p:cNvSpPr/>
          <p:nvPr/>
        </p:nvSpPr>
        <p:spPr>
          <a:xfrm>
            <a:off x="911224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26" name="任意多边形: 形状 325">
            <a:extLst>
              <a:ext uri="{FF2B5EF4-FFF2-40B4-BE49-F238E27FC236}">
                <a16:creationId xmlns:a16="http://schemas.microsoft.com/office/drawing/2014/main" id="{AC925F18-674C-4895-A239-48E9F72D4BF3}"/>
              </a:ext>
            </a:extLst>
          </p:cNvPr>
          <p:cNvSpPr/>
          <p:nvPr/>
        </p:nvSpPr>
        <p:spPr>
          <a:xfrm>
            <a:off x="3113003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2" name="任意多边形: 形状 351">
            <a:extLst>
              <a:ext uri="{FF2B5EF4-FFF2-40B4-BE49-F238E27FC236}">
                <a16:creationId xmlns:a16="http://schemas.microsoft.com/office/drawing/2014/main" id="{E1700D16-A204-4B74-9562-C1AAFE25ACF5}"/>
              </a:ext>
            </a:extLst>
          </p:cNvPr>
          <p:cNvSpPr/>
          <p:nvPr/>
        </p:nvSpPr>
        <p:spPr>
          <a:xfrm>
            <a:off x="5314782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8" name="任意多边形: 形状 377">
            <a:extLst>
              <a:ext uri="{FF2B5EF4-FFF2-40B4-BE49-F238E27FC236}">
                <a16:creationId xmlns:a16="http://schemas.microsoft.com/office/drawing/2014/main" id="{071B5868-5C9A-4C32-86D5-CBD41FC1E548}"/>
              </a:ext>
            </a:extLst>
          </p:cNvPr>
          <p:cNvSpPr/>
          <p:nvPr/>
        </p:nvSpPr>
        <p:spPr>
          <a:xfrm>
            <a:off x="7516561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04" name="任意多边形: 形状 403">
            <a:extLst>
              <a:ext uri="{FF2B5EF4-FFF2-40B4-BE49-F238E27FC236}">
                <a16:creationId xmlns:a16="http://schemas.microsoft.com/office/drawing/2014/main" id="{DE99920B-53BD-4135-A68B-3FFA923377CB}"/>
              </a:ext>
            </a:extLst>
          </p:cNvPr>
          <p:cNvSpPr/>
          <p:nvPr/>
        </p:nvSpPr>
        <p:spPr>
          <a:xfrm>
            <a:off x="9718340" y="2069432"/>
            <a:ext cx="1687596" cy="3874168"/>
          </a:xfrm>
          <a:custGeom>
            <a:avLst/>
            <a:gdLst>
              <a:gd name="connsiteX0" fmla="*/ 843799 w 1687596"/>
              <a:gd name="connsiteY0" fmla="*/ 0 h 3874168"/>
              <a:gd name="connsiteX1" fmla="*/ 1224217 w 1687596"/>
              <a:gd name="connsiteY1" fmla="*/ 83970 h 3874168"/>
              <a:gd name="connsiteX2" fmla="*/ 1271898 w 1687596"/>
              <a:gd name="connsiteY2" fmla="*/ 91562 h 3874168"/>
              <a:gd name="connsiteX3" fmla="*/ 1528490 w 1687596"/>
              <a:gd name="connsiteY3" fmla="*/ 91562 h 3874168"/>
              <a:gd name="connsiteX4" fmla="*/ 1611907 w 1687596"/>
              <a:gd name="connsiteY4" fmla="*/ 174979 h 3874168"/>
              <a:gd name="connsiteX5" fmla="*/ 1611907 w 1687596"/>
              <a:gd name="connsiteY5" fmla="*/ 240348 h 3874168"/>
              <a:gd name="connsiteX6" fmla="*/ 1617004 w 1687596"/>
              <a:gd name="connsiteY6" fmla="*/ 240348 h 3874168"/>
              <a:gd name="connsiteX7" fmla="*/ 1687596 w 1687596"/>
              <a:gd name="connsiteY7" fmla="*/ 310940 h 3874168"/>
              <a:gd name="connsiteX8" fmla="*/ 1687596 w 1687596"/>
              <a:gd name="connsiteY8" fmla="*/ 3654789 h 3874168"/>
              <a:gd name="connsiteX9" fmla="*/ 1617004 w 1687596"/>
              <a:gd name="connsiteY9" fmla="*/ 3725381 h 3874168"/>
              <a:gd name="connsiteX10" fmla="*/ 1611907 w 1687596"/>
              <a:gd name="connsiteY10" fmla="*/ 3725381 h 3874168"/>
              <a:gd name="connsiteX11" fmla="*/ 1611907 w 1687596"/>
              <a:gd name="connsiteY11" fmla="*/ 3790751 h 3874168"/>
              <a:gd name="connsiteX12" fmla="*/ 1528490 w 1687596"/>
              <a:gd name="connsiteY12" fmla="*/ 3874168 h 3874168"/>
              <a:gd name="connsiteX13" fmla="*/ 159107 w 1687596"/>
              <a:gd name="connsiteY13" fmla="*/ 3874168 h 3874168"/>
              <a:gd name="connsiteX14" fmla="*/ 75690 w 1687596"/>
              <a:gd name="connsiteY14" fmla="*/ 3790751 h 3874168"/>
              <a:gd name="connsiteX15" fmla="*/ 75690 w 1687596"/>
              <a:gd name="connsiteY15" fmla="*/ 3725381 h 3874168"/>
              <a:gd name="connsiteX16" fmla="*/ 70592 w 1687596"/>
              <a:gd name="connsiteY16" fmla="*/ 3725381 h 3874168"/>
              <a:gd name="connsiteX17" fmla="*/ 0 w 1687596"/>
              <a:gd name="connsiteY17" fmla="*/ 3654789 h 3874168"/>
              <a:gd name="connsiteX18" fmla="*/ 0 w 1687596"/>
              <a:gd name="connsiteY18" fmla="*/ 310940 h 3874168"/>
              <a:gd name="connsiteX19" fmla="*/ 70592 w 1687596"/>
              <a:gd name="connsiteY19" fmla="*/ 240348 h 3874168"/>
              <a:gd name="connsiteX20" fmla="*/ 75690 w 1687596"/>
              <a:gd name="connsiteY20" fmla="*/ 240348 h 3874168"/>
              <a:gd name="connsiteX21" fmla="*/ 75690 w 1687596"/>
              <a:gd name="connsiteY21" fmla="*/ 174979 h 3874168"/>
              <a:gd name="connsiteX22" fmla="*/ 159107 w 1687596"/>
              <a:gd name="connsiteY22" fmla="*/ 91562 h 3874168"/>
              <a:gd name="connsiteX23" fmla="*/ 415699 w 1687596"/>
              <a:gd name="connsiteY23" fmla="*/ 91562 h 3874168"/>
              <a:gd name="connsiteX24" fmla="*/ 463380 w 1687596"/>
              <a:gd name="connsiteY24" fmla="*/ 83970 h 3874168"/>
              <a:gd name="connsiteX25" fmla="*/ 843799 w 1687596"/>
              <a:gd name="connsiteY25" fmla="*/ 0 h 3874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7596" h="3874168">
                <a:moveTo>
                  <a:pt x="843799" y="0"/>
                </a:moveTo>
                <a:cubicBezTo>
                  <a:pt x="1046689" y="0"/>
                  <a:pt x="1097411" y="55980"/>
                  <a:pt x="1224217" y="83970"/>
                </a:cubicBezTo>
                <a:lnTo>
                  <a:pt x="1271898" y="91562"/>
                </a:lnTo>
                <a:lnTo>
                  <a:pt x="1528490" y="91562"/>
                </a:lnTo>
                <a:cubicBezTo>
                  <a:pt x="1574560" y="91562"/>
                  <a:pt x="1611907" y="128909"/>
                  <a:pt x="1611907" y="174979"/>
                </a:cubicBezTo>
                <a:lnTo>
                  <a:pt x="1611907" y="240348"/>
                </a:lnTo>
                <a:lnTo>
                  <a:pt x="1617004" y="240348"/>
                </a:lnTo>
                <a:cubicBezTo>
                  <a:pt x="1655991" y="240348"/>
                  <a:pt x="1687596" y="271953"/>
                  <a:pt x="1687596" y="310940"/>
                </a:cubicBezTo>
                <a:lnTo>
                  <a:pt x="1687596" y="3654789"/>
                </a:lnTo>
                <a:cubicBezTo>
                  <a:pt x="1687596" y="3693776"/>
                  <a:pt x="1655991" y="3725381"/>
                  <a:pt x="1617004" y="3725381"/>
                </a:cubicBezTo>
                <a:lnTo>
                  <a:pt x="1611907" y="3725381"/>
                </a:lnTo>
                <a:lnTo>
                  <a:pt x="1611907" y="3790751"/>
                </a:lnTo>
                <a:cubicBezTo>
                  <a:pt x="1611907" y="3836821"/>
                  <a:pt x="1574560" y="3874168"/>
                  <a:pt x="1528490" y="3874168"/>
                </a:cubicBezTo>
                <a:lnTo>
                  <a:pt x="159107" y="3874168"/>
                </a:lnTo>
                <a:cubicBezTo>
                  <a:pt x="113037" y="3874168"/>
                  <a:pt x="75690" y="3836821"/>
                  <a:pt x="75690" y="3790751"/>
                </a:cubicBezTo>
                <a:lnTo>
                  <a:pt x="75690" y="3725381"/>
                </a:lnTo>
                <a:lnTo>
                  <a:pt x="70592" y="3725381"/>
                </a:lnTo>
                <a:cubicBezTo>
                  <a:pt x="31605" y="3725381"/>
                  <a:pt x="0" y="3693776"/>
                  <a:pt x="0" y="3654789"/>
                </a:cubicBezTo>
                <a:lnTo>
                  <a:pt x="0" y="310940"/>
                </a:lnTo>
                <a:cubicBezTo>
                  <a:pt x="0" y="271953"/>
                  <a:pt x="31605" y="240348"/>
                  <a:pt x="70592" y="240348"/>
                </a:cubicBezTo>
                <a:lnTo>
                  <a:pt x="75690" y="240348"/>
                </a:lnTo>
                <a:lnTo>
                  <a:pt x="75690" y="174979"/>
                </a:lnTo>
                <a:cubicBezTo>
                  <a:pt x="75690" y="128909"/>
                  <a:pt x="113037" y="91562"/>
                  <a:pt x="159107" y="91562"/>
                </a:cubicBezTo>
                <a:lnTo>
                  <a:pt x="415699" y="91562"/>
                </a:lnTo>
                <a:lnTo>
                  <a:pt x="463380" y="83970"/>
                </a:lnTo>
                <a:cubicBezTo>
                  <a:pt x="590186" y="55980"/>
                  <a:pt x="640909" y="0"/>
                  <a:pt x="843799" y="0"/>
                </a:cubicBezTo>
                <a:close/>
              </a:path>
            </a:pathLst>
          </a:custGeom>
          <a:noFill/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8" name="任意多边形: 形状 137">
            <a:extLst>
              <a:ext uri="{FF2B5EF4-FFF2-40B4-BE49-F238E27FC236}">
                <a16:creationId xmlns:a16="http://schemas.microsoft.com/office/drawing/2014/main" id="{81C5F0B6-5B74-4E6B-A20D-495ADA30ABD2}"/>
              </a:ext>
            </a:extLst>
          </p:cNvPr>
          <p:cNvSpPr/>
          <p:nvPr/>
        </p:nvSpPr>
        <p:spPr>
          <a:xfrm>
            <a:off x="3113003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3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9" name="任意多边形: 形状 138">
            <a:extLst>
              <a:ext uri="{FF2B5EF4-FFF2-40B4-BE49-F238E27FC236}">
                <a16:creationId xmlns:a16="http://schemas.microsoft.com/office/drawing/2014/main" id="{B76198D7-718F-49B4-AAC6-FAB001623C56}"/>
              </a:ext>
            </a:extLst>
          </p:cNvPr>
          <p:cNvSpPr/>
          <p:nvPr/>
        </p:nvSpPr>
        <p:spPr>
          <a:xfrm>
            <a:off x="5314782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4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0" name="任意多边形: 形状 139">
            <a:extLst>
              <a:ext uri="{FF2B5EF4-FFF2-40B4-BE49-F238E27FC236}">
                <a16:creationId xmlns:a16="http://schemas.microsoft.com/office/drawing/2014/main" id="{0ECEBB92-74C6-4919-8FE5-7D7E1B1CE831}"/>
              </a:ext>
            </a:extLst>
          </p:cNvPr>
          <p:cNvSpPr/>
          <p:nvPr/>
        </p:nvSpPr>
        <p:spPr>
          <a:xfrm>
            <a:off x="7516561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5"/>
            <a:srcRect/>
            <a:stretch>
              <a:fillRect/>
            </a:stretch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1" name="任意多边形: 形状 140">
            <a:extLst>
              <a:ext uri="{FF2B5EF4-FFF2-40B4-BE49-F238E27FC236}">
                <a16:creationId xmlns:a16="http://schemas.microsoft.com/office/drawing/2014/main" id="{F695C848-8649-4CDF-A47D-022F277579F5}"/>
              </a:ext>
            </a:extLst>
          </p:cNvPr>
          <p:cNvSpPr/>
          <p:nvPr/>
        </p:nvSpPr>
        <p:spPr>
          <a:xfrm>
            <a:off x="9718340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6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7" name="任意多边形: 形状 136">
            <a:extLst>
              <a:ext uri="{FF2B5EF4-FFF2-40B4-BE49-F238E27FC236}">
                <a16:creationId xmlns:a16="http://schemas.microsoft.com/office/drawing/2014/main" id="{A10D82F0-B31D-4501-9E24-29682C096BF2}"/>
              </a:ext>
            </a:extLst>
          </p:cNvPr>
          <p:cNvSpPr/>
          <p:nvPr/>
        </p:nvSpPr>
        <p:spPr>
          <a:xfrm>
            <a:off x="911224" y="3342640"/>
            <a:ext cx="1687596" cy="2600961"/>
          </a:xfrm>
          <a:custGeom>
            <a:avLst/>
            <a:gdLst>
              <a:gd name="connsiteX0" fmla="*/ 0 w 1687596"/>
              <a:gd name="connsiteY0" fmla="*/ 0 h 2600961"/>
              <a:gd name="connsiteX1" fmla="*/ 1687596 w 1687596"/>
              <a:gd name="connsiteY1" fmla="*/ 0 h 2600961"/>
              <a:gd name="connsiteX2" fmla="*/ 1687596 w 1687596"/>
              <a:gd name="connsiteY2" fmla="*/ 2381582 h 2600961"/>
              <a:gd name="connsiteX3" fmla="*/ 1617004 w 1687596"/>
              <a:gd name="connsiteY3" fmla="*/ 2452174 h 2600961"/>
              <a:gd name="connsiteX4" fmla="*/ 1611907 w 1687596"/>
              <a:gd name="connsiteY4" fmla="*/ 2452174 h 2600961"/>
              <a:gd name="connsiteX5" fmla="*/ 1611907 w 1687596"/>
              <a:gd name="connsiteY5" fmla="*/ 2517544 h 2600961"/>
              <a:gd name="connsiteX6" fmla="*/ 1528490 w 1687596"/>
              <a:gd name="connsiteY6" fmla="*/ 2600961 h 2600961"/>
              <a:gd name="connsiteX7" fmla="*/ 159107 w 1687596"/>
              <a:gd name="connsiteY7" fmla="*/ 2600961 h 2600961"/>
              <a:gd name="connsiteX8" fmla="*/ 75690 w 1687596"/>
              <a:gd name="connsiteY8" fmla="*/ 2517544 h 2600961"/>
              <a:gd name="connsiteX9" fmla="*/ 75690 w 1687596"/>
              <a:gd name="connsiteY9" fmla="*/ 2452174 h 2600961"/>
              <a:gd name="connsiteX10" fmla="*/ 70592 w 1687596"/>
              <a:gd name="connsiteY10" fmla="*/ 2452174 h 2600961"/>
              <a:gd name="connsiteX11" fmla="*/ 0 w 1687596"/>
              <a:gd name="connsiteY11" fmla="*/ 2381582 h 2600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7596" h="2600961">
                <a:moveTo>
                  <a:pt x="0" y="0"/>
                </a:moveTo>
                <a:lnTo>
                  <a:pt x="1687596" y="0"/>
                </a:lnTo>
                <a:lnTo>
                  <a:pt x="1687596" y="2381582"/>
                </a:lnTo>
                <a:cubicBezTo>
                  <a:pt x="1687596" y="2420569"/>
                  <a:pt x="1655991" y="2452174"/>
                  <a:pt x="1617004" y="2452174"/>
                </a:cubicBezTo>
                <a:lnTo>
                  <a:pt x="1611907" y="2452174"/>
                </a:lnTo>
                <a:lnTo>
                  <a:pt x="1611907" y="2517544"/>
                </a:lnTo>
                <a:cubicBezTo>
                  <a:pt x="1611907" y="2563614"/>
                  <a:pt x="1574560" y="2600961"/>
                  <a:pt x="1528490" y="2600961"/>
                </a:cubicBezTo>
                <a:lnTo>
                  <a:pt x="159107" y="2600961"/>
                </a:lnTo>
                <a:cubicBezTo>
                  <a:pt x="113037" y="2600961"/>
                  <a:pt x="75690" y="2563614"/>
                  <a:pt x="75690" y="2517544"/>
                </a:cubicBezTo>
                <a:lnTo>
                  <a:pt x="75690" y="2452174"/>
                </a:lnTo>
                <a:lnTo>
                  <a:pt x="70592" y="2452174"/>
                </a:lnTo>
                <a:cubicBezTo>
                  <a:pt x="31605" y="2452174"/>
                  <a:pt x="0" y="2420569"/>
                  <a:pt x="0" y="2381582"/>
                </a:cubicBezTo>
                <a:close/>
              </a:path>
            </a:pathLst>
          </a:custGeom>
          <a:blipFill dpi="0" rotWithShape="1">
            <a:blip r:embed="rId7"/>
            <a:srcRect/>
            <a:tile tx="0" ty="0" sx="100000" sy="100000" flip="none" algn="tl"/>
          </a:blipFill>
          <a:ln w="127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B9B611A3-DA1B-4E28-8DF0-88AD61DADF91}"/>
              </a:ext>
            </a:extLst>
          </p:cNvPr>
          <p:cNvGrpSpPr/>
          <p:nvPr/>
        </p:nvGrpSpPr>
        <p:grpSpPr>
          <a:xfrm>
            <a:off x="1447301" y="2499703"/>
            <a:ext cx="615441" cy="585257"/>
            <a:chOff x="1447301" y="2499703"/>
            <a:chExt cx="615441" cy="585257"/>
          </a:xfrm>
        </p:grpSpPr>
        <p:grpSp>
          <p:nvGrpSpPr>
            <p:cNvPr id="17" name="组合 16">
              <a:extLst>
                <a:ext uri="{FF2B5EF4-FFF2-40B4-BE49-F238E27FC236}">
                  <a16:creationId xmlns:a16="http://schemas.microsoft.com/office/drawing/2014/main" id="{41BBE099-C52A-45F8-ACC7-F586F7394BD6}"/>
                </a:ext>
              </a:extLst>
            </p:cNvPr>
            <p:cNvGrpSpPr/>
            <p:nvPr/>
          </p:nvGrpSpPr>
          <p:grpSpPr>
            <a:xfrm>
              <a:off x="1447301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3D30208D-A443-4FCE-B47F-E20DC6E5C77B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B7B81541-62F8-405E-9304-625FDDAA5F80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373400DD-5A23-4AE9-8D07-92039CD94AA5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BE5AF830-2A08-49E1-B036-F17BDDBCBE2D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D701AA73-5707-49FE-8649-3AD23AD6B47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F4DDEB23-F719-4769-8E19-6DABB0ECECE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394D9C1E-CA7A-4DA5-B3F7-1613E99E3E27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6D57E8DD-A22D-4E03-9A1F-B37BFC5CECB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AF87DB29-510B-4030-8029-BCC2F07BFA2C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0122A259-BB36-485A-B612-AFE151AF857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8" name="任意多边形 14">
                <a:extLst>
                  <a:ext uri="{FF2B5EF4-FFF2-40B4-BE49-F238E27FC236}">
                    <a16:creationId xmlns:a16="http://schemas.microsoft.com/office/drawing/2014/main" id="{0B8248AE-F093-458F-82C3-386EB1F83781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9" name="任意多边形 15">
                <a:extLst>
                  <a:ext uri="{FF2B5EF4-FFF2-40B4-BE49-F238E27FC236}">
                    <a16:creationId xmlns:a16="http://schemas.microsoft.com/office/drawing/2014/main" id="{81243B74-1DE3-47A4-9F26-DA9DA0AE98B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0" name="任意多边形 16">
                <a:extLst>
                  <a:ext uri="{FF2B5EF4-FFF2-40B4-BE49-F238E27FC236}">
                    <a16:creationId xmlns:a16="http://schemas.microsoft.com/office/drawing/2014/main" id="{3BEAE3E3-B880-460D-96A7-8DA6E0335562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1" name="任意多边形 17">
                <a:extLst>
                  <a:ext uri="{FF2B5EF4-FFF2-40B4-BE49-F238E27FC236}">
                    <a16:creationId xmlns:a16="http://schemas.microsoft.com/office/drawing/2014/main" id="{E898427C-E4EE-4AEE-A670-7FC1820B908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2" name="任意多边形 18">
                <a:extLst>
                  <a:ext uri="{FF2B5EF4-FFF2-40B4-BE49-F238E27FC236}">
                    <a16:creationId xmlns:a16="http://schemas.microsoft.com/office/drawing/2014/main" id="{B261F90D-C08B-4734-95C7-93EFAE1BB1C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任意多边形 19">
                <a:extLst>
                  <a:ext uri="{FF2B5EF4-FFF2-40B4-BE49-F238E27FC236}">
                    <a16:creationId xmlns:a16="http://schemas.microsoft.com/office/drawing/2014/main" id="{E753E0D3-80EB-4F58-A406-2D7FA43AE6D4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" name="任意多边形 20">
                <a:extLst>
                  <a:ext uri="{FF2B5EF4-FFF2-40B4-BE49-F238E27FC236}">
                    <a16:creationId xmlns:a16="http://schemas.microsoft.com/office/drawing/2014/main" id="{DE16B281-45AD-4DAF-9A9D-4C495CDF589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" name="任意多边形 21">
                <a:extLst>
                  <a:ext uri="{FF2B5EF4-FFF2-40B4-BE49-F238E27FC236}">
                    <a16:creationId xmlns:a16="http://schemas.microsoft.com/office/drawing/2014/main" id="{742E0774-D217-4507-8AFF-09C29C15EA3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任意多边形 22">
                <a:extLst>
                  <a:ext uri="{FF2B5EF4-FFF2-40B4-BE49-F238E27FC236}">
                    <a16:creationId xmlns:a16="http://schemas.microsoft.com/office/drawing/2014/main" id="{607A2514-2769-4F60-86EA-64FF7F86753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" name="任意多边形 23">
                <a:extLst>
                  <a:ext uri="{FF2B5EF4-FFF2-40B4-BE49-F238E27FC236}">
                    <a16:creationId xmlns:a16="http://schemas.microsoft.com/office/drawing/2014/main" id="{DEC9A52C-F231-49F3-9BCC-7968E23A017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F09ACDA6-0B0A-4EAB-A1D0-4997368D97BD}"/>
                </a:ext>
              </a:extLst>
            </p:cNvPr>
            <p:cNvSpPr txBox="1"/>
            <p:nvPr/>
          </p:nvSpPr>
          <p:spPr>
            <a:xfrm>
              <a:off x="1559493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汝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2F2C27C5-6652-48E0-937A-69B8A528CB22}"/>
              </a:ext>
            </a:extLst>
          </p:cNvPr>
          <p:cNvGrpSpPr/>
          <p:nvPr/>
        </p:nvGrpSpPr>
        <p:grpSpPr>
          <a:xfrm>
            <a:off x="3649080" y="2499703"/>
            <a:ext cx="615441" cy="585257"/>
            <a:chOff x="3649080" y="2499703"/>
            <a:chExt cx="615441" cy="585257"/>
          </a:xfrm>
        </p:grpSpPr>
        <p:grpSp>
          <p:nvGrpSpPr>
            <p:cNvPr id="329" name="组合 328">
              <a:extLst>
                <a:ext uri="{FF2B5EF4-FFF2-40B4-BE49-F238E27FC236}">
                  <a16:creationId xmlns:a16="http://schemas.microsoft.com/office/drawing/2014/main" id="{9943A9DE-7D88-456C-B35C-27A5A7247405}"/>
                </a:ext>
              </a:extLst>
            </p:cNvPr>
            <p:cNvGrpSpPr/>
            <p:nvPr/>
          </p:nvGrpSpPr>
          <p:grpSpPr>
            <a:xfrm>
              <a:off x="3649080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31" name="任意多边形 4">
                <a:extLst>
                  <a:ext uri="{FF2B5EF4-FFF2-40B4-BE49-F238E27FC236}">
                    <a16:creationId xmlns:a16="http://schemas.microsoft.com/office/drawing/2014/main" id="{EC12B568-8797-4AA5-B448-BE750637EE36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2" name="任意多边形 5">
                <a:extLst>
                  <a:ext uri="{FF2B5EF4-FFF2-40B4-BE49-F238E27FC236}">
                    <a16:creationId xmlns:a16="http://schemas.microsoft.com/office/drawing/2014/main" id="{E58700FC-A8EA-4BCF-B5A3-C359DA41943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3" name="任意多边形 6">
                <a:extLst>
                  <a:ext uri="{FF2B5EF4-FFF2-40B4-BE49-F238E27FC236}">
                    <a16:creationId xmlns:a16="http://schemas.microsoft.com/office/drawing/2014/main" id="{F97148CD-9195-467C-A425-93F1C59B0B63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4" name="任意多边形 7">
                <a:extLst>
                  <a:ext uri="{FF2B5EF4-FFF2-40B4-BE49-F238E27FC236}">
                    <a16:creationId xmlns:a16="http://schemas.microsoft.com/office/drawing/2014/main" id="{B8658901-C3ED-4653-96CF-872206A68C82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5" name="任意多边形 8">
                <a:extLst>
                  <a:ext uri="{FF2B5EF4-FFF2-40B4-BE49-F238E27FC236}">
                    <a16:creationId xmlns:a16="http://schemas.microsoft.com/office/drawing/2014/main" id="{3F3EC659-8846-40CD-8903-3254B64382E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6" name="任意多边形 9">
                <a:extLst>
                  <a:ext uri="{FF2B5EF4-FFF2-40B4-BE49-F238E27FC236}">
                    <a16:creationId xmlns:a16="http://schemas.microsoft.com/office/drawing/2014/main" id="{CBA424F9-E31F-4848-A564-99CB17D7DBD8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7" name="任意多边形 10">
                <a:extLst>
                  <a:ext uri="{FF2B5EF4-FFF2-40B4-BE49-F238E27FC236}">
                    <a16:creationId xmlns:a16="http://schemas.microsoft.com/office/drawing/2014/main" id="{734B4D34-6899-4BDA-9ABE-B05AA976C86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8" name="任意多边形 11">
                <a:extLst>
                  <a:ext uri="{FF2B5EF4-FFF2-40B4-BE49-F238E27FC236}">
                    <a16:creationId xmlns:a16="http://schemas.microsoft.com/office/drawing/2014/main" id="{C095E880-BFEB-4693-A359-D0470E55B3D7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9" name="任意多边形 12">
                <a:extLst>
                  <a:ext uri="{FF2B5EF4-FFF2-40B4-BE49-F238E27FC236}">
                    <a16:creationId xmlns:a16="http://schemas.microsoft.com/office/drawing/2014/main" id="{42C25CAA-240C-4E1E-A68C-F3594DA884F8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0" name="任意多边形 13">
                <a:extLst>
                  <a:ext uri="{FF2B5EF4-FFF2-40B4-BE49-F238E27FC236}">
                    <a16:creationId xmlns:a16="http://schemas.microsoft.com/office/drawing/2014/main" id="{20F4ADB7-FD32-40C7-8877-5050FEC86C9A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1" name="任意多边形 14">
                <a:extLst>
                  <a:ext uri="{FF2B5EF4-FFF2-40B4-BE49-F238E27FC236}">
                    <a16:creationId xmlns:a16="http://schemas.microsoft.com/office/drawing/2014/main" id="{D33E4C04-AC2D-4209-82AD-A072FAC6F1D0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2" name="任意多边形 15">
                <a:extLst>
                  <a:ext uri="{FF2B5EF4-FFF2-40B4-BE49-F238E27FC236}">
                    <a16:creationId xmlns:a16="http://schemas.microsoft.com/office/drawing/2014/main" id="{8AC42BAB-F31A-4BB7-AF56-0B834A283180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3" name="任意多边形 16">
                <a:extLst>
                  <a:ext uri="{FF2B5EF4-FFF2-40B4-BE49-F238E27FC236}">
                    <a16:creationId xmlns:a16="http://schemas.microsoft.com/office/drawing/2014/main" id="{0E2144BF-A950-4D62-9EA3-0FA5D4044105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4" name="任意多边形 17">
                <a:extLst>
                  <a:ext uri="{FF2B5EF4-FFF2-40B4-BE49-F238E27FC236}">
                    <a16:creationId xmlns:a16="http://schemas.microsoft.com/office/drawing/2014/main" id="{D26E3994-688C-40D3-8891-66A5A6247DBA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5" name="任意多边形 18">
                <a:extLst>
                  <a:ext uri="{FF2B5EF4-FFF2-40B4-BE49-F238E27FC236}">
                    <a16:creationId xmlns:a16="http://schemas.microsoft.com/office/drawing/2014/main" id="{D797C955-0E22-4A02-9E9E-DBCBDF4959A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6" name="任意多边形 19">
                <a:extLst>
                  <a:ext uri="{FF2B5EF4-FFF2-40B4-BE49-F238E27FC236}">
                    <a16:creationId xmlns:a16="http://schemas.microsoft.com/office/drawing/2014/main" id="{A439550C-888E-48DF-AA1C-72385A38D14F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7" name="任意多边形 20">
                <a:extLst>
                  <a:ext uri="{FF2B5EF4-FFF2-40B4-BE49-F238E27FC236}">
                    <a16:creationId xmlns:a16="http://schemas.microsoft.com/office/drawing/2014/main" id="{63D0F3D9-AAA1-44B4-96C2-C47E47B82BA9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8" name="任意多边形 21">
                <a:extLst>
                  <a:ext uri="{FF2B5EF4-FFF2-40B4-BE49-F238E27FC236}">
                    <a16:creationId xmlns:a16="http://schemas.microsoft.com/office/drawing/2014/main" id="{79E33E3F-8613-46AB-B73D-091E46AB0A85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49" name="任意多边形 22">
                <a:extLst>
                  <a:ext uri="{FF2B5EF4-FFF2-40B4-BE49-F238E27FC236}">
                    <a16:creationId xmlns:a16="http://schemas.microsoft.com/office/drawing/2014/main" id="{6BF9F376-CA3F-4D93-BF67-5E8A3B73FCB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0" name="任意多边形 23">
                <a:extLst>
                  <a:ext uri="{FF2B5EF4-FFF2-40B4-BE49-F238E27FC236}">
                    <a16:creationId xmlns:a16="http://schemas.microsoft.com/office/drawing/2014/main" id="{9D3000C0-2487-4B54-949B-A065EED13B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30" name="文本框 329">
              <a:extLst>
                <a:ext uri="{FF2B5EF4-FFF2-40B4-BE49-F238E27FC236}">
                  <a16:creationId xmlns:a16="http://schemas.microsoft.com/office/drawing/2014/main" id="{59F86EA7-AB5A-42D1-ADC3-B48FCBFD5AA5}"/>
                </a:ext>
              </a:extLst>
            </p:cNvPr>
            <p:cNvSpPr txBox="1"/>
            <p:nvPr/>
          </p:nvSpPr>
          <p:spPr>
            <a:xfrm>
              <a:off x="3761272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009A1A3C-0BBF-4443-9ED7-F63159266D8F}"/>
              </a:ext>
            </a:extLst>
          </p:cNvPr>
          <p:cNvGrpSpPr/>
          <p:nvPr/>
        </p:nvGrpSpPr>
        <p:grpSpPr>
          <a:xfrm>
            <a:off x="5850859" y="2499703"/>
            <a:ext cx="615441" cy="585257"/>
            <a:chOff x="5850859" y="2499703"/>
            <a:chExt cx="615441" cy="585257"/>
          </a:xfrm>
        </p:grpSpPr>
        <p:grpSp>
          <p:nvGrpSpPr>
            <p:cNvPr id="355" name="组合 354">
              <a:extLst>
                <a:ext uri="{FF2B5EF4-FFF2-40B4-BE49-F238E27FC236}">
                  <a16:creationId xmlns:a16="http://schemas.microsoft.com/office/drawing/2014/main" id="{DC0B15D9-2E4F-4A17-B57D-DA43744710C7}"/>
                </a:ext>
              </a:extLst>
            </p:cNvPr>
            <p:cNvGrpSpPr/>
            <p:nvPr/>
          </p:nvGrpSpPr>
          <p:grpSpPr>
            <a:xfrm>
              <a:off x="5850859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57" name="任意多边形 4">
                <a:extLst>
                  <a:ext uri="{FF2B5EF4-FFF2-40B4-BE49-F238E27FC236}">
                    <a16:creationId xmlns:a16="http://schemas.microsoft.com/office/drawing/2014/main" id="{28AF7FB7-243C-4B9F-9BF7-3C10921B774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8" name="任意多边形 5">
                <a:extLst>
                  <a:ext uri="{FF2B5EF4-FFF2-40B4-BE49-F238E27FC236}">
                    <a16:creationId xmlns:a16="http://schemas.microsoft.com/office/drawing/2014/main" id="{52212CE6-1A1F-4CF9-97FA-F400F709BE29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59" name="任意多边形 6">
                <a:extLst>
                  <a:ext uri="{FF2B5EF4-FFF2-40B4-BE49-F238E27FC236}">
                    <a16:creationId xmlns:a16="http://schemas.microsoft.com/office/drawing/2014/main" id="{6C4949FC-E206-488C-AB12-4F276B4597AA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0" name="任意多边形 7">
                <a:extLst>
                  <a:ext uri="{FF2B5EF4-FFF2-40B4-BE49-F238E27FC236}">
                    <a16:creationId xmlns:a16="http://schemas.microsoft.com/office/drawing/2014/main" id="{EE7B21CC-18FA-4B4A-BDDA-2F1CB511C19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1" name="任意多边形 8">
                <a:extLst>
                  <a:ext uri="{FF2B5EF4-FFF2-40B4-BE49-F238E27FC236}">
                    <a16:creationId xmlns:a16="http://schemas.microsoft.com/office/drawing/2014/main" id="{85CE8B88-C0B1-4D89-8230-7FC3CD2F81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2" name="任意多边形 9">
                <a:extLst>
                  <a:ext uri="{FF2B5EF4-FFF2-40B4-BE49-F238E27FC236}">
                    <a16:creationId xmlns:a16="http://schemas.microsoft.com/office/drawing/2014/main" id="{835B1607-5610-4DD3-BF6B-F5C6BB4783E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3" name="任意多边形 10">
                <a:extLst>
                  <a:ext uri="{FF2B5EF4-FFF2-40B4-BE49-F238E27FC236}">
                    <a16:creationId xmlns:a16="http://schemas.microsoft.com/office/drawing/2014/main" id="{89AA1939-6D24-4A4A-BF91-047FC349B10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4" name="任意多边形 11">
                <a:extLst>
                  <a:ext uri="{FF2B5EF4-FFF2-40B4-BE49-F238E27FC236}">
                    <a16:creationId xmlns:a16="http://schemas.microsoft.com/office/drawing/2014/main" id="{B3D1E3B1-36DA-4047-9265-F43CAB788CA1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5" name="任意多边形 12">
                <a:extLst>
                  <a:ext uri="{FF2B5EF4-FFF2-40B4-BE49-F238E27FC236}">
                    <a16:creationId xmlns:a16="http://schemas.microsoft.com/office/drawing/2014/main" id="{D6402F27-384C-41D8-ACD0-5266AB9013F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6" name="任意多边形 13">
                <a:extLst>
                  <a:ext uri="{FF2B5EF4-FFF2-40B4-BE49-F238E27FC236}">
                    <a16:creationId xmlns:a16="http://schemas.microsoft.com/office/drawing/2014/main" id="{B1E77DDE-0069-427F-8280-DD28FB19B886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7" name="任意多边形 14">
                <a:extLst>
                  <a:ext uri="{FF2B5EF4-FFF2-40B4-BE49-F238E27FC236}">
                    <a16:creationId xmlns:a16="http://schemas.microsoft.com/office/drawing/2014/main" id="{A404993D-CCF8-4640-8CF3-1E7B9B20A915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8" name="任意多边形 15">
                <a:extLst>
                  <a:ext uri="{FF2B5EF4-FFF2-40B4-BE49-F238E27FC236}">
                    <a16:creationId xmlns:a16="http://schemas.microsoft.com/office/drawing/2014/main" id="{35A343C7-91BC-4836-98D3-24C9B742C467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9" name="任意多边形 16">
                <a:extLst>
                  <a:ext uri="{FF2B5EF4-FFF2-40B4-BE49-F238E27FC236}">
                    <a16:creationId xmlns:a16="http://schemas.microsoft.com/office/drawing/2014/main" id="{C01A5D2A-641B-4990-AB1F-7B38BC4D30A9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0" name="任意多边形 17">
                <a:extLst>
                  <a:ext uri="{FF2B5EF4-FFF2-40B4-BE49-F238E27FC236}">
                    <a16:creationId xmlns:a16="http://schemas.microsoft.com/office/drawing/2014/main" id="{1B007EA2-1A5B-4727-A0E0-53D3E02FCFD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1" name="任意多边形 18">
                <a:extLst>
                  <a:ext uri="{FF2B5EF4-FFF2-40B4-BE49-F238E27FC236}">
                    <a16:creationId xmlns:a16="http://schemas.microsoft.com/office/drawing/2014/main" id="{8F1C2CC2-89DC-47F4-8488-91A0BC5D8537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2" name="任意多边形 19">
                <a:extLst>
                  <a:ext uri="{FF2B5EF4-FFF2-40B4-BE49-F238E27FC236}">
                    <a16:creationId xmlns:a16="http://schemas.microsoft.com/office/drawing/2014/main" id="{9D56D666-522B-4EE8-B413-1AE27DCF7DE8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3" name="任意多边形 20">
                <a:extLst>
                  <a:ext uri="{FF2B5EF4-FFF2-40B4-BE49-F238E27FC236}">
                    <a16:creationId xmlns:a16="http://schemas.microsoft.com/office/drawing/2014/main" id="{543970A4-092F-4F66-9722-E4BA11318A3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4" name="任意多边形 21">
                <a:extLst>
                  <a:ext uri="{FF2B5EF4-FFF2-40B4-BE49-F238E27FC236}">
                    <a16:creationId xmlns:a16="http://schemas.microsoft.com/office/drawing/2014/main" id="{15269603-8170-41E0-B468-78D77F7F7C3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5" name="任意多边形 22">
                <a:extLst>
                  <a:ext uri="{FF2B5EF4-FFF2-40B4-BE49-F238E27FC236}">
                    <a16:creationId xmlns:a16="http://schemas.microsoft.com/office/drawing/2014/main" id="{1165F44B-5393-4B99-BE86-3E05F89ED4E9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76" name="任意多边形 23">
                <a:extLst>
                  <a:ext uri="{FF2B5EF4-FFF2-40B4-BE49-F238E27FC236}">
                    <a16:creationId xmlns:a16="http://schemas.microsoft.com/office/drawing/2014/main" id="{4F3AACC4-B4F8-4421-8726-5097DFB522F6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56" name="文本框 355">
              <a:extLst>
                <a:ext uri="{FF2B5EF4-FFF2-40B4-BE49-F238E27FC236}">
                  <a16:creationId xmlns:a16="http://schemas.microsoft.com/office/drawing/2014/main" id="{7AC4370A-B7D1-4941-BD8A-4E992B8CD8CB}"/>
                </a:ext>
              </a:extLst>
            </p:cNvPr>
            <p:cNvSpPr txBox="1"/>
            <p:nvPr/>
          </p:nvSpPr>
          <p:spPr>
            <a:xfrm>
              <a:off x="5963051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哥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D42DDFD9-2D1D-4F43-8424-1CA8CE83366F}"/>
              </a:ext>
            </a:extLst>
          </p:cNvPr>
          <p:cNvGrpSpPr/>
          <p:nvPr/>
        </p:nvGrpSpPr>
        <p:grpSpPr>
          <a:xfrm>
            <a:off x="8052638" y="2499703"/>
            <a:ext cx="615441" cy="585257"/>
            <a:chOff x="8052638" y="2499703"/>
            <a:chExt cx="615441" cy="585257"/>
          </a:xfrm>
        </p:grpSpPr>
        <p:grpSp>
          <p:nvGrpSpPr>
            <p:cNvPr id="381" name="组合 380">
              <a:extLst>
                <a:ext uri="{FF2B5EF4-FFF2-40B4-BE49-F238E27FC236}">
                  <a16:creationId xmlns:a16="http://schemas.microsoft.com/office/drawing/2014/main" id="{E5B162E3-FBFF-45F2-B322-49689740149B}"/>
                </a:ext>
              </a:extLst>
            </p:cNvPr>
            <p:cNvGrpSpPr/>
            <p:nvPr/>
          </p:nvGrpSpPr>
          <p:grpSpPr>
            <a:xfrm>
              <a:off x="8052638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383" name="任意多边形 4">
                <a:extLst>
                  <a:ext uri="{FF2B5EF4-FFF2-40B4-BE49-F238E27FC236}">
                    <a16:creationId xmlns:a16="http://schemas.microsoft.com/office/drawing/2014/main" id="{BC4595C5-D972-41A6-9198-03FEE56E693D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4" name="任意多边形 5">
                <a:extLst>
                  <a:ext uri="{FF2B5EF4-FFF2-40B4-BE49-F238E27FC236}">
                    <a16:creationId xmlns:a16="http://schemas.microsoft.com/office/drawing/2014/main" id="{C2FEFCC2-154D-4B48-9605-058C767EAB7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5" name="任意多边形 6">
                <a:extLst>
                  <a:ext uri="{FF2B5EF4-FFF2-40B4-BE49-F238E27FC236}">
                    <a16:creationId xmlns:a16="http://schemas.microsoft.com/office/drawing/2014/main" id="{F27A0C53-1D90-4B6A-8EF4-D05C6205EA5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6" name="任意多边形 7">
                <a:extLst>
                  <a:ext uri="{FF2B5EF4-FFF2-40B4-BE49-F238E27FC236}">
                    <a16:creationId xmlns:a16="http://schemas.microsoft.com/office/drawing/2014/main" id="{2A9F599A-49B8-4433-94FA-A82C534A9B5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7" name="任意多边形 8">
                <a:extLst>
                  <a:ext uri="{FF2B5EF4-FFF2-40B4-BE49-F238E27FC236}">
                    <a16:creationId xmlns:a16="http://schemas.microsoft.com/office/drawing/2014/main" id="{10F9C979-D5E4-4478-A5D5-3EBE4C0AA077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8" name="任意多边形 9">
                <a:extLst>
                  <a:ext uri="{FF2B5EF4-FFF2-40B4-BE49-F238E27FC236}">
                    <a16:creationId xmlns:a16="http://schemas.microsoft.com/office/drawing/2014/main" id="{8247E639-672D-49A3-B011-2CC40562F3F9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89" name="任意多边形 10">
                <a:extLst>
                  <a:ext uri="{FF2B5EF4-FFF2-40B4-BE49-F238E27FC236}">
                    <a16:creationId xmlns:a16="http://schemas.microsoft.com/office/drawing/2014/main" id="{5ED93EAD-F99D-40DA-8313-87FC33EBF0F2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0" name="任意多边形 11">
                <a:extLst>
                  <a:ext uri="{FF2B5EF4-FFF2-40B4-BE49-F238E27FC236}">
                    <a16:creationId xmlns:a16="http://schemas.microsoft.com/office/drawing/2014/main" id="{49F32770-FD8E-46C2-AC72-D5CD78226708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1" name="任意多边形 12">
                <a:extLst>
                  <a:ext uri="{FF2B5EF4-FFF2-40B4-BE49-F238E27FC236}">
                    <a16:creationId xmlns:a16="http://schemas.microsoft.com/office/drawing/2014/main" id="{33011B9E-3FDD-47DD-A8AA-B74E00003829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2" name="任意多边形 13">
                <a:extLst>
                  <a:ext uri="{FF2B5EF4-FFF2-40B4-BE49-F238E27FC236}">
                    <a16:creationId xmlns:a16="http://schemas.microsoft.com/office/drawing/2014/main" id="{881826D5-7BAD-4B04-976B-3BF880DFC6F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3" name="任意多边形 14">
                <a:extLst>
                  <a:ext uri="{FF2B5EF4-FFF2-40B4-BE49-F238E27FC236}">
                    <a16:creationId xmlns:a16="http://schemas.microsoft.com/office/drawing/2014/main" id="{916F2377-3FC2-4569-8360-234444BD4D7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4" name="任意多边形 15">
                <a:extLst>
                  <a:ext uri="{FF2B5EF4-FFF2-40B4-BE49-F238E27FC236}">
                    <a16:creationId xmlns:a16="http://schemas.microsoft.com/office/drawing/2014/main" id="{DE0CE83A-494E-4C90-BB6C-A5E4BE8974E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5" name="任意多边形 16">
                <a:extLst>
                  <a:ext uri="{FF2B5EF4-FFF2-40B4-BE49-F238E27FC236}">
                    <a16:creationId xmlns:a16="http://schemas.microsoft.com/office/drawing/2014/main" id="{13F30FBE-6CBB-4B33-AA30-287375BFFA18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6" name="任意多边形 17">
                <a:extLst>
                  <a:ext uri="{FF2B5EF4-FFF2-40B4-BE49-F238E27FC236}">
                    <a16:creationId xmlns:a16="http://schemas.microsoft.com/office/drawing/2014/main" id="{08C20E6C-624D-409F-9D64-6163F1B3696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7" name="任意多边形 18">
                <a:extLst>
                  <a:ext uri="{FF2B5EF4-FFF2-40B4-BE49-F238E27FC236}">
                    <a16:creationId xmlns:a16="http://schemas.microsoft.com/office/drawing/2014/main" id="{581EE7F7-A307-4C1F-AF0E-B8453C4EE1F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8" name="任意多边形 19">
                <a:extLst>
                  <a:ext uri="{FF2B5EF4-FFF2-40B4-BE49-F238E27FC236}">
                    <a16:creationId xmlns:a16="http://schemas.microsoft.com/office/drawing/2014/main" id="{702517BF-D573-418D-A96C-0B95BC0CDB8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99" name="任意多边形 20">
                <a:extLst>
                  <a:ext uri="{FF2B5EF4-FFF2-40B4-BE49-F238E27FC236}">
                    <a16:creationId xmlns:a16="http://schemas.microsoft.com/office/drawing/2014/main" id="{5D110B22-596A-4D4D-8D04-68C1E5F104C0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0" name="任意多边形 21">
                <a:extLst>
                  <a:ext uri="{FF2B5EF4-FFF2-40B4-BE49-F238E27FC236}">
                    <a16:creationId xmlns:a16="http://schemas.microsoft.com/office/drawing/2014/main" id="{CB83C47F-0ECF-4F36-B9E8-F951993402CD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1" name="任意多边形 22">
                <a:extLst>
                  <a:ext uri="{FF2B5EF4-FFF2-40B4-BE49-F238E27FC236}">
                    <a16:creationId xmlns:a16="http://schemas.microsoft.com/office/drawing/2014/main" id="{2D45B82C-B9E6-4391-95D0-1294C63395B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02" name="任意多边形 23">
                <a:extLst>
                  <a:ext uri="{FF2B5EF4-FFF2-40B4-BE49-F238E27FC236}">
                    <a16:creationId xmlns:a16="http://schemas.microsoft.com/office/drawing/2014/main" id="{4AB95DE2-9B7D-4138-8773-D2CE722E0CE4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382" name="文本框 381">
              <a:extLst>
                <a:ext uri="{FF2B5EF4-FFF2-40B4-BE49-F238E27FC236}">
                  <a16:creationId xmlns:a16="http://schemas.microsoft.com/office/drawing/2014/main" id="{A038B903-FBB5-4CF5-898E-0F44B6FE7DAC}"/>
                </a:ext>
              </a:extLst>
            </p:cNvPr>
            <p:cNvSpPr txBox="1"/>
            <p:nvPr/>
          </p:nvSpPr>
          <p:spPr>
            <a:xfrm>
              <a:off x="8164830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钧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677A038A-F342-4181-95FF-E115B86ADD2D}"/>
              </a:ext>
            </a:extLst>
          </p:cNvPr>
          <p:cNvGrpSpPr/>
          <p:nvPr/>
        </p:nvGrpSpPr>
        <p:grpSpPr>
          <a:xfrm>
            <a:off x="10254417" y="2499703"/>
            <a:ext cx="615441" cy="585257"/>
            <a:chOff x="10254417" y="2499703"/>
            <a:chExt cx="615441" cy="585257"/>
          </a:xfrm>
        </p:grpSpPr>
        <p:grpSp>
          <p:nvGrpSpPr>
            <p:cNvPr id="407" name="组合 406">
              <a:extLst>
                <a:ext uri="{FF2B5EF4-FFF2-40B4-BE49-F238E27FC236}">
                  <a16:creationId xmlns:a16="http://schemas.microsoft.com/office/drawing/2014/main" id="{35D55E84-C5AE-4552-B896-2045FA26C779}"/>
                </a:ext>
              </a:extLst>
            </p:cNvPr>
            <p:cNvGrpSpPr/>
            <p:nvPr/>
          </p:nvGrpSpPr>
          <p:grpSpPr>
            <a:xfrm>
              <a:off x="10254417" y="2499703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09" name="任意多边形 4">
                <a:extLst>
                  <a:ext uri="{FF2B5EF4-FFF2-40B4-BE49-F238E27FC236}">
                    <a16:creationId xmlns:a16="http://schemas.microsoft.com/office/drawing/2014/main" id="{83846672-EAC2-4604-90A8-DA7A95F769F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0" name="任意多边形 5">
                <a:extLst>
                  <a:ext uri="{FF2B5EF4-FFF2-40B4-BE49-F238E27FC236}">
                    <a16:creationId xmlns:a16="http://schemas.microsoft.com/office/drawing/2014/main" id="{F3867378-7ACB-4F9C-9E1F-B2D176A5955D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1" name="任意多边形 6">
                <a:extLst>
                  <a:ext uri="{FF2B5EF4-FFF2-40B4-BE49-F238E27FC236}">
                    <a16:creationId xmlns:a16="http://schemas.microsoft.com/office/drawing/2014/main" id="{C065091A-A317-41E0-B3A4-113ABA06400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2" name="任意多边形 7">
                <a:extLst>
                  <a:ext uri="{FF2B5EF4-FFF2-40B4-BE49-F238E27FC236}">
                    <a16:creationId xmlns:a16="http://schemas.microsoft.com/office/drawing/2014/main" id="{634B88C3-9572-4B73-B655-4CF63CE0EEF4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3" name="任意多边形 8">
                <a:extLst>
                  <a:ext uri="{FF2B5EF4-FFF2-40B4-BE49-F238E27FC236}">
                    <a16:creationId xmlns:a16="http://schemas.microsoft.com/office/drawing/2014/main" id="{1651D82C-0B1E-42D6-96E3-9E48864C6468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4" name="任意多边形 9">
                <a:extLst>
                  <a:ext uri="{FF2B5EF4-FFF2-40B4-BE49-F238E27FC236}">
                    <a16:creationId xmlns:a16="http://schemas.microsoft.com/office/drawing/2014/main" id="{B7E1EE09-CE7A-4383-841B-59AB9E043DB4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5" name="任意多边形 10">
                <a:extLst>
                  <a:ext uri="{FF2B5EF4-FFF2-40B4-BE49-F238E27FC236}">
                    <a16:creationId xmlns:a16="http://schemas.microsoft.com/office/drawing/2014/main" id="{7BDAF9D4-CB95-4F94-B4A1-191F072D24A3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6" name="任意多边形 11">
                <a:extLst>
                  <a:ext uri="{FF2B5EF4-FFF2-40B4-BE49-F238E27FC236}">
                    <a16:creationId xmlns:a16="http://schemas.microsoft.com/office/drawing/2014/main" id="{CF7EE966-F30E-422A-878E-AF5CBAC507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7" name="任意多边形 12">
                <a:extLst>
                  <a:ext uri="{FF2B5EF4-FFF2-40B4-BE49-F238E27FC236}">
                    <a16:creationId xmlns:a16="http://schemas.microsoft.com/office/drawing/2014/main" id="{CB77AFE5-2BE0-4A2E-BE71-51983578A90A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8" name="任意多边形 13">
                <a:extLst>
                  <a:ext uri="{FF2B5EF4-FFF2-40B4-BE49-F238E27FC236}">
                    <a16:creationId xmlns:a16="http://schemas.microsoft.com/office/drawing/2014/main" id="{C6FDD8D0-FAF7-4497-9025-0CB52E8DBD03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19" name="任意多边形 14">
                <a:extLst>
                  <a:ext uri="{FF2B5EF4-FFF2-40B4-BE49-F238E27FC236}">
                    <a16:creationId xmlns:a16="http://schemas.microsoft.com/office/drawing/2014/main" id="{E7603A99-6168-45AB-BB66-AD6D054FC92A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0" name="任意多边形 15">
                <a:extLst>
                  <a:ext uri="{FF2B5EF4-FFF2-40B4-BE49-F238E27FC236}">
                    <a16:creationId xmlns:a16="http://schemas.microsoft.com/office/drawing/2014/main" id="{9C3C47BB-D0F6-4304-804B-33799D229A4F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1" name="任意多边形 16">
                <a:extLst>
                  <a:ext uri="{FF2B5EF4-FFF2-40B4-BE49-F238E27FC236}">
                    <a16:creationId xmlns:a16="http://schemas.microsoft.com/office/drawing/2014/main" id="{A1AF7C1D-2865-493B-B489-72E207A30193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2" name="任意多边形 17">
                <a:extLst>
                  <a:ext uri="{FF2B5EF4-FFF2-40B4-BE49-F238E27FC236}">
                    <a16:creationId xmlns:a16="http://schemas.microsoft.com/office/drawing/2014/main" id="{9549EC3E-B534-4459-AD9D-1A7D2F0D46FC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3" name="任意多边形 18">
                <a:extLst>
                  <a:ext uri="{FF2B5EF4-FFF2-40B4-BE49-F238E27FC236}">
                    <a16:creationId xmlns:a16="http://schemas.microsoft.com/office/drawing/2014/main" id="{C93C2BEB-28F8-4846-A6EA-66CF71F23AA2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4" name="任意多边形 19">
                <a:extLst>
                  <a:ext uri="{FF2B5EF4-FFF2-40B4-BE49-F238E27FC236}">
                    <a16:creationId xmlns:a16="http://schemas.microsoft.com/office/drawing/2014/main" id="{50B30F46-0A5D-4359-A0DF-A592CA97D02D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5" name="任意多边形 20">
                <a:extLst>
                  <a:ext uri="{FF2B5EF4-FFF2-40B4-BE49-F238E27FC236}">
                    <a16:creationId xmlns:a16="http://schemas.microsoft.com/office/drawing/2014/main" id="{5AAFC525-60C1-4331-B16F-3A5C3AA6EBD1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6" name="任意多边形 21">
                <a:extLst>
                  <a:ext uri="{FF2B5EF4-FFF2-40B4-BE49-F238E27FC236}">
                    <a16:creationId xmlns:a16="http://schemas.microsoft.com/office/drawing/2014/main" id="{A8052539-ED16-4761-89C1-628FDA825BB7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7" name="任意多边形 22">
                <a:extLst>
                  <a:ext uri="{FF2B5EF4-FFF2-40B4-BE49-F238E27FC236}">
                    <a16:creationId xmlns:a16="http://schemas.microsoft.com/office/drawing/2014/main" id="{1BF8D49D-F407-4C5D-AFE5-3A839EF9A7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28" name="任意多边形 23">
                <a:extLst>
                  <a:ext uri="{FF2B5EF4-FFF2-40B4-BE49-F238E27FC236}">
                    <a16:creationId xmlns:a16="http://schemas.microsoft.com/office/drawing/2014/main" id="{9C078ADA-2532-48E0-AE8B-1C699801D09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408" name="文本框 407">
              <a:extLst>
                <a:ext uri="{FF2B5EF4-FFF2-40B4-BE49-F238E27FC236}">
                  <a16:creationId xmlns:a16="http://schemas.microsoft.com/office/drawing/2014/main" id="{185DF31A-A98A-47CD-9CE2-CF3AAE6146B6}"/>
                </a:ext>
              </a:extLst>
            </p:cNvPr>
            <p:cNvSpPr txBox="1"/>
            <p:nvPr/>
          </p:nvSpPr>
          <p:spPr>
            <a:xfrm>
              <a:off x="10366609" y="2499703"/>
              <a:ext cx="487313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zh-CN" altLang="en-US" sz="3200" dirty="0">
                  <a:solidFill>
                    <a:schemeClr val="accent1"/>
                  </a:solidFill>
                  <a:latin typeface="+mj-ea"/>
                  <a:ea typeface="+mj-ea"/>
                </a:rPr>
                <a:t>定</a:t>
              </a:r>
            </a:p>
          </p:txBody>
        </p:sp>
      </p:grpSp>
      <p:sp>
        <p:nvSpPr>
          <p:cNvPr id="5" name="文本框 4">
            <a:extLst>
              <a:ext uri="{FF2B5EF4-FFF2-40B4-BE49-F238E27FC236}">
                <a16:creationId xmlns:a16="http://schemas.microsoft.com/office/drawing/2014/main" id="{3EC510D8-2A41-4D91-99DB-B88C0278609C}"/>
              </a:ext>
            </a:extLst>
          </p:cNvPr>
          <p:cNvSpPr txBox="1"/>
          <p:nvPr/>
        </p:nvSpPr>
        <p:spPr>
          <a:xfrm>
            <a:off x="5095726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五大名窑</a:t>
            </a:r>
          </a:p>
        </p:txBody>
      </p:sp>
      <p:cxnSp>
        <p:nvCxnSpPr>
          <p:cNvPr id="142" name="直接连接符 141">
            <a:extLst>
              <a:ext uri="{FF2B5EF4-FFF2-40B4-BE49-F238E27FC236}">
                <a16:creationId xmlns:a16="http://schemas.microsoft.com/office/drawing/2014/main" id="{AA6BD262-F0C1-4DF8-9D5A-AC0A9D8AFC38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1944535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>
            <a:extLst>
              <a:ext uri="{FF2B5EF4-FFF2-40B4-BE49-F238E27FC236}">
                <a16:creationId xmlns:a16="http://schemas.microsoft.com/office/drawing/2014/main" id="{7C78D4DA-813E-45F3-8CE1-F7041BEB2FAE}"/>
              </a:ext>
            </a:extLst>
          </p:cNvPr>
          <p:cNvGrpSpPr/>
          <p:nvPr/>
        </p:nvGrpSpPr>
        <p:grpSpPr>
          <a:xfrm>
            <a:off x="1040555" y="5536166"/>
            <a:ext cx="2984120" cy="561350"/>
            <a:chOff x="1040555" y="5536166"/>
            <a:chExt cx="2984120" cy="561350"/>
          </a:xfrm>
        </p:grpSpPr>
        <p:sp>
          <p:nvSpPr>
            <p:cNvPr id="39" name="任意多边形: 形状 38">
              <a:extLst>
                <a:ext uri="{FF2B5EF4-FFF2-40B4-BE49-F238E27FC236}">
                  <a16:creationId xmlns:a16="http://schemas.microsoft.com/office/drawing/2014/main" id="{8490B33D-B1CE-4690-A73D-053F11F83963}"/>
                </a:ext>
              </a:extLst>
            </p:cNvPr>
            <p:cNvSpPr/>
            <p:nvPr/>
          </p:nvSpPr>
          <p:spPr>
            <a:xfrm rot="16200000">
              <a:off x="2251940" y="4324781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C99B1E23-909C-403B-AAF5-428DF3DE9729}"/>
                </a:ext>
              </a:extLst>
            </p:cNvPr>
            <p:cNvSpPr txBox="1"/>
            <p:nvPr/>
          </p:nvSpPr>
          <p:spPr>
            <a:xfrm>
              <a:off x="1994005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青瓷系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4243486-D42B-468E-B2CD-4120E584EDB2}"/>
              </a:ext>
            </a:extLst>
          </p:cNvPr>
          <p:cNvGrpSpPr/>
          <p:nvPr/>
        </p:nvGrpSpPr>
        <p:grpSpPr>
          <a:xfrm>
            <a:off x="4699657" y="5536167"/>
            <a:ext cx="2984120" cy="561350"/>
            <a:chOff x="4699657" y="5536167"/>
            <a:chExt cx="2984120" cy="561350"/>
          </a:xfrm>
        </p:grpSpPr>
        <p:sp>
          <p:nvSpPr>
            <p:cNvPr id="43" name="任意多边形: 形状 42">
              <a:extLst>
                <a:ext uri="{FF2B5EF4-FFF2-40B4-BE49-F238E27FC236}">
                  <a16:creationId xmlns:a16="http://schemas.microsoft.com/office/drawing/2014/main" id="{964ED450-9C15-4CB1-88B9-296216A49719}"/>
                </a:ext>
              </a:extLst>
            </p:cNvPr>
            <p:cNvSpPr/>
            <p:nvPr/>
          </p:nvSpPr>
          <p:spPr>
            <a:xfrm rot="16200000">
              <a:off x="5911042" y="4324782"/>
              <a:ext cx="561350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470BCA7D-E06E-49DF-A473-6674342F5C95}"/>
                </a:ext>
              </a:extLst>
            </p:cNvPr>
            <p:cNvSpPr txBox="1"/>
            <p:nvPr/>
          </p:nvSpPr>
          <p:spPr>
            <a:xfrm>
              <a:off x="5653107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白瓷系</a:t>
              </a:r>
            </a:p>
          </p:txBody>
        </p:sp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B1B9F39C-81D6-47C8-821B-B4F6E092E71B}"/>
              </a:ext>
            </a:extLst>
          </p:cNvPr>
          <p:cNvSpPr txBox="1"/>
          <p:nvPr/>
        </p:nvSpPr>
        <p:spPr>
          <a:xfrm>
            <a:off x="5524865" y="4216262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定窑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549B0542-6957-4E17-BCEB-5AE82A08D4F6}"/>
              </a:ext>
            </a:extLst>
          </p:cNvPr>
          <p:cNvSpPr txBox="1"/>
          <p:nvPr/>
        </p:nvSpPr>
        <p:spPr>
          <a:xfrm>
            <a:off x="6401965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磁州窑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864529CC-7CA1-4035-893D-1A54E6C07145}"/>
              </a:ext>
            </a:extLst>
          </p:cNvPr>
          <p:cNvGrpSpPr/>
          <p:nvPr/>
        </p:nvGrpSpPr>
        <p:grpSpPr>
          <a:xfrm>
            <a:off x="8358759" y="5536165"/>
            <a:ext cx="2984120" cy="561352"/>
            <a:chOff x="8358759" y="5536165"/>
            <a:chExt cx="2984120" cy="561352"/>
          </a:xfrm>
        </p:grpSpPr>
        <p:sp>
          <p:nvSpPr>
            <p:cNvPr id="46" name="任意多边形: 形状 45">
              <a:extLst>
                <a:ext uri="{FF2B5EF4-FFF2-40B4-BE49-F238E27FC236}">
                  <a16:creationId xmlns:a16="http://schemas.microsoft.com/office/drawing/2014/main" id="{8A7D4778-9CFF-4310-892E-EDB891D0C96B}"/>
                </a:ext>
              </a:extLst>
            </p:cNvPr>
            <p:cNvSpPr/>
            <p:nvPr/>
          </p:nvSpPr>
          <p:spPr>
            <a:xfrm rot="16200000">
              <a:off x="9570143" y="4324781"/>
              <a:ext cx="561352" cy="2984120"/>
            </a:xfrm>
            <a:custGeom>
              <a:avLst/>
              <a:gdLst>
                <a:gd name="connsiteX0" fmla="*/ 654701 w 654701"/>
                <a:gd name="connsiteY0" fmla="*/ 151910 h 2702576"/>
                <a:gd name="connsiteX1" fmla="*/ 654701 w 654701"/>
                <a:gd name="connsiteY1" fmla="*/ 2545254 h 2702576"/>
                <a:gd name="connsiteX2" fmla="*/ 627315 w 654701"/>
                <a:gd name="connsiteY2" fmla="*/ 2572640 h 2702576"/>
                <a:gd name="connsiteX3" fmla="*/ 589041 w 654701"/>
                <a:gd name="connsiteY3" fmla="*/ 2572640 h 2702576"/>
                <a:gd name="connsiteX4" fmla="*/ 589041 w 654701"/>
                <a:gd name="connsiteY4" fmla="*/ 2606472 h 2702576"/>
                <a:gd name="connsiteX5" fmla="*/ 560621 w 654701"/>
                <a:gd name="connsiteY5" fmla="*/ 2634892 h 2702576"/>
                <a:gd name="connsiteX6" fmla="*/ 511674 w 654701"/>
                <a:gd name="connsiteY6" fmla="*/ 2634892 h 2702576"/>
                <a:gd name="connsiteX7" fmla="*/ 481078 w 654701"/>
                <a:gd name="connsiteY7" fmla="*/ 2637800 h 2702576"/>
                <a:gd name="connsiteX8" fmla="*/ 327350 w 654701"/>
                <a:gd name="connsiteY8" fmla="*/ 2702576 h 2702576"/>
                <a:gd name="connsiteX9" fmla="*/ 173622 w 654701"/>
                <a:gd name="connsiteY9" fmla="*/ 2637800 h 2702576"/>
                <a:gd name="connsiteX10" fmla="*/ 143026 w 654701"/>
                <a:gd name="connsiteY10" fmla="*/ 2634892 h 2702576"/>
                <a:gd name="connsiteX11" fmla="*/ 94080 w 654701"/>
                <a:gd name="connsiteY11" fmla="*/ 2634892 h 2702576"/>
                <a:gd name="connsiteX12" fmla="*/ 65660 w 654701"/>
                <a:gd name="connsiteY12" fmla="*/ 2606472 h 2702576"/>
                <a:gd name="connsiteX13" fmla="*/ 65660 w 654701"/>
                <a:gd name="connsiteY13" fmla="*/ 2572640 h 2702576"/>
                <a:gd name="connsiteX14" fmla="*/ 27386 w 654701"/>
                <a:gd name="connsiteY14" fmla="*/ 2572640 h 2702576"/>
                <a:gd name="connsiteX15" fmla="*/ 0 w 654701"/>
                <a:gd name="connsiteY15" fmla="*/ 2545254 h 2702576"/>
                <a:gd name="connsiteX16" fmla="*/ 0 w 654701"/>
                <a:gd name="connsiteY16" fmla="*/ 151910 h 2702576"/>
                <a:gd name="connsiteX17" fmla="*/ 27386 w 654701"/>
                <a:gd name="connsiteY17" fmla="*/ 124524 h 2702576"/>
                <a:gd name="connsiteX18" fmla="*/ 65660 w 654701"/>
                <a:gd name="connsiteY18" fmla="*/ 124524 h 2702576"/>
                <a:gd name="connsiteX19" fmla="*/ 65660 w 654701"/>
                <a:gd name="connsiteY19" fmla="*/ 90692 h 2702576"/>
                <a:gd name="connsiteX20" fmla="*/ 94080 w 654701"/>
                <a:gd name="connsiteY20" fmla="*/ 62272 h 2702576"/>
                <a:gd name="connsiteX21" fmla="*/ 181500 w 654701"/>
                <a:gd name="connsiteY21" fmla="*/ 62272 h 2702576"/>
                <a:gd name="connsiteX22" fmla="*/ 197744 w 654701"/>
                <a:gd name="connsiteY22" fmla="*/ 57109 h 2702576"/>
                <a:gd name="connsiteX23" fmla="*/ 327350 w 654701"/>
                <a:gd name="connsiteY23" fmla="*/ 0 h 2702576"/>
                <a:gd name="connsiteX24" fmla="*/ 456957 w 654701"/>
                <a:gd name="connsiteY24" fmla="*/ 57109 h 2702576"/>
                <a:gd name="connsiteX25" fmla="*/ 473200 w 654701"/>
                <a:gd name="connsiteY25" fmla="*/ 62272 h 2702576"/>
                <a:gd name="connsiteX26" fmla="*/ 560621 w 654701"/>
                <a:gd name="connsiteY26" fmla="*/ 62272 h 2702576"/>
                <a:gd name="connsiteX27" fmla="*/ 589041 w 654701"/>
                <a:gd name="connsiteY27" fmla="*/ 90692 h 2702576"/>
                <a:gd name="connsiteX28" fmla="*/ 589041 w 654701"/>
                <a:gd name="connsiteY28" fmla="*/ 124524 h 2702576"/>
                <a:gd name="connsiteX29" fmla="*/ 627315 w 654701"/>
                <a:gd name="connsiteY29" fmla="*/ 124524 h 2702576"/>
                <a:gd name="connsiteX30" fmla="*/ 654701 w 654701"/>
                <a:gd name="connsiteY30" fmla="*/ 151910 h 2702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4701" h="2702576">
                  <a:moveTo>
                    <a:pt x="654701" y="151910"/>
                  </a:moveTo>
                  <a:lnTo>
                    <a:pt x="654701" y="2545254"/>
                  </a:lnTo>
                  <a:cubicBezTo>
                    <a:pt x="654701" y="2560379"/>
                    <a:pt x="642440" y="2572640"/>
                    <a:pt x="627315" y="2572640"/>
                  </a:cubicBezTo>
                  <a:lnTo>
                    <a:pt x="589041" y="2572640"/>
                  </a:lnTo>
                  <a:lnTo>
                    <a:pt x="589041" y="2606472"/>
                  </a:lnTo>
                  <a:cubicBezTo>
                    <a:pt x="589041" y="2622168"/>
                    <a:pt x="576317" y="2634892"/>
                    <a:pt x="560621" y="2634892"/>
                  </a:cubicBezTo>
                  <a:lnTo>
                    <a:pt x="511674" y="2634892"/>
                  </a:lnTo>
                  <a:lnTo>
                    <a:pt x="481078" y="2637800"/>
                  </a:lnTo>
                  <a:cubicBezTo>
                    <a:pt x="418074" y="2650755"/>
                    <a:pt x="407994" y="2702576"/>
                    <a:pt x="327350" y="2702576"/>
                  </a:cubicBezTo>
                  <a:cubicBezTo>
                    <a:pt x="246706" y="2702576"/>
                    <a:pt x="236625" y="2650755"/>
                    <a:pt x="173622" y="2637800"/>
                  </a:cubicBezTo>
                  <a:lnTo>
                    <a:pt x="143026" y="2634892"/>
                  </a:lnTo>
                  <a:lnTo>
                    <a:pt x="94080" y="2634892"/>
                  </a:lnTo>
                  <a:cubicBezTo>
                    <a:pt x="78384" y="2634892"/>
                    <a:pt x="65660" y="2622168"/>
                    <a:pt x="65660" y="2606472"/>
                  </a:cubicBezTo>
                  <a:lnTo>
                    <a:pt x="65660" y="2572640"/>
                  </a:lnTo>
                  <a:lnTo>
                    <a:pt x="27386" y="2572640"/>
                  </a:lnTo>
                  <a:cubicBezTo>
                    <a:pt x="12261" y="2572640"/>
                    <a:pt x="0" y="2560379"/>
                    <a:pt x="0" y="2545254"/>
                  </a:cubicBezTo>
                  <a:lnTo>
                    <a:pt x="0" y="151910"/>
                  </a:lnTo>
                  <a:cubicBezTo>
                    <a:pt x="0" y="136785"/>
                    <a:pt x="12261" y="124524"/>
                    <a:pt x="27386" y="124524"/>
                  </a:cubicBezTo>
                  <a:lnTo>
                    <a:pt x="65660" y="124524"/>
                  </a:lnTo>
                  <a:lnTo>
                    <a:pt x="65660" y="90692"/>
                  </a:lnTo>
                  <a:cubicBezTo>
                    <a:pt x="65660" y="74996"/>
                    <a:pt x="78384" y="62272"/>
                    <a:pt x="94080" y="62272"/>
                  </a:cubicBezTo>
                  <a:lnTo>
                    <a:pt x="181500" y="62272"/>
                  </a:lnTo>
                  <a:lnTo>
                    <a:pt x="197744" y="57109"/>
                  </a:lnTo>
                  <a:cubicBezTo>
                    <a:pt x="240946" y="38073"/>
                    <a:pt x="258227" y="0"/>
                    <a:pt x="327350" y="0"/>
                  </a:cubicBezTo>
                  <a:cubicBezTo>
                    <a:pt x="396474" y="0"/>
                    <a:pt x="413754" y="38073"/>
                    <a:pt x="456957" y="57109"/>
                  </a:cubicBezTo>
                  <a:lnTo>
                    <a:pt x="473200" y="62272"/>
                  </a:lnTo>
                  <a:lnTo>
                    <a:pt x="560621" y="62272"/>
                  </a:lnTo>
                  <a:cubicBezTo>
                    <a:pt x="576317" y="62272"/>
                    <a:pt x="589041" y="74996"/>
                    <a:pt x="589041" y="90692"/>
                  </a:cubicBezTo>
                  <a:lnTo>
                    <a:pt x="589041" y="124524"/>
                  </a:lnTo>
                  <a:lnTo>
                    <a:pt x="627315" y="124524"/>
                  </a:lnTo>
                  <a:cubicBezTo>
                    <a:pt x="642440" y="124524"/>
                    <a:pt x="654701" y="136785"/>
                    <a:pt x="654701" y="151910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 w="12700" cap="rnd">
              <a:noFill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 sz="1600">
                <a:latin typeface="+mj-ea"/>
                <a:ea typeface="+mj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162C4A46-F3F3-43EB-866E-A2296F65452F}"/>
                </a:ext>
              </a:extLst>
            </p:cNvPr>
            <p:cNvSpPr txBox="1"/>
            <p:nvPr/>
          </p:nvSpPr>
          <p:spPr>
            <a:xfrm>
              <a:off x="9312209" y="5540140"/>
              <a:ext cx="1077218" cy="430887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黑瓷系</a:t>
              </a:r>
            </a:p>
          </p:txBody>
        </p:sp>
      </p:grpSp>
      <p:sp>
        <p:nvSpPr>
          <p:cNvPr id="19" name="文本框 18">
            <a:extLst>
              <a:ext uri="{FF2B5EF4-FFF2-40B4-BE49-F238E27FC236}">
                <a16:creationId xmlns:a16="http://schemas.microsoft.com/office/drawing/2014/main" id="{F1372436-F119-4D75-AA87-BE1D3FEEF6F2}"/>
              </a:ext>
            </a:extLst>
          </p:cNvPr>
          <p:cNvSpPr txBox="1"/>
          <p:nvPr/>
        </p:nvSpPr>
        <p:spPr>
          <a:xfrm>
            <a:off x="9184749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lang="zh-CN" altLang="en-US" sz="1600" dirty="0">
                <a:latin typeface="+mn-ea"/>
              </a:rPr>
              <a:t>建窑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24F55F0-72F6-49A7-A0E9-2BD9F59B0EA4}"/>
              </a:ext>
            </a:extLst>
          </p:cNvPr>
          <p:cNvSpPr txBox="1"/>
          <p:nvPr/>
        </p:nvSpPr>
        <p:spPr>
          <a:xfrm>
            <a:off x="9986394" y="4210060"/>
            <a:ext cx="615553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吉州窑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40" name="íšlídè">
            <a:extLst>
              <a:ext uri="{FF2B5EF4-FFF2-40B4-BE49-F238E27FC236}">
                <a16:creationId xmlns:a16="http://schemas.microsoft.com/office/drawing/2014/main" id="{3D5E846D-FDD9-42DD-BDCE-86E459747BF9}"/>
              </a:ext>
            </a:extLst>
          </p:cNvPr>
          <p:cNvSpPr/>
          <p:nvPr/>
        </p:nvSpPr>
        <p:spPr bwMode="auto">
          <a:xfrm>
            <a:off x="1134807" y="2032916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2" name="íšlídè">
            <a:extLst>
              <a:ext uri="{FF2B5EF4-FFF2-40B4-BE49-F238E27FC236}">
                <a16:creationId xmlns:a16="http://schemas.microsoft.com/office/drawing/2014/main" id="{D8287596-66EE-4313-8BD9-C6C05DDF4CAA}"/>
              </a:ext>
            </a:extLst>
          </p:cNvPr>
          <p:cNvSpPr/>
          <p:nvPr/>
        </p:nvSpPr>
        <p:spPr bwMode="auto">
          <a:xfrm>
            <a:off x="4793912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5" name="íšlídè">
            <a:extLst>
              <a:ext uri="{FF2B5EF4-FFF2-40B4-BE49-F238E27FC236}">
                <a16:creationId xmlns:a16="http://schemas.microsoft.com/office/drawing/2014/main" id="{EC0C14FC-3EEF-4623-931D-0C48C564365C}"/>
              </a:ext>
            </a:extLst>
          </p:cNvPr>
          <p:cNvSpPr/>
          <p:nvPr/>
        </p:nvSpPr>
        <p:spPr bwMode="auto">
          <a:xfrm>
            <a:off x="8453014" y="2042260"/>
            <a:ext cx="2795608" cy="3173155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966" h="4063">
                <a:moveTo>
                  <a:pt x="3966" y="182"/>
                </a:moveTo>
                <a:lnTo>
                  <a:pt x="3966" y="0"/>
                </a:lnTo>
                <a:lnTo>
                  <a:pt x="3783" y="0"/>
                </a:lnTo>
                <a:lnTo>
                  <a:pt x="3783" y="82"/>
                </a:lnTo>
                <a:lnTo>
                  <a:pt x="3727" y="82"/>
                </a:lnTo>
                <a:lnTo>
                  <a:pt x="3727" y="0"/>
                </a:lnTo>
                <a:lnTo>
                  <a:pt x="3515" y="0"/>
                </a:lnTo>
                <a:lnTo>
                  <a:pt x="3515" y="130"/>
                </a:lnTo>
                <a:lnTo>
                  <a:pt x="3405" y="130"/>
                </a:lnTo>
                <a:lnTo>
                  <a:pt x="3405" y="100"/>
                </a:lnTo>
                <a:lnTo>
                  <a:pt x="3468" y="100"/>
                </a:lnTo>
                <a:lnTo>
                  <a:pt x="3468" y="15"/>
                </a:lnTo>
                <a:lnTo>
                  <a:pt x="3384" y="15"/>
                </a:lnTo>
                <a:lnTo>
                  <a:pt x="3384" y="78"/>
                </a:lnTo>
                <a:lnTo>
                  <a:pt x="3330" y="78"/>
                </a:lnTo>
                <a:lnTo>
                  <a:pt x="3330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3411"/>
                </a:lnTo>
                <a:lnTo>
                  <a:pt x="80" y="3411"/>
                </a:lnTo>
                <a:lnTo>
                  <a:pt x="80" y="3468"/>
                </a:lnTo>
                <a:lnTo>
                  <a:pt x="17" y="3468"/>
                </a:lnTo>
                <a:lnTo>
                  <a:pt x="17" y="3550"/>
                </a:lnTo>
                <a:lnTo>
                  <a:pt x="102" y="3550"/>
                </a:lnTo>
                <a:lnTo>
                  <a:pt x="102" y="3489"/>
                </a:lnTo>
                <a:lnTo>
                  <a:pt x="132" y="3489"/>
                </a:lnTo>
                <a:lnTo>
                  <a:pt x="132" y="3597"/>
                </a:lnTo>
                <a:lnTo>
                  <a:pt x="2" y="3597"/>
                </a:lnTo>
                <a:lnTo>
                  <a:pt x="2" y="3809"/>
                </a:lnTo>
                <a:lnTo>
                  <a:pt x="82" y="3809"/>
                </a:lnTo>
                <a:lnTo>
                  <a:pt x="82" y="3882"/>
                </a:lnTo>
                <a:lnTo>
                  <a:pt x="0" y="3882"/>
                </a:lnTo>
                <a:lnTo>
                  <a:pt x="0" y="4063"/>
                </a:lnTo>
                <a:lnTo>
                  <a:pt x="184" y="4063"/>
                </a:lnTo>
                <a:lnTo>
                  <a:pt x="184" y="3981"/>
                </a:lnTo>
                <a:lnTo>
                  <a:pt x="240" y="3981"/>
                </a:lnTo>
                <a:lnTo>
                  <a:pt x="240" y="4063"/>
                </a:lnTo>
                <a:lnTo>
                  <a:pt x="451" y="4063"/>
                </a:lnTo>
                <a:lnTo>
                  <a:pt x="451" y="3934"/>
                </a:lnTo>
                <a:lnTo>
                  <a:pt x="561" y="3934"/>
                </a:lnTo>
                <a:lnTo>
                  <a:pt x="561" y="3964"/>
                </a:lnTo>
                <a:lnTo>
                  <a:pt x="499" y="3964"/>
                </a:lnTo>
                <a:lnTo>
                  <a:pt x="499" y="4048"/>
                </a:lnTo>
                <a:lnTo>
                  <a:pt x="583" y="4048"/>
                </a:lnTo>
                <a:lnTo>
                  <a:pt x="583" y="3986"/>
                </a:lnTo>
                <a:lnTo>
                  <a:pt x="637" y="3986"/>
                </a:lnTo>
                <a:lnTo>
                  <a:pt x="637" y="4046"/>
                </a:lnTo>
                <a:lnTo>
                  <a:pt x="3330" y="4046"/>
                </a:lnTo>
                <a:lnTo>
                  <a:pt x="3330" y="3986"/>
                </a:lnTo>
                <a:lnTo>
                  <a:pt x="3384" y="3986"/>
                </a:lnTo>
                <a:lnTo>
                  <a:pt x="3384" y="4048"/>
                </a:lnTo>
                <a:lnTo>
                  <a:pt x="3468" y="4048"/>
                </a:lnTo>
                <a:lnTo>
                  <a:pt x="3468" y="3964"/>
                </a:lnTo>
                <a:lnTo>
                  <a:pt x="3405" y="3964"/>
                </a:lnTo>
                <a:lnTo>
                  <a:pt x="3405" y="3934"/>
                </a:lnTo>
                <a:lnTo>
                  <a:pt x="3515" y="3934"/>
                </a:lnTo>
                <a:lnTo>
                  <a:pt x="3515" y="4063"/>
                </a:lnTo>
                <a:lnTo>
                  <a:pt x="3727" y="4063"/>
                </a:lnTo>
                <a:lnTo>
                  <a:pt x="3727" y="3981"/>
                </a:lnTo>
                <a:lnTo>
                  <a:pt x="3783" y="3981"/>
                </a:lnTo>
                <a:lnTo>
                  <a:pt x="3783" y="4063"/>
                </a:lnTo>
                <a:lnTo>
                  <a:pt x="3966" y="4063"/>
                </a:lnTo>
                <a:lnTo>
                  <a:pt x="3966" y="3882"/>
                </a:lnTo>
                <a:lnTo>
                  <a:pt x="3884" y="3882"/>
                </a:lnTo>
                <a:lnTo>
                  <a:pt x="3884" y="3809"/>
                </a:lnTo>
                <a:lnTo>
                  <a:pt x="3964" y="3809"/>
                </a:lnTo>
                <a:lnTo>
                  <a:pt x="3964" y="3597"/>
                </a:lnTo>
                <a:lnTo>
                  <a:pt x="3835" y="3597"/>
                </a:lnTo>
                <a:lnTo>
                  <a:pt x="3835" y="3489"/>
                </a:lnTo>
                <a:lnTo>
                  <a:pt x="3865" y="3489"/>
                </a:lnTo>
                <a:lnTo>
                  <a:pt x="3865" y="3550"/>
                </a:lnTo>
                <a:lnTo>
                  <a:pt x="3949" y="3550"/>
                </a:lnTo>
                <a:lnTo>
                  <a:pt x="3949" y="3468"/>
                </a:lnTo>
                <a:lnTo>
                  <a:pt x="3887" y="3468"/>
                </a:lnTo>
                <a:lnTo>
                  <a:pt x="3887" y="3411"/>
                </a:lnTo>
                <a:lnTo>
                  <a:pt x="3947" y="3411"/>
                </a:lnTo>
                <a:lnTo>
                  <a:pt x="3947" y="652"/>
                </a:lnTo>
                <a:lnTo>
                  <a:pt x="3887" y="652"/>
                </a:lnTo>
                <a:lnTo>
                  <a:pt x="3887" y="596"/>
                </a:lnTo>
                <a:lnTo>
                  <a:pt x="3949" y="596"/>
                </a:lnTo>
                <a:lnTo>
                  <a:pt x="3949" y="514"/>
                </a:lnTo>
                <a:lnTo>
                  <a:pt x="3865" y="514"/>
                </a:lnTo>
                <a:lnTo>
                  <a:pt x="3865" y="575"/>
                </a:lnTo>
                <a:lnTo>
                  <a:pt x="3835" y="575"/>
                </a:lnTo>
                <a:lnTo>
                  <a:pt x="3835" y="467"/>
                </a:lnTo>
                <a:lnTo>
                  <a:pt x="3964" y="467"/>
                </a:lnTo>
                <a:lnTo>
                  <a:pt x="3964" y="255"/>
                </a:lnTo>
                <a:lnTo>
                  <a:pt x="3884" y="255"/>
                </a:lnTo>
                <a:lnTo>
                  <a:pt x="3884" y="182"/>
                </a:lnTo>
                <a:lnTo>
                  <a:pt x="3966" y="182"/>
                </a:lnTo>
                <a:close/>
                <a:moveTo>
                  <a:pt x="561" y="3986"/>
                </a:moveTo>
                <a:lnTo>
                  <a:pt x="561" y="4027"/>
                </a:lnTo>
                <a:lnTo>
                  <a:pt x="520" y="4027"/>
                </a:lnTo>
                <a:lnTo>
                  <a:pt x="520" y="3986"/>
                </a:lnTo>
                <a:lnTo>
                  <a:pt x="561" y="3986"/>
                </a:lnTo>
                <a:close/>
                <a:moveTo>
                  <a:pt x="3405" y="78"/>
                </a:moveTo>
                <a:lnTo>
                  <a:pt x="3405" y="37"/>
                </a:lnTo>
                <a:lnTo>
                  <a:pt x="3446" y="37"/>
                </a:lnTo>
                <a:lnTo>
                  <a:pt x="3446" y="78"/>
                </a:lnTo>
                <a:lnTo>
                  <a:pt x="3405" y="78"/>
                </a:lnTo>
                <a:close/>
                <a:moveTo>
                  <a:pt x="3887" y="3528"/>
                </a:moveTo>
                <a:lnTo>
                  <a:pt x="3887" y="3489"/>
                </a:lnTo>
                <a:lnTo>
                  <a:pt x="3928" y="3489"/>
                </a:lnTo>
                <a:lnTo>
                  <a:pt x="3928" y="3528"/>
                </a:lnTo>
                <a:lnTo>
                  <a:pt x="3887" y="3528"/>
                </a:lnTo>
                <a:close/>
                <a:moveTo>
                  <a:pt x="3805" y="4042"/>
                </a:moveTo>
                <a:lnTo>
                  <a:pt x="3805" y="3981"/>
                </a:lnTo>
                <a:lnTo>
                  <a:pt x="3884" y="3981"/>
                </a:lnTo>
                <a:lnTo>
                  <a:pt x="3884" y="3904"/>
                </a:lnTo>
                <a:lnTo>
                  <a:pt x="3943" y="3904"/>
                </a:lnTo>
                <a:lnTo>
                  <a:pt x="3943" y="4042"/>
                </a:lnTo>
                <a:lnTo>
                  <a:pt x="3805" y="4042"/>
                </a:lnTo>
                <a:close/>
                <a:moveTo>
                  <a:pt x="3805" y="3962"/>
                </a:moveTo>
                <a:lnTo>
                  <a:pt x="3805" y="3904"/>
                </a:lnTo>
                <a:lnTo>
                  <a:pt x="3865" y="3904"/>
                </a:lnTo>
                <a:lnTo>
                  <a:pt x="3865" y="3962"/>
                </a:lnTo>
                <a:lnTo>
                  <a:pt x="3805" y="3962"/>
                </a:lnTo>
                <a:close/>
                <a:moveTo>
                  <a:pt x="3800" y="3787"/>
                </a:moveTo>
                <a:lnTo>
                  <a:pt x="3800" y="3724"/>
                </a:lnTo>
                <a:lnTo>
                  <a:pt x="3865" y="3724"/>
                </a:lnTo>
                <a:lnTo>
                  <a:pt x="3865" y="3787"/>
                </a:lnTo>
                <a:lnTo>
                  <a:pt x="3800" y="3787"/>
                </a:lnTo>
                <a:close/>
                <a:moveTo>
                  <a:pt x="3865" y="3809"/>
                </a:moveTo>
                <a:lnTo>
                  <a:pt x="3865" y="3880"/>
                </a:lnTo>
                <a:lnTo>
                  <a:pt x="3800" y="3880"/>
                </a:lnTo>
                <a:lnTo>
                  <a:pt x="3800" y="3809"/>
                </a:lnTo>
                <a:lnTo>
                  <a:pt x="3865" y="3809"/>
                </a:lnTo>
                <a:close/>
                <a:moveTo>
                  <a:pt x="3783" y="3899"/>
                </a:moveTo>
                <a:lnTo>
                  <a:pt x="3783" y="3962"/>
                </a:lnTo>
                <a:lnTo>
                  <a:pt x="3727" y="3962"/>
                </a:lnTo>
                <a:lnTo>
                  <a:pt x="3727" y="3899"/>
                </a:lnTo>
                <a:lnTo>
                  <a:pt x="3783" y="3899"/>
                </a:lnTo>
                <a:close/>
                <a:moveTo>
                  <a:pt x="3783" y="3809"/>
                </a:moveTo>
                <a:lnTo>
                  <a:pt x="3783" y="3880"/>
                </a:lnTo>
                <a:lnTo>
                  <a:pt x="3727" y="3880"/>
                </a:lnTo>
                <a:lnTo>
                  <a:pt x="3727" y="3809"/>
                </a:lnTo>
                <a:lnTo>
                  <a:pt x="3783" y="3809"/>
                </a:lnTo>
                <a:close/>
                <a:moveTo>
                  <a:pt x="3405" y="4027"/>
                </a:moveTo>
                <a:lnTo>
                  <a:pt x="3405" y="3986"/>
                </a:lnTo>
                <a:lnTo>
                  <a:pt x="3446" y="3986"/>
                </a:lnTo>
                <a:lnTo>
                  <a:pt x="3446" y="4027"/>
                </a:lnTo>
                <a:lnTo>
                  <a:pt x="3405" y="4027"/>
                </a:lnTo>
                <a:close/>
                <a:moveTo>
                  <a:pt x="240" y="3899"/>
                </a:moveTo>
                <a:lnTo>
                  <a:pt x="240" y="3962"/>
                </a:lnTo>
                <a:lnTo>
                  <a:pt x="184" y="3962"/>
                </a:lnTo>
                <a:lnTo>
                  <a:pt x="184" y="3899"/>
                </a:lnTo>
                <a:lnTo>
                  <a:pt x="240" y="3899"/>
                </a:lnTo>
                <a:close/>
                <a:moveTo>
                  <a:pt x="240" y="3809"/>
                </a:moveTo>
                <a:lnTo>
                  <a:pt x="240" y="3880"/>
                </a:lnTo>
                <a:lnTo>
                  <a:pt x="184" y="3880"/>
                </a:lnTo>
                <a:lnTo>
                  <a:pt x="184" y="3809"/>
                </a:lnTo>
                <a:lnTo>
                  <a:pt x="240" y="3809"/>
                </a:lnTo>
                <a:close/>
                <a:moveTo>
                  <a:pt x="102" y="3787"/>
                </a:moveTo>
                <a:lnTo>
                  <a:pt x="102" y="3724"/>
                </a:lnTo>
                <a:lnTo>
                  <a:pt x="166" y="3724"/>
                </a:lnTo>
                <a:lnTo>
                  <a:pt x="166" y="3787"/>
                </a:lnTo>
                <a:lnTo>
                  <a:pt x="102" y="3787"/>
                </a:lnTo>
                <a:close/>
                <a:moveTo>
                  <a:pt x="102" y="3880"/>
                </a:moveTo>
                <a:lnTo>
                  <a:pt x="102" y="3809"/>
                </a:lnTo>
                <a:lnTo>
                  <a:pt x="166" y="3809"/>
                </a:lnTo>
                <a:lnTo>
                  <a:pt x="166" y="3880"/>
                </a:lnTo>
                <a:lnTo>
                  <a:pt x="102" y="3880"/>
                </a:lnTo>
                <a:close/>
                <a:moveTo>
                  <a:pt x="102" y="3962"/>
                </a:moveTo>
                <a:lnTo>
                  <a:pt x="102" y="3904"/>
                </a:lnTo>
                <a:lnTo>
                  <a:pt x="162" y="3904"/>
                </a:lnTo>
                <a:lnTo>
                  <a:pt x="162" y="3962"/>
                </a:lnTo>
                <a:lnTo>
                  <a:pt x="102" y="3962"/>
                </a:lnTo>
                <a:close/>
                <a:moveTo>
                  <a:pt x="162" y="3981"/>
                </a:moveTo>
                <a:lnTo>
                  <a:pt x="162" y="4042"/>
                </a:lnTo>
                <a:lnTo>
                  <a:pt x="24" y="4042"/>
                </a:lnTo>
                <a:lnTo>
                  <a:pt x="24" y="3904"/>
                </a:lnTo>
                <a:lnTo>
                  <a:pt x="82" y="3904"/>
                </a:lnTo>
                <a:lnTo>
                  <a:pt x="82" y="3981"/>
                </a:lnTo>
                <a:lnTo>
                  <a:pt x="162" y="3981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3727" y="164"/>
                </a:moveTo>
                <a:lnTo>
                  <a:pt x="3727" y="102"/>
                </a:lnTo>
                <a:lnTo>
                  <a:pt x="3783" y="102"/>
                </a:lnTo>
                <a:lnTo>
                  <a:pt x="3783" y="164"/>
                </a:lnTo>
                <a:lnTo>
                  <a:pt x="3727" y="164"/>
                </a:lnTo>
                <a:close/>
                <a:moveTo>
                  <a:pt x="3727" y="255"/>
                </a:moveTo>
                <a:lnTo>
                  <a:pt x="3727" y="184"/>
                </a:lnTo>
                <a:lnTo>
                  <a:pt x="3783" y="184"/>
                </a:lnTo>
                <a:lnTo>
                  <a:pt x="3783" y="255"/>
                </a:lnTo>
                <a:lnTo>
                  <a:pt x="3727" y="255"/>
                </a:lnTo>
                <a:close/>
                <a:moveTo>
                  <a:pt x="3865" y="596"/>
                </a:moveTo>
                <a:lnTo>
                  <a:pt x="3865" y="674"/>
                </a:lnTo>
                <a:lnTo>
                  <a:pt x="3925" y="674"/>
                </a:lnTo>
                <a:lnTo>
                  <a:pt x="3925" y="3390"/>
                </a:lnTo>
                <a:lnTo>
                  <a:pt x="3865" y="3390"/>
                </a:lnTo>
                <a:lnTo>
                  <a:pt x="3865" y="3468"/>
                </a:lnTo>
                <a:lnTo>
                  <a:pt x="3813" y="3468"/>
                </a:lnTo>
                <a:lnTo>
                  <a:pt x="3813" y="3619"/>
                </a:lnTo>
                <a:lnTo>
                  <a:pt x="3941" y="3619"/>
                </a:lnTo>
                <a:lnTo>
                  <a:pt x="3941" y="3787"/>
                </a:lnTo>
                <a:lnTo>
                  <a:pt x="3884" y="3787"/>
                </a:lnTo>
                <a:lnTo>
                  <a:pt x="3884" y="3705"/>
                </a:lnTo>
                <a:lnTo>
                  <a:pt x="3783" y="3705"/>
                </a:lnTo>
                <a:lnTo>
                  <a:pt x="3783" y="3787"/>
                </a:lnTo>
                <a:lnTo>
                  <a:pt x="3705" y="3787"/>
                </a:lnTo>
                <a:lnTo>
                  <a:pt x="3705" y="3880"/>
                </a:lnTo>
                <a:lnTo>
                  <a:pt x="3613" y="3880"/>
                </a:lnTo>
                <a:lnTo>
                  <a:pt x="3613" y="3981"/>
                </a:lnTo>
                <a:lnTo>
                  <a:pt x="3705" y="3981"/>
                </a:lnTo>
                <a:lnTo>
                  <a:pt x="3705" y="4040"/>
                </a:lnTo>
                <a:lnTo>
                  <a:pt x="3537" y="4040"/>
                </a:lnTo>
                <a:lnTo>
                  <a:pt x="3537" y="3912"/>
                </a:lnTo>
                <a:lnTo>
                  <a:pt x="3384" y="3912"/>
                </a:lnTo>
                <a:lnTo>
                  <a:pt x="3384" y="3964"/>
                </a:lnTo>
                <a:lnTo>
                  <a:pt x="3308" y="3964"/>
                </a:lnTo>
                <a:lnTo>
                  <a:pt x="3308" y="4025"/>
                </a:lnTo>
                <a:lnTo>
                  <a:pt x="658" y="4025"/>
                </a:lnTo>
                <a:lnTo>
                  <a:pt x="658" y="3964"/>
                </a:lnTo>
                <a:lnTo>
                  <a:pt x="583" y="3964"/>
                </a:lnTo>
                <a:lnTo>
                  <a:pt x="583" y="3912"/>
                </a:lnTo>
                <a:lnTo>
                  <a:pt x="430" y="3912"/>
                </a:lnTo>
                <a:lnTo>
                  <a:pt x="430" y="4040"/>
                </a:lnTo>
                <a:lnTo>
                  <a:pt x="261" y="4040"/>
                </a:lnTo>
                <a:lnTo>
                  <a:pt x="261" y="3981"/>
                </a:lnTo>
                <a:lnTo>
                  <a:pt x="354" y="3981"/>
                </a:lnTo>
                <a:lnTo>
                  <a:pt x="354" y="3880"/>
                </a:lnTo>
                <a:lnTo>
                  <a:pt x="261" y="3880"/>
                </a:lnTo>
                <a:lnTo>
                  <a:pt x="261" y="3787"/>
                </a:lnTo>
                <a:lnTo>
                  <a:pt x="184" y="3787"/>
                </a:lnTo>
                <a:lnTo>
                  <a:pt x="184" y="3705"/>
                </a:lnTo>
                <a:lnTo>
                  <a:pt x="82" y="3705"/>
                </a:lnTo>
                <a:lnTo>
                  <a:pt x="82" y="3787"/>
                </a:lnTo>
                <a:lnTo>
                  <a:pt x="26" y="3787"/>
                </a:lnTo>
                <a:lnTo>
                  <a:pt x="26" y="3619"/>
                </a:lnTo>
                <a:lnTo>
                  <a:pt x="153" y="3619"/>
                </a:lnTo>
                <a:lnTo>
                  <a:pt x="153" y="3468"/>
                </a:lnTo>
                <a:lnTo>
                  <a:pt x="102" y="3468"/>
                </a:lnTo>
                <a:lnTo>
                  <a:pt x="102" y="3390"/>
                </a:lnTo>
                <a:lnTo>
                  <a:pt x="41" y="3390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3308" y="39"/>
                </a:lnTo>
                <a:lnTo>
                  <a:pt x="3308" y="100"/>
                </a:lnTo>
                <a:lnTo>
                  <a:pt x="3384" y="100"/>
                </a:lnTo>
                <a:lnTo>
                  <a:pt x="3384" y="151"/>
                </a:lnTo>
                <a:lnTo>
                  <a:pt x="3537" y="151"/>
                </a:lnTo>
                <a:lnTo>
                  <a:pt x="3537" y="24"/>
                </a:lnTo>
                <a:lnTo>
                  <a:pt x="3705" y="24"/>
                </a:lnTo>
                <a:lnTo>
                  <a:pt x="3705" y="82"/>
                </a:lnTo>
                <a:lnTo>
                  <a:pt x="3613" y="82"/>
                </a:lnTo>
                <a:lnTo>
                  <a:pt x="3613" y="184"/>
                </a:lnTo>
                <a:lnTo>
                  <a:pt x="3705" y="184"/>
                </a:lnTo>
                <a:lnTo>
                  <a:pt x="3705" y="277"/>
                </a:lnTo>
                <a:lnTo>
                  <a:pt x="3783" y="277"/>
                </a:lnTo>
                <a:lnTo>
                  <a:pt x="3783" y="359"/>
                </a:lnTo>
                <a:lnTo>
                  <a:pt x="3884" y="359"/>
                </a:lnTo>
                <a:lnTo>
                  <a:pt x="3884" y="277"/>
                </a:lnTo>
                <a:lnTo>
                  <a:pt x="3941" y="277"/>
                </a:lnTo>
                <a:lnTo>
                  <a:pt x="3941" y="445"/>
                </a:lnTo>
                <a:lnTo>
                  <a:pt x="3813" y="445"/>
                </a:lnTo>
                <a:lnTo>
                  <a:pt x="3813" y="596"/>
                </a:lnTo>
                <a:lnTo>
                  <a:pt x="3865" y="596"/>
                </a:lnTo>
                <a:close/>
                <a:moveTo>
                  <a:pt x="261" y="3962"/>
                </a:moveTo>
                <a:lnTo>
                  <a:pt x="261" y="3899"/>
                </a:lnTo>
                <a:lnTo>
                  <a:pt x="335" y="3899"/>
                </a:lnTo>
                <a:lnTo>
                  <a:pt x="335" y="3962"/>
                </a:lnTo>
                <a:lnTo>
                  <a:pt x="261" y="3962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3705" y="102"/>
                </a:moveTo>
                <a:lnTo>
                  <a:pt x="3705" y="164"/>
                </a:lnTo>
                <a:lnTo>
                  <a:pt x="3632" y="164"/>
                </a:lnTo>
                <a:lnTo>
                  <a:pt x="3632" y="102"/>
                </a:lnTo>
                <a:lnTo>
                  <a:pt x="3705" y="102"/>
                </a:lnTo>
                <a:close/>
                <a:moveTo>
                  <a:pt x="3705" y="3899"/>
                </a:moveTo>
                <a:lnTo>
                  <a:pt x="3705" y="3962"/>
                </a:lnTo>
                <a:lnTo>
                  <a:pt x="3632" y="3962"/>
                </a:lnTo>
                <a:lnTo>
                  <a:pt x="3632" y="3899"/>
                </a:lnTo>
                <a:lnTo>
                  <a:pt x="3705" y="3899"/>
                </a:lnTo>
                <a:close/>
                <a:moveTo>
                  <a:pt x="3865" y="277"/>
                </a:moveTo>
                <a:lnTo>
                  <a:pt x="3865" y="339"/>
                </a:lnTo>
                <a:lnTo>
                  <a:pt x="3800" y="339"/>
                </a:lnTo>
                <a:lnTo>
                  <a:pt x="3800" y="277"/>
                </a:lnTo>
                <a:lnTo>
                  <a:pt x="3865" y="277"/>
                </a:lnTo>
                <a:close/>
                <a:moveTo>
                  <a:pt x="3865" y="184"/>
                </a:moveTo>
                <a:lnTo>
                  <a:pt x="3865" y="255"/>
                </a:lnTo>
                <a:lnTo>
                  <a:pt x="3800" y="255"/>
                </a:lnTo>
                <a:lnTo>
                  <a:pt x="3800" y="184"/>
                </a:lnTo>
                <a:lnTo>
                  <a:pt x="3865" y="184"/>
                </a:lnTo>
                <a:close/>
                <a:moveTo>
                  <a:pt x="3865" y="102"/>
                </a:moveTo>
                <a:lnTo>
                  <a:pt x="3865" y="160"/>
                </a:lnTo>
                <a:lnTo>
                  <a:pt x="3805" y="160"/>
                </a:lnTo>
                <a:lnTo>
                  <a:pt x="3805" y="102"/>
                </a:lnTo>
                <a:lnTo>
                  <a:pt x="3865" y="102"/>
                </a:lnTo>
                <a:close/>
                <a:moveTo>
                  <a:pt x="3805" y="82"/>
                </a:moveTo>
                <a:lnTo>
                  <a:pt x="3805" y="22"/>
                </a:lnTo>
                <a:lnTo>
                  <a:pt x="3943" y="22"/>
                </a:lnTo>
                <a:lnTo>
                  <a:pt x="3943" y="160"/>
                </a:lnTo>
                <a:lnTo>
                  <a:pt x="3884" y="160"/>
                </a:lnTo>
                <a:lnTo>
                  <a:pt x="3884" y="82"/>
                </a:lnTo>
                <a:lnTo>
                  <a:pt x="3805" y="82"/>
                </a:lnTo>
                <a:close/>
                <a:moveTo>
                  <a:pt x="80" y="3489"/>
                </a:moveTo>
                <a:lnTo>
                  <a:pt x="80" y="3528"/>
                </a:lnTo>
                <a:lnTo>
                  <a:pt x="39" y="3528"/>
                </a:lnTo>
                <a:lnTo>
                  <a:pt x="39" y="3489"/>
                </a:lnTo>
                <a:lnTo>
                  <a:pt x="80" y="3489"/>
                </a:lnTo>
                <a:close/>
                <a:moveTo>
                  <a:pt x="3887" y="575"/>
                </a:moveTo>
                <a:lnTo>
                  <a:pt x="3887" y="536"/>
                </a:lnTo>
                <a:lnTo>
                  <a:pt x="3928" y="536"/>
                </a:lnTo>
                <a:lnTo>
                  <a:pt x="3928" y="575"/>
                </a:lnTo>
                <a:lnTo>
                  <a:pt x="3887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36AA3DA-8FC1-43EC-972E-D917EF9A97D5}"/>
              </a:ext>
            </a:extLst>
          </p:cNvPr>
          <p:cNvSpPr txBox="1"/>
          <p:nvPr/>
        </p:nvSpPr>
        <p:spPr>
          <a:xfrm>
            <a:off x="4845659" y="667663"/>
            <a:ext cx="2500685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宋瓷的分类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AA0EC970-3E45-45F4-975E-5DE6C4182C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5">
            <a:extLst>
              <a:ext uri="{FF2B5EF4-FFF2-40B4-BE49-F238E27FC236}">
                <a16:creationId xmlns:a16="http://schemas.microsoft.com/office/drawing/2014/main" id="{5E67848F-4653-40DD-A4E8-6430A84FEA8A}"/>
              </a:ext>
            </a:extLst>
          </p:cNvPr>
          <p:cNvSpPr txBox="1"/>
          <p:nvPr/>
        </p:nvSpPr>
        <p:spPr>
          <a:xfrm>
            <a:off x="1551581" y="4210061"/>
            <a:ext cx="461665" cy="24622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04D34ED9-5832-4298-B402-D963D02FB031}"/>
              </a:ext>
            </a:extLst>
          </p:cNvPr>
          <p:cNvSpPr txBox="1"/>
          <p:nvPr/>
        </p:nvSpPr>
        <p:spPr>
          <a:xfrm>
            <a:off x="2327427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364A6632-BFDB-4F27-B462-A1D8AEAB160F}"/>
              </a:ext>
            </a:extLst>
          </p:cNvPr>
          <p:cNvSpPr txBox="1"/>
          <p:nvPr/>
        </p:nvSpPr>
        <p:spPr>
          <a:xfrm>
            <a:off x="3077625" y="4210060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钧窑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1" name="文本框 50">
            <a:extLst>
              <a:ext uri="{FF2B5EF4-FFF2-40B4-BE49-F238E27FC236}">
                <a16:creationId xmlns:a16="http://schemas.microsoft.com/office/drawing/2014/main" id="{6C293545-0E64-460E-89D3-B5CFEE98586C}"/>
              </a:ext>
            </a:extLst>
          </p:cNvPr>
          <p:cNvSpPr txBox="1"/>
          <p:nvPr/>
        </p:nvSpPr>
        <p:spPr>
          <a:xfrm>
            <a:off x="1927227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哥窑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CF95BDE-1F27-4049-A165-83BE5A6CDC41}"/>
              </a:ext>
            </a:extLst>
          </p:cNvPr>
          <p:cNvSpPr txBox="1"/>
          <p:nvPr/>
        </p:nvSpPr>
        <p:spPr>
          <a:xfrm>
            <a:off x="2677425" y="4621329"/>
            <a:ext cx="410369" cy="246221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弟窑</a:t>
            </a:r>
            <a:endParaRPr lang="zh-CN" altLang="en-US" sz="1600" dirty="0">
              <a:latin typeface="+mn-ea"/>
            </a:endParaRPr>
          </a:p>
        </p:txBody>
      </p:sp>
      <p:sp>
        <p:nvSpPr>
          <p:cNvPr id="59" name="矩形 58">
            <a:extLst>
              <a:ext uri="{FF2B5EF4-FFF2-40B4-BE49-F238E27FC236}">
                <a16:creationId xmlns:a16="http://schemas.microsoft.com/office/drawing/2014/main" id="{C8360440-6BE2-4FD8-A19C-26E664136D25}"/>
              </a:ext>
            </a:extLst>
          </p:cNvPr>
          <p:cNvSpPr/>
          <p:nvPr/>
        </p:nvSpPr>
        <p:spPr>
          <a:xfrm>
            <a:off x="1551581" y="2438400"/>
            <a:ext cx="1962061" cy="1441565"/>
          </a:xfrm>
          <a:prstGeom prst="rect">
            <a:avLst/>
          </a:prstGeom>
          <a:blipFill>
            <a:blip r:embed="rId2"/>
            <a:stretch>
              <a:fillRect l="83" t="-16541" r="83" b="-1332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0" name="矩形 59">
            <a:extLst>
              <a:ext uri="{FF2B5EF4-FFF2-40B4-BE49-F238E27FC236}">
                <a16:creationId xmlns:a16="http://schemas.microsoft.com/office/drawing/2014/main" id="{9B1F6CEA-BE28-4F86-95D8-71D0A286FA13}"/>
              </a:ext>
            </a:extLst>
          </p:cNvPr>
          <p:cNvSpPr/>
          <p:nvPr/>
        </p:nvSpPr>
        <p:spPr>
          <a:xfrm>
            <a:off x="5210686" y="2438400"/>
            <a:ext cx="1962061" cy="1441565"/>
          </a:xfrm>
          <a:prstGeom prst="rect">
            <a:avLst/>
          </a:prstGeom>
          <a:blipFill>
            <a:blip r:embed="rId3"/>
            <a:stretch>
              <a:fillRect l="-16895" t="-26508" r="-16895" b="-1758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61" name="矩形 60">
            <a:extLst>
              <a:ext uri="{FF2B5EF4-FFF2-40B4-BE49-F238E27FC236}">
                <a16:creationId xmlns:a16="http://schemas.microsoft.com/office/drawing/2014/main" id="{07909B09-8903-43E8-ADD5-5A9E96888BC6}"/>
              </a:ext>
            </a:extLst>
          </p:cNvPr>
          <p:cNvSpPr/>
          <p:nvPr/>
        </p:nvSpPr>
        <p:spPr>
          <a:xfrm>
            <a:off x="8869787" y="2438400"/>
            <a:ext cx="1962061" cy="1441565"/>
          </a:xfrm>
          <a:prstGeom prst="rect">
            <a:avLst/>
          </a:prstGeom>
          <a:blipFill>
            <a:blip r:embed="rId4"/>
            <a:stretch>
              <a:fillRect l="-15151" t="-29073" r="-15151" b="-150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406108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EC74B8D0-6A3A-4538-8FC0-0FC18A2834CD}"/>
              </a:ext>
            </a:extLst>
          </p:cNvPr>
          <p:cNvGrpSpPr/>
          <p:nvPr/>
        </p:nvGrpSpPr>
        <p:grpSpPr>
          <a:xfrm>
            <a:off x="874713" y="1675265"/>
            <a:ext cx="4546120" cy="3507471"/>
            <a:chOff x="874713" y="1675265"/>
            <a:chExt cx="4546120" cy="3507471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39395477-185F-4A5D-8F85-19496FAA1F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874713" y="1675265"/>
              <a:ext cx="358684" cy="399188"/>
            </a:xfrm>
            <a:prstGeom prst="rect">
              <a:avLst/>
            </a:prstGeom>
          </p:spPr>
        </p:pic>
        <p:pic>
          <p:nvPicPr>
            <p:cNvPr id="17" name="图片 16">
              <a:extLst>
                <a:ext uri="{FF2B5EF4-FFF2-40B4-BE49-F238E27FC236}">
                  <a16:creationId xmlns:a16="http://schemas.microsoft.com/office/drawing/2014/main" id="{0D97296C-D6AB-4600-9EA4-28204F7C6CB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5062149" y="4783548"/>
              <a:ext cx="358684" cy="399188"/>
            </a:xfrm>
            <a:prstGeom prst="rect">
              <a:avLst/>
            </a:prstGeom>
          </p:spPr>
        </p:pic>
      </p:grpSp>
      <p:sp>
        <p:nvSpPr>
          <p:cNvPr id="18" name="文本框 17">
            <a:extLst>
              <a:ext uri="{FF2B5EF4-FFF2-40B4-BE49-F238E27FC236}">
                <a16:creationId xmlns:a16="http://schemas.microsoft.com/office/drawing/2014/main" id="{857D1EF4-29D1-4DCA-83C6-B2343BC7D0E2}"/>
              </a:ext>
            </a:extLst>
          </p:cNvPr>
          <p:cNvSpPr txBox="1"/>
          <p:nvPr/>
        </p:nvSpPr>
        <p:spPr>
          <a:xfrm>
            <a:off x="6036655" y="3010755"/>
            <a:ext cx="5418150" cy="188974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以青瓷为主，釉色有粉青、豆青、卵青、虾青等；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瓷胎体较薄，釉层较厚，有玉石般的质感；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采用支钉支烧法，瓷器底部留下细小的支钉痕迹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器形多仿造古代青铜器式样，以洗、炉、尊、盘等为主；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marL="285750" indent="-28575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汝窑传世作品不足百件，非常珍贵。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52" name="文本框 51">
            <a:extLst>
              <a:ext uri="{FF2B5EF4-FFF2-40B4-BE49-F238E27FC236}">
                <a16:creationId xmlns:a16="http://schemas.microsoft.com/office/drawing/2014/main" id="{577450A0-4AFE-46C9-87C2-413CCE87BA6F}"/>
              </a:ext>
            </a:extLst>
          </p:cNvPr>
          <p:cNvSpPr txBox="1"/>
          <p:nvPr/>
        </p:nvSpPr>
        <p:spPr>
          <a:xfrm>
            <a:off x="6043437" y="2314430"/>
            <a:ext cx="2462213" cy="369332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【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五大名窑之首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】</a:t>
            </a:r>
            <a:endParaRPr lang="en-US" altLang="zh-CN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31" name="矩形 30">
            <a:extLst>
              <a:ext uri="{FF2B5EF4-FFF2-40B4-BE49-F238E27FC236}">
                <a16:creationId xmlns:a16="http://schemas.microsoft.com/office/drawing/2014/main" id="{1D93A226-A928-4A14-8485-D2D2AC046B0E}"/>
              </a:ext>
            </a:extLst>
          </p:cNvPr>
          <p:cNvSpPr/>
          <p:nvPr/>
        </p:nvSpPr>
        <p:spPr>
          <a:xfrm>
            <a:off x="1069645" y="1896935"/>
            <a:ext cx="4151064" cy="3065425"/>
          </a:xfrm>
          <a:prstGeom prst="rect">
            <a:avLst/>
          </a:prstGeom>
          <a:blipFill>
            <a:blip r:embed="rId3"/>
            <a:stretch>
              <a:fillRect l="-17506" t="-17447" r="-9200" b="-9259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84371D2-1104-46E2-B4ED-8B3342EE0D36}"/>
              </a:ext>
            </a:extLst>
          </p:cNvPr>
          <p:cNvGrpSpPr/>
          <p:nvPr/>
        </p:nvGrpSpPr>
        <p:grpSpPr>
          <a:xfrm>
            <a:off x="2399292" y="2683762"/>
            <a:ext cx="1491770" cy="1491770"/>
            <a:chOff x="2399292" y="2683762"/>
            <a:chExt cx="1491770" cy="1491770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D81867E2-7160-4ECE-B45D-A4064D2B52AD}"/>
                </a:ext>
              </a:extLst>
            </p:cNvPr>
            <p:cNvSpPr/>
            <p:nvPr/>
          </p:nvSpPr>
          <p:spPr>
            <a:xfrm>
              <a:off x="2399292" y="2683762"/>
              <a:ext cx="1491770" cy="1491770"/>
            </a:xfrm>
            <a:prstGeom prst="ellipse">
              <a:avLst/>
            </a:prstGeom>
            <a:noFill/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28" name="矩形 27">
              <a:extLst>
                <a:ext uri="{FF2B5EF4-FFF2-40B4-BE49-F238E27FC236}">
                  <a16:creationId xmlns:a16="http://schemas.microsoft.com/office/drawing/2014/main" id="{84EA2178-7C60-4409-B30E-7BDCD8066308}"/>
                </a:ext>
              </a:extLst>
            </p:cNvPr>
            <p:cNvSpPr/>
            <p:nvPr/>
          </p:nvSpPr>
          <p:spPr>
            <a:xfrm>
              <a:off x="2837401" y="2896168"/>
              <a:ext cx="615553" cy="1066959"/>
            </a:xfrm>
            <a:prstGeom prst="rect">
              <a:avLst/>
            </a:prstGeom>
          </p:spPr>
          <p:txBody>
            <a:bodyPr vert="eaVert" wrap="none" lIns="0" tIns="0" rIns="0" bIns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16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汝窑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651384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矩形 19">
            <a:extLst>
              <a:ext uri="{FF2B5EF4-FFF2-40B4-BE49-F238E27FC236}">
                <a16:creationId xmlns:a16="http://schemas.microsoft.com/office/drawing/2014/main" id="{0E8E26B5-3CA4-4C86-A3FD-76DCBE6EB62E}"/>
              </a:ext>
            </a:extLst>
          </p:cNvPr>
          <p:cNvSpPr/>
          <p:nvPr/>
        </p:nvSpPr>
        <p:spPr>
          <a:xfrm>
            <a:off x="1336431" y="1068450"/>
            <a:ext cx="2903716" cy="2214012"/>
          </a:xfrm>
          <a:prstGeom prst="rect">
            <a:avLst/>
          </a:prstGeom>
          <a:blipFill>
            <a:blip r:embed="rId2"/>
            <a:stretch>
              <a:fillRect t="59" b="-59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A74F3116-6AA3-4828-9F8A-067818AA0E08}"/>
              </a:ext>
            </a:extLst>
          </p:cNvPr>
          <p:cNvSpPr/>
          <p:nvPr/>
        </p:nvSpPr>
        <p:spPr>
          <a:xfrm>
            <a:off x="1336431" y="3575539"/>
            <a:ext cx="2903716" cy="2214012"/>
          </a:xfrm>
          <a:prstGeom prst="rect">
            <a:avLst/>
          </a:prstGeom>
          <a:blipFill>
            <a:blip r:embed="rId3"/>
            <a:stretch>
              <a:fillRect t="-13249" b="-672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CFFA265C-7D08-44B6-A199-95D800E9E35A}"/>
              </a:ext>
            </a:extLst>
          </p:cNvPr>
          <p:cNvSpPr/>
          <p:nvPr/>
        </p:nvSpPr>
        <p:spPr>
          <a:xfrm>
            <a:off x="4644142" y="1068450"/>
            <a:ext cx="2903716" cy="2214012"/>
          </a:xfrm>
          <a:prstGeom prst="rect">
            <a:avLst/>
          </a:prstGeom>
          <a:blipFill>
            <a:blip r:embed="rId4"/>
            <a:stretch>
              <a:fillRect l="-12065" t="-12006" r="-12065" b="-1212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B9247B41-696C-4220-9B47-23FF033BA542}"/>
              </a:ext>
            </a:extLst>
          </p:cNvPr>
          <p:cNvSpPr/>
          <p:nvPr/>
        </p:nvSpPr>
        <p:spPr>
          <a:xfrm>
            <a:off x="4644142" y="3575539"/>
            <a:ext cx="2903716" cy="2214012"/>
          </a:xfrm>
          <a:prstGeom prst="rect">
            <a:avLst/>
          </a:prstGeom>
          <a:blipFill>
            <a:blip r:embed="rId5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66000"/>
                      </a14:imgEffect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tretch>
              <a:fillRect l="-8258" t="-8199" r="-8258" b="-831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id="{7F82FC7F-9764-4E19-A7B0-6F338D37B659}"/>
              </a:ext>
            </a:extLst>
          </p:cNvPr>
          <p:cNvSpPr/>
          <p:nvPr/>
        </p:nvSpPr>
        <p:spPr>
          <a:xfrm>
            <a:off x="7951853" y="1068450"/>
            <a:ext cx="2903716" cy="2214012"/>
          </a:xfrm>
          <a:prstGeom prst="rect">
            <a:avLst/>
          </a:prstGeom>
          <a:blipFill>
            <a:blip r:embed="rId6"/>
            <a:stretch>
              <a:fillRect l="-12044" t="-11982" r="-4866" b="-4930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>
            <a:extLst>
              <a:ext uri="{FF2B5EF4-FFF2-40B4-BE49-F238E27FC236}">
                <a16:creationId xmlns:a16="http://schemas.microsoft.com/office/drawing/2014/main" id="{1A47ECC2-5A0E-4046-B14C-B4CAB3A77F51}"/>
              </a:ext>
            </a:extLst>
          </p:cNvPr>
          <p:cNvSpPr/>
          <p:nvPr/>
        </p:nvSpPr>
        <p:spPr>
          <a:xfrm>
            <a:off x="7951853" y="3575539"/>
            <a:ext cx="2903716" cy="2214012"/>
          </a:xfrm>
          <a:prstGeom prst="rect">
            <a:avLst/>
          </a:prstGeom>
          <a:blipFill>
            <a:blip r:embed="rId7"/>
            <a:stretch>
              <a:fillRect l="-7128" t="-2" r="-7128" b="2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25" name="825">
            <a:extLst>
              <a:ext uri="{FF2B5EF4-FFF2-40B4-BE49-F238E27FC236}">
                <a16:creationId xmlns:a16="http://schemas.microsoft.com/office/drawing/2014/main" id="{24B9CA85-5C09-428F-8C3F-336716ECB18D}"/>
              </a:ext>
            </a:extLst>
          </p:cNvPr>
          <p:cNvSpPr/>
          <p:nvPr/>
        </p:nvSpPr>
        <p:spPr bwMode="auto">
          <a:xfrm>
            <a:off x="875342" y="746660"/>
            <a:ext cx="10506931" cy="5364680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8663 w 8663"/>
              <a:gd name="connsiteY0" fmla="*/ 182 h 4063"/>
              <a:gd name="connsiteX1" fmla="*/ 3966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3783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3783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3727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3727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3515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3515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3405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3405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3468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3468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3384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3384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3330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3330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3330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3330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3384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3384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3468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3468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3405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3405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3515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3515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3727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3727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3783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3783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3966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3966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3884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3884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3964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3964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3835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3835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3865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3865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3949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3949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3887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3887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3947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3947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3887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3887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3949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3949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3865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3865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3835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3835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3964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3964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3884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3884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3966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3405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3405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3446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3446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3405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3887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3887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3928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3928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3887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3805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3805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3884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3884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3943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3943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3805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3805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3805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3865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3865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3805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3800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3800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3865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3865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3800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3865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3865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3800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3800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3865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3783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3783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3727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3727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3783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3783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3783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3727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3727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3783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3405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3405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3446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3446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3405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3727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3727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3783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3783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3727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3727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3727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3783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3783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3727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3865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3865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3925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3925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3865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3865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3813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3813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3941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3941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3884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3884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3783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3783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3705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3705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3613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3613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3705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3705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3537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3537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3384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3384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3308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3308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3308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3308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3384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3384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3537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3537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3705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3705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3613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3613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3705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3705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3783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3783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3884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3884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3941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3941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3813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3813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3865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3705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3705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3632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3632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3705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3705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3705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3632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3632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3705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3865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3865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3800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3800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3865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3865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3865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3800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3800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3865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3865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3865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3805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3805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3865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3805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3805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3943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3943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3884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3884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3805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3887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3887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3928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3928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3887 w 8663"/>
              <a:gd name="connsiteY397" fmla="*/ 575 h 4063"/>
              <a:gd name="connsiteX0" fmla="*/ 8663 w 8663"/>
              <a:gd name="connsiteY0" fmla="*/ 182 h 4063"/>
              <a:gd name="connsiteX1" fmla="*/ 8663 w 8663"/>
              <a:gd name="connsiteY1" fmla="*/ 0 h 4063"/>
              <a:gd name="connsiteX2" fmla="*/ 8480 w 8663"/>
              <a:gd name="connsiteY2" fmla="*/ 0 h 4063"/>
              <a:gd name="connsiteX3" fmla="*/ 8480 w 8663"/>
              <a:gd name="connsiteY3" fmla="*/ 82 h 4063"/>
              <a:gd name="connsiteX4" fmla="*/ 8424 w 8663"/>
              <a:gd name="connsiteY4" fmla="*/ 82 h 4063"/>
              <a:gd name="connsiteX5" fmla="*/ 8424 w 8663"/>
              <a:gd name="connsiteY5" fmla="*/ 0 h 4063"/>
              <a:gd name="connsiteX6" fmla="*/ 8212 w 8663"/>
              <a:gd name="connsiteY6" fmla="*/ 0 h 4063"/>
              <a:gd name="connsiteX7" fmla="*/ 8212 w 8663"/>
              <a:gd name="connsiteY7" fmla="*/ 130 h 4063"/>
              <a:gd name="connsiteX8" fmla="*/ 8102 w 8663"/>
              <a:gd name="connsiteY8" fmla="*/ 130 h 4063"/>
              <a:gd name="connsiteX9" fmla="*/ 8102 w 8663"/>
              <a:gd name="connsiteY9" fmla="*/ 100 h 4063"/>
              <a:gd name="connsiteX10" fmla="*/ 8165 w 8663"/>
              <a:gd name="connsiteY10" fmla="*/ 100 h 4063"/>
              <a:gd name="connsiteX11" fmla="*/ 8165 w 8663"/>
              <a:gd name="connsiteY11" fmla="*/ 15 h 4063"/>
              <a:gd name="connsiteX12" fmla="*/ 8081 w 8663"/>
              <a:gd name="connsiteY12" fmla="*/ 15 h 4063"/>
              <a:gd name="connsiteX13" fmla="*/ 8081 w 8663"/>
              <a:gd name="connsiteY13" fmla="*/ 78 h 4063"/>
              <a:gd name="connsiteX14" fmla="*/ 8027 w 8663"/>
              <a:gd name="connsiteY14" fmla="*/ 78 h 4063"/>
              <a:gd name="connsiteX15" fmla="*/ 8027 w 8663"/>
              <a:gd name="connsiteY15" fmla="*/ 18 h 4063"/>
              <a:gd name="connsiteX16" fmla="*/ 637 w 8663"/>
              <a:gd name="connsiteY16" fmla="*/ 18 h 4063"/>
              <a:gd name="connsiteX17" fmla="*/ 637 w 8663"/>
              <a:gd name="connsiteY17" fmla="*/ 78 h 4063"/>
              <a:gd name="connsiteX18" fmla="*/ 583 w 8663"/>
              <a:gd name="connsiteY18" fmla="*/ 78 h 4063"/>
              <a:gd name="connsiteX19" fmla="*/ 583 w 8663"/>
              <a:gd name="connsiteY19" fmla="*/ 15 h 4063"/>
              <a:gd name="connsiteX20" fmla="*/ 499 w 8663"/>
              <a:gd name="connsiteY20" fmla="*/ 15 h 4063"/>
              <a:gd name="connsiteX21" fmla="*/ 499 w 8663"/>
              <a:gd name="connsiteY21" fmla="*/ 100 h 4063"/>
              <a:gd name="connsiteX22" fmla="*/ 561 w 8663"/>
              <a:gd name="connsiteY22" fmla="*/ 100 h 4063"/>
              <a:gd name="connsiteX23" fmla="*/ 561 w 8663"/>
              <a:gd name="connsiteY23" fmla="*/ 130 h 4063"/>
              <a:gd name="connsiteX24" fmla="*/ 451 w 8663"/>
              <a:gd name="connsiteY24" fmla="*/ 130 h 4063"/>
              <a:gd name="connsiteX25" fmla="*/ 451 w 8663"/>
              <a:gd name="connsiteY25" fmla="*/ 0 h 4063"/>
              <a:gd name="connsiteX26" fmla="*/ 240 w 8663"/>
              <a:gd name="connsiteY26" fmla="*/ 0 h 4063"/>
              <a:gd name="connsiteX27" fmla="*/ 240 w 8663"/>
              <a:gd name="connsiteY27" fmla="*/ 82 h 4063"/>
              <a:gd name="connsiteX28" fmla="*/ 184 w 8663"/>
              <a:gd name="connsiteY28" fmla="*/ 82 h 4063"/>
              <a:gd name="connsiteX29" fmla="*/ 184 w 8663"/>
              <a:gd name="connsiteY29" fmla="*/ 0 h 4063"/>
              <a:gd name="connsiteX30" fmla="*/ 0 w 8663"/>
              <a:gd name="connsiteY30" fmla="*/ 0 h 4063"/>
              <a:gd name="connsiteX31" fmla="*/ 0 w 8663"/>
              <a:gd name="connsiteY31" fmla="*/ 182 h 4063"/>
              <a:gd name="connsiteX32" fmla="*/ 82 w 8663"/>
              <a:gd name="connsiteY32" fmla="*/ 182 h 4063"/>
              <a:gd name="connsiteX33" fmla="*/ 82 w 8663"/>
              <a:gd name="connsiteY33" fmla="*/ 255 h 4063"/>
              <a:gd name="connsiteX34" fmla="*/ 2 w 8663"/>
              <a:gd name="connsiteY34" fmla="*/ 255 h 4063"/>
              <a:gd name="connsiteX35" fmla="*/ 2 w 8663"/>
              <a:gd name="connsiteY35" fmla="*/ 467 h 4063"/>
              <a:gd name="connsiteX36" fmla="*/ 132 w 8663"/>
              <a:gd name="connsiteY36" fmla="*/ 467 h 4063"/>
              <a:gd name="connsiteX37" fmla="*/ 132 w 8663"/>
              <a:gd name="connsiteY37" fmla="*/ 575 h 4063"/>
              <a:gd name="connsiteX38" fmla="*/ 102 w 8663"/>
              <a:gd name="connsiteY38" fmla="*/ 575 h 4063"/>
              <a:gd name="connsiteX39" fmla="*/ 102 w 8663"/>
              <a:gd name="connsiteY39" fmla="*/ 514 h 4063"/>
              <a:gd name="connsiteX40" fmla="*/ 17 w 8663"/>
              <a:gd name="connsiteY40" fmla="*/ 514 h 4063"/>
              <a:gd name="connsiteX41" fmla="*/ 17 w 8663"/>
              <a:gd name="connsiteY41" fmla="*/ 596 h 4063"/>
              <a:gd name="connsiteX42" fmla="*/ 80 w 8663"/>
              <a:gd name="connsiteY42" fmla="*/ 596 h 4063"/>
              <a:gd name="connsiteX43" fmla="*/ 80 w 8663"/>
              <a:gd name="connsiteY43" fmla="*/ 652 h 4063"/>
              <a:gd name="connsiteX44" fmla="*/ 20 w 8663"/>
              <a:gd name="connsiteY44" fmla="*/ 652 h 4063"/>
              <a:gd name="connsiteX45" fmla="*/ 20 w 8663"/>
              <a:gd name="connsiteY45" fmla="*/ 3411 h 4063"/>
              <a:gd name="connsiteX46" fmla="*/ 80 w 8663"/>
              <a:gd name="connsiteY46" fmla="*/ 3411 h 4063"/>
              <a:gd name="connsiteX47" fmla="*/ 80 w 8663"/>
              <a:gd name="connsiteY47" fmla="*/ 3468 h 4063"/>
              <a:gd name="connsiteX48" fmla="*/ 17 w 8663"/>
              <a:gd name="connsiteY48" fmla="*/ 3468 h 4063"/>
              <a:gd name="connsiteX49" fmla="*/ 17 w 8663"/>
              <a:gd name="connsiteY49" fmla="*/ 3550 h 4063"/>
              <a:gd name="connsiteX50" fmla="*/ 102 w 8663"/>
              <a:gd name="connsiteY50" fmla="*/ 3550 h 4063"/>
              <a:gd name="connsiteX51" fmla="*/ 102 w 8663"/>
              <a:gd name="connsiteY51" fmla="*/ 3489 h 4063"/>
              <a:gd name="connsiteX52" fmla="*/ 132 w 8663"/>
              <a:gd name="connsiteY52" fmla="*/ 3489 h 4063"/>
              <a:gd name="connsiteX53" fmla="*/ 132 w 8663"/>
              <a:gd name="connsiteY53" fmla="*/ 3597 h 4063"/>
              <a:gd name="connsiteX54" fmla="*/ 2 w 8663"/>
              <a:gd name="connsiteY54" fmla="*/ 3597 h 4063"/>
              <a:gd name="connsiteX55" fmla="*/ 2 w 8663"/>
              <a:gd name="connsiteY55" fmla="*/ 3809 h 4063"/>
              <a:gd name="connsiteX56" fmla="*/ 82 w 8663"/>
              <a:gd name="connsiteY56" fmla="*/ 3809 h 4063"/>
              <a:gd name="connsiteX57" fmla="*/ 82 w 8663"/>
              <a:gd name="connsiteY57" fmla="*/ 3882 h 4063"/>
              <a:gd name="connsiteX58" fmla="*/ 0 w 8663"/>
              <a:gd name="connsiteY58" fmla="*/ 3882 h 4063"/>
              <a:gd name="connsiteX59" fmla="*/ 0 w 8663"/>
              <a:gd name="connsiteY59" fmla="*/ 4063 h 4063"/>
              <a:gd name="connsiteX60" fmla="*/ 184 w 8663"/>
              <a:gd name="connsiteY60" fmla="*/ 4063 h 4063"/>
              <a:gd name="connsiteX61" fmla="*/ 184 w 8663"/>
              <a:gd name="connsiteY61" fmla="*/ 3981 h 4063"/>
              <a:gd name="connsiteX62" fmla="*/ 240 w 8663"/>
              <a:gd name="connsiteY62" fmla="*/ 3981 h 4063"/>
              <a:gd name="connsiteX63" fmla="*/ 240 w 8663"/>
              <a:gd name="connsiteY63" fmla="*/ 4063 h 4063"/>
              <a:gd name="connsiteX64" fmla="*/ 451 w 8663"/>
              <a:gd name="connsiteY64" fmla="*/ 4063 h 4063"/>
              <a:gd name="connsiteX65" fmla="*/ 451 w 8663"/>
              <a:gd name="connsiteY65" fmla="*/ 3934 h 4063"/>
              <a:gd name="connsiteX66" fmla="*/ 561 w 8663"/>
              <a:gd name="connsiteY66" fmla="*/ 3934 h 4063"/>
              <a:gd name="connsiteX67" fmla="*/ 561 w 8663"/>
              <a:gd name="connsiteY67" fmla="*/ 3964 h 4063"/>
              <a:gd name="connsiteX68" fmla="*/ 499 w 8663"/>
              <a:gd name="connsiteY68" fmla="*/ 3964 h 4063"/>
              <a:gd name="connsiteX69" fmla="*/ 499 w 8663"/>
              <a:gd name="connsiteY69" fmla="*/ 4048 h 4063"/>
              <a:gd name="connsiteX70" fmla="*/ 583 w 8663"/>
              <a:gd name="connsiteY70" fmla="*/ 4048 h 4063"/>
              <a:gd name="connsiteX71" fmla="*/ 583 w 8663"/>
              <a:gd name="connsiteY71" fmla="*/ 3986 h 4063"/>
              <a:gd name="connsiteX72" fmla="*/ 637 w 8663"/>
              <a:gd name="connsiteY72" fmla="*/ 3986 h 4063"/>
              <a:gd name="connsiteX73" fmla="*/ 637 w 8663"/>
              <a:gd name="connsiteY73" fmla="*/ 4046 h 4063"/>
              <a:gd name="connsiteX74" fmla="*/ 8027 w 8663"/>
              <a:gd name="connsiteY74" fmla="*/ 4046 h 4063"/>
              <a:gd name="connsiteX75" fmla="*/ 8027 w 8663"/>
              <a:gd name="connsiteY75" fmla="*/ 3986 h 4063"/>
              <a:gd name="connsiteX76" fmla="*/ 8081 w 8663"/>
              <a:gd name="connsiteY76" fmla="*/ 3986 h 4063"/>
              <a:gd name="connsiteX77" fmla="*/ 8081 w 8663"/>
              <a:gd name="connsiteY77" fmla="*/ 4048 h 4063"/>
              <a:gd name="connsiteX78" fmla="*/ 8165 w 8663"/>
              <a:gd name="connsiteY78" fmla="*/ 4048 h 4063"/>
              <a:gd name="connsiteX79" fmla="*/ 8165 w 8663"/>
              <a:gd name="connsiteY79" fmla="*/ 3964 h 4063"/>
              <a:gd name="connsiteX80" fmla="*/ 8102 w 8663"/>
              <a:gd name="connsiteY80" fmla="*/ 3964 h 4063"/>
              <a:gd name="connsiteX81" fmla="*/ 8102 w 8663"/>
              <a:gd name="connsiteY81" fmla="*/ 3934 h 4063"/>
              <a:gd name="connsiteX82" fmla="*/ 8212 w 8663"/>
              <a:gd name="connsiteY82" fmla="*/ 3934 h 4063"/>
              <a:gd name="connsiteX83" fmla="*/ 8212 w 8663"/>
              <a:gd name="connsiteY83" fmla="*/ 4063 h 4063"/>
              <a:gd name="connsiteX84" fmla="*/ 8424 w 8663"/>
              <a:gd name="connsiteY84" fmla="*/ 4063 h 4063"/>
              <a:gd name="connsiteX85" fmla="*/ 8424 w 8663"/>
              <a:gd name="connsiteY85" fmla="*/ 3981 h 4063"/>
              <a:gd name="connsiteX86" fmla="*/ 8480 w 8663"/>
              <a:gd name="connsiteY86" fmla="*/ 3981 h 4063"/>
              <a:gd name="connsiteX87" fmla="*/ 8480 w 8663"/>
              <a:gd name="connsiteY87" fmla="*/ 4063 h 4063"/>
              <a:gd name="connsiteX88" fmla="*/ 8663 w 8663"/>
              <a:gd name="connsiteY88" fmla="*/ 4063 h 4063"/>
              <a:gd name="connsiteX89" fmla="*/ 8663 w 8663"/>
              <a:gd name="connsiteY89" fmla="*/ 3882 h 4063"/>
              <a:gd name="connsiteX90" fmla="*/ 8581 w 8663"/>
              <a:gd name="connsiteY90" fmla="*/ 3882 h 4063"/>
              <a:gd name="connsiteX91" fmla="*/ 8581 w 8663"/>
              <a:gd name="connsiteY91" fmla="*/ 3809 h 4063"/>
              <a:gd name="connsiteX92" fmla="*/ 8661 w 8663"/>
              <a:gd name="connsiteY92" fmla="*/ 3809 h 4063"/>
              <a:gd name="connsiteX93" fmla="*/ 8661 w 8663"/>
              <a:gd name="connsiteY93" fmla="*/ 3597 h 4063"/>
              <a:gd name="connsiteX94" fmla="*/ 8532 w 8663"/>
              <a:gd name="connsiteY94" fmla="*/ 3597 h 4063"/>
              <a:gd name="connsiteX95" fmla="*/ 8532 w 8663"/>
              <a:gd name="connsiteY95" fmla="*/ 3489 h 4063"/>
              <a:gd name="connsiteX96" fmla="*/ 8562 w 8663"/>
              <a:gd name="connsiteY96" fmla="*/ 3489 h 4063"/>
              <a:gd name="connsiteX97" fmla="*/ 8562 w 8663"/>
              <a:gd name="connsiteY97" fmla="*/ 3550 h 4063"/>
              <a:gd name="connsiteX98" fmla="*/ 8646 w 8663"/>
              <a:gd name="connsiteY98" fmla="*/ 3550 h 4063"/>
              <a:gd name="connsiteX99" fmla="*/ 8646 w 8663"/>
              <a:gd name="connsiteY99" fmla="*/ 3468 h 4063"/>
              <a:gd name="connsiteX100" fmla="*/ 8584 w 8663"/>
              <a:gd name="connsiteY100" fmla="*/ 3468 h 4063"/>
              <a:gd name="connsiteX101" fmla="*/ 8584 w 8663"/>
              <a:gd name="connsiteY101" fmla="*/ 3411 h 4063"/>
              <a:gd name="connsiteX102" fmla="*/ 8644 w 8663"/>
              <a:gd name="connsiteY102" fmla="*/ 3411 h 4063"/>
              <a:gd name="connsiteX103" fmla="*/ 8644 w 8663"/>
              <a:gd name="connsiteY103" fmla="*/ 652 h 4063"/>
              <a:gd name="connsiteX104" fmla="*/ 8584 w 8663"/>
              <a:gd name="connsiteY104" fmla="*/ 652 h 4063"/>
              <a:gd name="connsiteX105" fmla="*/ 8584 w 8663"/>
              <a:gd name="connsiteY105" fmla="*/ 596 h 4063"/>
              <a:gd name="connsiteX106" fmla="*/ 8646 w 8663"/>
              <a:gd name="connsiteY106" fmla="*/ 596 h 4063"/>
              <a:gd name="connsiteX107" fmla="*/ 8646 w 8663"/>
              <a:gd name="connsiteY107" fmla="*/ 514 h 4063"/>
              <a:gd name="connsiteX108" fmla="*/ 8562 w 8663"/>
              <a:gd name="connsiteY108" fmla="*/ 514 h 4063"/>
              <a:gd name="connsiteX109" fmla="*/ 8562 w 8663"/>
              <a:gd name="connsiteY109" fmla="*/ 575 h 4063"/>
              <a:gd name="connsiteX110" fmla="*/ 8532 w 8663"/>
              <a:gd name="connsiteY110" fmla="*/ 575 h 4063"/>
              <a:gd name="connsiteX111" fmla="*/ 8532 w 8663"/>
              <a:gd name="connsiteY111" fmla="*/ 467 h 4063"/>
              <a:gd name="connsiteX112" fmla="*/ 8661 w 8663"/>
              <a:gd name="connsiteY112" fmla="*/ 467 h 4063"/>
              <a:gd name="connsiteX113" fmla="*/ 8661 w 8663"/>
              <a:gd name="connsiteY113" fmla="*/ 255 h 4063"/>
              <a:gd name="connsiteX114" fmla="*/ 8581 w 8663"/>
              <a:gd name="connsiteY114" fmla="*/ 255 h 4063"/>
              <a:gd name="connsiteX115" fmla="*/ 8581 w 8663"/>
              <a:gd name="connsiteY115" fmla="*/ 182 h 4063"/>
              <a:gd name="connsiteX116" fmla="*/ 8663 w 8663"/>
              <a:gd name="connsiteY116" fmla="*/ 182 h 4063"/>
              <a:gd name="connsiteX117" fmla="*/ 561 w 8663"/>
              <a:gd name="connsiteY117" fmla="*/ 3986 h 4063"/>
              <a:gd name="connsiteX118" fmla="*/ 561 w 8663"/>
              <a:gd name="connsiteY118" fmla="*/ 4027 h 4063"/>
              <a:gd name="connsiteX119" fmla="*/ 520 w 8663"/>
              <a:gd name="connsiteY119" fmla="*/ 4027 h 4063"/>
              <a:gd name="connsiteX120" fmla="*/ 520 w 8663"/>
              <a:gd name="connsiteY120" fmla="*/ 3986 h 4063"/>
              <a:gd name="connsiteX121" fmla="*/ 561 w 8663"/>
              <a:gd name="connsiteY121" fmla="*/ 3986 h 4063"/>
              <a:gd name="connsiteX122" fmla="*/ 8102 w 8663"/>
              <a:gd name="connsiteY122" fmla="*/ 78 h 4063"/>
              <a:gd name="connsiteX123" fmla="*/ 8102 w 8663"/>
              <a:gd name="connsiteY123" fmla="*/ 37 h 4063"/>
              <a:gd name="connsiteX124" fmla="*/ 8143 w 8663"/>
              <a:gd name="connsiteY124" fmla="*/ 37 h 4063"/>
              <a:gd name="connsiteX125" fmla="*/ 8143 w 8663"/>
              <a:gd name="connsiteY125" fmla="*/ 78 h 4063"/>
              <a:gd name="connsiteX126" fmla="*/ 8102 w 8663"/>
              <a:gd name="connsiteY126" fmla="*/ 78 h 4063"/>
              <a:gd name="connsiteX127" fmla="*/ 8584 w 8663"/>
              <a:gd name="connsiteY127" fmla="*/ 3528 h 4063"/>
              <a:gd name="connsiteX128" fmla="*/ 8584 w 8663"/>
              <a:gd name="connsiteY128" fmla="*/ 3489 h 4063"/>
              <a:gd name="connsiteX129" fmla="*/ 8625 w 8663"/>
              <a:gd name="connsiteY129" fmla="*/ 3489 h 4063"/>
              <a:gd name="connsiteX130" fmla="*/ 8625 w 8663"/>
              <a:gd name="connsiteY130" fmla="*/ 3528 h 4063"/>
              <a:gd name="connsiteX131" fmla="*/ 8584 w 8663"/>
              <a:gd name="connsiteY131" fmla="*/ 3528 h 4063"/>
              <a:gd name="connsiteX132" fmla="*/ 8502 w 8663"/>
              <a:gd name="connsiteY132" fmla="*/ 4042 h 4063"/>
              <a:gd name="connsiteX133" fmla="*/ 8502 w 8663"/>
              <a:gd name="connsiteY133" fmla="*/ 3981 h 4063"/>
              <a:gd name="connsiteX134" fmla="*/ 8581 w 8663"/>
              <a:gd name="connsiteY134" fmla="*/ 3981 h 4063"/>
              <a:gd name="connsiteX135" fmla="*/ 8581 w 8663"/>
              <a:gd name="connsiteY135" fmla="*/ 3904 h 4063"/>
              <a:gd name="connsiteX136" fmla="*/ 8640 w 8663"/>
              <a:gd name="connsiteY136" fmla="*/ 3904 h 4063"/>
              <a:gd name="connsiteX137" fmla="*/ 8640 w 8663"/>
              <a:gd name="connsiteY137" fmla="*/ 4042 h 4063"/>
              <a:gd name="connsiteX138" fmla="*/ 8502 w 8663"/>
              <a:gd name="connsiteY138" fmla="*/ 4042 h 4063"/>
              <a:gd name="connsiteX139" fmla="*/ 8502 w 8663"/>
              <a:gd name="connsiteY139" fmla="*/ 3962 h 4063"/>
              <a:gd name="connsiteX140" fmla="*/ 8502 w 8663"/>
              <a:gd name="connsiteY140" fmla="*/ 3904 h 4063"/>
              <a:gd name="connsiteX141" fmla="*/ 8562 w 8663"/>
              <a:gd name="connsiteY141" fmla="*/ 3904 h 4063"/>
              <a:gd name="connsiteX142" fmla="*/ 8562 w 8663"/>
              <a:gd name="connsiteY142" fmla="*/ 3962 h 4063"/>
              <a:gd name="connsiteX143" fmla="*/ 8502 w 8663"/>
              <a:gd name="connsiteY143" fmla="*/ 3962 h 4063"/>
              <a:gd name="connsiteX144" fmla="*/ 8497 w 8663"/>
              <a:gd name="connsiteY144" fmla="*/ 3787 h 4063"/>
              <a:gd name="connsiteX145" fmla="*/ 8497 w 8663"/>
              <a:gd name="connsiteY145" fmla="*/ 3724 h 4063"/>
              <a:gd name="connsiteX146" fmla="*/ 8562 w 8663"/>
              <a:gd name="connsiteY146" fmla="*/ 3724 h 4063"/>
              <a:gd name="connsiteX147" fmla="*/ 8562 w 8663"/>
              <a:gd name="connsiteY147" fmla="*/ 3787 h 4063"/>
              <a:gd name="connsiteX148" fmla="*/ 8497 w 8663"/>
              <a:gd name="connsiteY148" fmla="*/ 3787 h 4063"/>
              <a:gd name="connsiteX149" fmla="*/ 8562 w 8663"/>
              <a:gd name="connsiteY149" fmla="*/ 3809 h 4063"/>
              <a:gd name="connsiteX150" fmla="*/ 8562 w 8663"/>
              <a:gd name="connsiteY150" fmla="*/ 3880 h 4063"/>
              <a:gd name="connsiteX151" fmla="*/ 8497 w 8663"/>
              <a:gd name="connsiteY151" fmla="*/ 3880 h 4063"/>
              <a:gd name="connsiteX152" fmla="*/ 8497 w 8663"/>
              <a:gd name="connsiteY152" fmla="*/ 3809 h 4063"/>
              <a:gd name="connsiteX153" fmla="*/ 8562 w 8663"/>
              <a:gd name="connsiteY153" fmla="*/ 3809 h 4063"/>
              <a:gd name="connsiteX154" fmla="*/ 8480 w 8663"/>
              <a:gd name="connsiteY154" fmla="*/ 3899 h 4063"/>
              <a:gd name="connsiteX155" fmla="*/ 8480 w 8663"/>
              <a:gd name="connsiteY155" fmla="*/ 3962 h 4063"/>
              <a:gd name="connsiteX156" fmla="*/ 8424 w 8663"/>
              <a:gd name="connsiteY156" fmla="*/ 3962 h 4063"/>
              <a:gd name="connsiteX157" fmla="*/ 8424 w 8663"/>
              <a:gd name="connsiteY157" fmla="*/ 3899 h 4063"/>
              <a:gd name="connsiteX158" fmla="*/ 8480 w 8663"/>
              <a:gd name="connsiteY158" fmla="*/ 3899 h 4063"/>
              <a:gd name="connsiteX159" fmla="*/ 8480 w 8663"/>
              <a:gd name="connsiteY159" fmla="*/ 3809 h 4063"/>
              <a:gd name="connsiteX160" fmla="*/ 8480 w 8663"/>
              <a:gd name="connsiteY160" fmla="*/ 3880 h 4063"/>
              <a:gd name="connsiteX161" fmla="*/ 8424 w 8663"/>
              <a:gd name="connsiteY161" fmla="*/ 3880 h 4063"/>
              <a:gd name="connsiteX162" fmla="*/ 8424 w 8663"/>
              <a:gd name="connsiteY162" fmla="*/ 3809 h 4063"/>
              <a:gd name="connsiteX163" fmla="*/ 8480 w 8663"/>
              <a:gd name="connsiteY163" fmla="*/ 3809 h 4063"/>
              <a:gd name="connsiteX164" fmla="*/ 8102 w 8663"/>
              <a:gd name="connsiteY164" fmla="*/ 4027 h 4063"/>
              <a:gd name="connsiteX165" fmla="*/ 8102 w 8663"/>
              <a:gd name="connsiteY165" fmla="*/ 3986 h 4063"/>
              <a:gd name="connsiteX166" fmla="*/ 8143 w 8663"/>
              <a:gd name="connsiteY166" fmla="*/ 3986 h 4063"/>
              <a:gd name="connsiteX167" fmla="*/ 8143 w 8663"/>
              <a:gd name="connsiteY167" fmla="*/ 4027 h 4063"/>
              <a:gd name="connsiteX168" fmla="*/ 8102 w 8663"/>
              <a:gd name="connsiteY168" fmla="*/ 4027 h 4063"/>
              <a:gd name="connsiteX169" fmla="*/ 240 w 8663"/>
              <a:gd name="connsiteY169" fmla="*/ 3899 h 4063"/>
              <a:gd name="connsiteX170" fmla="*/ 240 w 8663"/>
              <a:gd name="connsiteY170" fmla="*/ 3962 h 4063"/>
              <a:gd name="connsiteX171" fmla="*/ 184 w 8663"/>
              <a:gd name="connsiteY171" fmla="*/ 3962 h 4063"/>
              <a:gd name="connsiteX172" fmla="*/ 184 w 8663"/>
              <a:gd name="connsiteY172" fmla="*/ 3899 h 4063"/>
              <a:gd name="connsiteX173" fmla="*/ 240 w 8663"/>
              <a:gd name="connsiteY173" fmla="*/ 3899 h 4063"/>
              <a:gd name="connsiteX174" fmla="*/ 240 w 8663"/>
              <a:gd name="connsiteY174" fmla="*/ 3809 h 4063"/>
              <a:gd name="connsiteX175" fmla="*/ 240 w 8663"/>
              <a:gd name="connsiteY175" fmla="*/ 3880 h 4063"/>
              <a:gd name="connsiteX176" fmla="*/ 184 w 8663"/>
              <a:gd name="connsiteY176" fmla="*/ 3880 h 4063"/>
              <a:gd name="connsiteX177" fmla="*/ 184 w 8663"/>
              <a:gd name="connsiteY177" fmla="*/ 3809 h 4063"/>
              <a:gd name="connsiteX178" fmla="*/ 240 w 8663"/>
              <a:gd name="connsiteY178" fmla="*/ 3809 h 4063"/>
              <a:gd name="connsiteX179" fmla="*/ 102 w 8663"/>
              <a:gd name="connsiteY179" fmla="*/ 3787 h 4063"/>
              <a:gd name="connsiteX180" fmla="*/ 102 w 8663"/>
              <a:gd name="connsiteY180" fmla="*/ 3724 h 4063"/>
              <a:gd name="connsiteX181" fmla="*/ 166 w 8663"/>
              <a:gd name="connsiteY181" fmla="*/ 3724 h 4063"/>
              <a:gd name="connsiteX182" fmla="*/ 166 w 8663"/>
              <a:gd name="connsiteY182" fmla="*/ 3787 h 4063"/>
              <a:gd name="connsiteX183" fmla="*/ 102 w 8663"/>
              <a:gd name="connsiteY183" fmla="*/ 3787 h 4063"/>
              <a:gd name="connsiteX184" fmla="*/ 102 w 8663"/>
              <a:gd name="connsiteY184" fmla="*/ 3880 h 4063"/>
              <a:gd name="connsiteX185" fmla="*/ 102 w 8663"/>
              <a:gd name="connsiteY185" fmla="*/ 3809 h 4063"/>
              <a:gd name="connsiteX186" fmla="*/ 166 w 8663"/>
              <a:gd name="connsiteY186" fmla="*/ 3809 h 4063"/>
              <a:gd name="connsiteX187" fmla="*/ 166 w 8663"/>
              <a:gd name="connsiteY187" fmla="*/ 3880 h 4063"/>
              <a:gd name="connsiteX188" fmla="*/ 102 w 8663"/>
              <a:gd name="connsiteY188" fmla="*/ 3880 h 4063"/>
              <a:gd name="connsiteX189" fmla="*/ 102 w 8663"/>
              <a:gd name="connsiteY189" fmla="*/ 3962 h 4063"/>
              <a:gd name="connsiteX190" fmla="*/ 102 w 8663"/>
              <a:gd name="connsiteY190" fmla="*/ 3904 h 4063"/>
              <a:gd name="connsiteX191" fmla="*/ 162 w 8663"/>
              <a:gd name="connsiteY191" fmla="*/ 3904 h 4063"/>
              <a:gd name="connsiteX192" fmla="*/ 162 w 8663"/>
              <a:gd name="connsiteY192" fmla="*/ 3962 h 4063"/>
              <a:gd name="connsiteX193" fmla="*/ 102 w 8663"/>
              <a:gd name="connsiteY193" fmla="*/ 3962 h 4063"/>
              <a:gd name="connsiteX194" fmla="*/ 162 w 8663"/>
              <a:gd name="connsiteY194" fmla="*/ 3981 h 4063"/>
              <a:gd name="connsiteX195" fmla="*/ 162 w 8663"/>
              <a:gd name="connsiteY195" fmla="*/ 4042 h 4063"/>
              <a:gd name="connsiteX196" fmla="*/ 24 w 8663"/>
              <a:gd name="connsiteY196" fmla="*/ 4042 h 4063"/>
              <a:gd name="connsiteX197" fmla="*/ 24 w 8663"/>
              <a:gd name="connsiteY197" fmla="*/ 3904 h 4063"/>
              <a:gd name="connsiteX198" fmla="*/ 82 w 8663"/>
              <a:gd name="connsiteY198" fmla="*/ 3904 h 4063"/>
              <a:gd name="connsiteX199" fmla="*/ 82 w 8663"/>
              <a:gd name="connsiteY199" fmla="*/ 3981 h 4063"/>
              <a:gd name="connsiteX200" fmla="*/ 162 w 8663"/>
              <a:gd name="connsiteY200" fmla="*/ 3981 h 4063"/>
              <a:gd name="connsiteX201" fmla="*/ 80 w 8663"/>
              <a:gd name="connsiteY201" fmla="*/ 536 h 4063"/>
              <a:gd name="connsiteX202" fmla="*/ 80 w 8663"/>
              <a:gd name="connsiteY202" fmla="*/ 575 h 4063"/>
              <a:gd name="connsiteX203" fmla="*/ 39 w 8663"/>
              <a:gd name="connsiteY203" fmla="*/ 575 h 4063"/>
              <a:gd name="connsiteX204" fmla="*/ 39 w 8663"/>
              <a:gd name="connsiteY204" fmla="*/ 536 h 4063"/>
              <a:gd name="connsiteX205" fmla="*/ 80 w 8663"/>
              <a:gd name="connsiteY205" fmla="*/ 536 h 4063"/>
              <a:gd name="connsiteX206" fmla="*/ 162 w 8663"/>
              <a:gd name="connsiteY206" fmla="*/ 22 h 4063"/>
              <a:gd name="connsiteX207" fmla="*/ 162 w 8663"/>
              <a:gd name="connsiteY207" fmla="*/ 82 h 4063"/>
              <a:gd name="connsiteX208" fmla="*/ 82 w 8663"/>
              <a:gd name="connsiteY208" fmla="*/ 82 h 4063"/>
              <a:gd name="connsiteX209" fmla="*/ 82 w 8663"/>
              <a:gd name="connsiteY209" fmla="*/ 160 h 4063"/>
              <a:gd name="connsiteX210" fmla="*/ 24 w 8663"/>
              <a:gd name="connsiteY210" fmla="*/ 160 h 4063"/>
              <a:gd name="connsiteX211" fmla="*/ 24 w 8663"/>
              <a:gd name="connsiteY211" fmla="*/ 22 h 4063"/>
              <a:gd name="connsiteX212" fmla="*/ 162 w 8663"/>
              <a:gd name="connsiteY212" fmla="*/ 22 h 4063"/>
              <a:gd name="connsiteX213" fmla="*/ 162 w 8663"/>
              <a:gd name="connsiteY213" fmla="*/ 102 h 4063"/>
              <a:gd name="connsiteX214" fmla="*/ 162 w 8663"/>
              <a:gd name="connsiteY214" fmla="*/ 160 h 4063"/>
              <a:gd name="connsiteX215" fmla="*/ 102 w 8663"/>
              <a:gd name="connsiteY215" fmla="*/ 160 h 4063"/>
              <a:gd name="connsiteX216" fmla="*/ 102 w 8663"/>
              <a:gd name="connsiteY216" fmla="*/ 102 h 4063"/>
              <a:gd name="connsiteX217" fmla="*/ 162 w 8663"/>
              <a:gd name="connsiteY217" fmla="*/ 102 h 4063"/>
              <a:gd name="connsiteX218" fmla="*/ 166 w 8663"/>
              <a:gd name="connsiteY218" fmla="*/ 277 h 4063"/>
              <a:gd name="connsiteX219" fmla="*/ 166 w 8663"/>
              <a:gd name="connsiteY219" fmla="*/ 339 h 4063"/>
              <a:gd name="connsiteX220" fmla="*/ 102 w 8663"/>
              <a:gd name="connsiteY220" fmla="*/ 339 h 4063"/>
              <a:gd name="connsiteX221" fmla="*/ 102 w 8663"/>
              <a:gd name="connsiteY221" fmla="*/ 277 h 4063"/>
              <a:gd name="connsiteX222" fmla="*/ 166 w 8663"/>
              <a:gd name="connsiteY222" fmla="*/ 277 h 4063"/>
              <a:gd name="connsiteX223" fmla="*/ 102 w 8663"/>
              <a:gd name="connsiteY223" fmla="*/ 255 h 4063"/>
              <a:gd name="connsiteX224" fmla="*/ 102 w 8663"/>
              <a:gd name="connsiteY224" fmla="*/ 184 h 4063"/>
              <a:gd name="connsiteX225" fmla="*/ 166 w 8663"/>
              <a:gd name="connsiteY225" fmla="*/ 184 h 4063"/>
              <a:gd name="connsiteX226" fmla="*/ 166 w 8663"/>
              <a:gd name="connsiteY226" fmla="*/ 255 h 4063"/>
              <a:gd name="connsiteX227" fmla="*/ 102 w 8663"/>
              <a:gd name="connsiteY227" fmla="*/ 255 h 4063"/>
              <a:gd name="connsiteX228" fmla="*/ 184 w 8663"/>
              <a:gd name="connsiteY228" fmla="*/ 255 h 4063"/>
              <a:gd name="connsiteX229" fmla="*/ 184 w 8663"/>
              <a:gd name="connsiteY229" fmla="*/ 184 h 4063"/>
              <a:gd name="connsiteX230" fmla="*/ 240 w 8663"/>
              <a:gd name="connsiteY230" fmla="*/ 184 h 4063"/>
              <a:gd name="connsiteX231" fmla="*/ 240 w 8663"/>
              <a:gd name="connsiteY231" fmla="*/ 255 h 4063"/>
              <a:gd name="connsiteX232" fmla="*/ 184 w 8663"/>
              <a:gd name="connsiteY232" fmla="*/ 255 h 4063"/>
              <a:gd name="connsiteX233" fmla="*/ 184 w 8663"/>
              <a:gd name="connsiteY233" fmla="*/ 164 h 4063"/>
              <a:gd name="connsiteX234" fmla="*/ 184 w 8663"/>
              <a:gd name="connsiteY234" fmla="*/ 102 h 4063"/>
              <a:gd name="connsiteX235" fmla="*/ 240 w 8663"/>
              <a:gd name="connsiteY235" fmla="*/ 102 h 4063"/>
              <a:gd name="connsiteX236" fmla="*/ 240 w 8663"/>
              <a:gd name="connsiteY236" fmla="*/ 164 h 4063"/>
              <a:gd name="connsiteX237" fmla="*/ 184 w 8663"/>
              <a:gd name="connsiteY237" fmla="*/ 164 h 4063"/>
              <a:gd name="connsiteX238" fmla="*/ 561 w 8663"/>
              <a:gd name="connsiteY238" fmla="*/ 37 h 4063"/>
              <a:gd name="connsiteX239" fmla="*/ 561 w 8663"/>
              <a:gd name="connsiteY239" fmla="*/ 78 h 4063"/>
              <a:gd name="connsiteX240" fmla="*/ 520 w 8663"/>
              <a:gd name="connsiteY240" fmla="*/ 78 h 4063"/>
              <a:gd name="connsiteX241" fmla="*/ 520 w 8663"/>
              <a:gd name="connsiteY241" fmla="*/ 37 h 4063"/>
              <a:gd name="connsiteX242" fmla="*/ 561 w 8663"/>
              <a:gd name="connsiteY242" fmla="*/ 37 h 4063"/>
              <a:gd name="connsiteX243" fmla="*/ 8424 w 8663"/>
              <a:gd name="connsiteY243" fmla="*/ 164 h 4063"/>
              <a:gd name="connsiteX244" fmla="*/ 8424 w 8663"/>
              <a:gd name="connsiteY244" fmla="*/ 102 h 4063"/>
              <a:gd name="connsiteX245" fmla="*/ 8480 w 8663"/>
              <a:gd name="connsiteY245" fmla="*/ 102 h 4063"/>
              <a:gd name="connsiteX246" fmla="*/ 8480 w 8663"/>
              <a:gd name="connsiteY246" fmla="*/ 164 h 4063"/>
              <a:gd name="connsiteX247" fmla="*/ 8424 w 8663"/>
              <a:gd name="connsiteY247" fmla="*/ 164 h 4063"/>
              <a:gd name="connsiteX248" fmla="*/ 8424 w 8663"/>
              <a:gd name="connsiteY248" fmla="*/ 255 h 4063"/>
              <a:gd name="connsiteX249" fmla="*/ 8424 w 8663"/>
              <a:gd name="connsiteY249" fmla="*/ 184 h 4063"/>
              <a:gd name="connsiteX250" fmla="*/ 8480 w 8663"/>
              <a:gd name="connsiteY250" fmla="*/ 184 h 4063"/>
              <a:gd name="connsiteX251" fmla="*/ 8480 w 8663"/>
              <a:gd name="connsiteY251" fmla="*/ 255 h 4063"/>
              <a:gd name="connsiteX252" fmla="*/ 8424 w 8663"/>
              <a:gd name="connsiteY252" fmla="*/ 255 h 4063"/>
              <a:gd name="connsiteX253" fmla="*/ 8562 w 8663"/>
              <a:gd name="connsiteY253" fmla="*/ 596 h 4063"/>
              <a:gd name="connsiteX254" fmla="*/ 8562 w 8663"/>
              <a:gd name="connsiteY254" fmla="*/ 674 h 4063"/>
              <a:gd name="connsiteX255" fmla="*/ 8622 w 8663"/>
              <a:gd name="connsiteY255" fmla="*/ 674 h 4063"/>
              <a:gd name="connsiteX256" fmla="*/ 8622 w 8663"/>
              <a:gd name="connsiteY256" fmla="*/ 3390 h 4063"/>
              <a:gd name="connsiteX257" fmla="*/ 8562 w 8663"/>
              <a:gd name="connsiteY257" fmla="*/ 3390 h 4063"/>
              <a:gd name="connsiteX258" fmla="*/ 8562 w 8663"/>
              <a:gd name="connsiteY258" fmla="*/ 3468 h 4063"/>
              <a:gd name="connsiteX259" fmla="*/ 8510 w 8663"/>
              <a:gd name="connsiteY259" fmla="*/ 3468 h 4063"/>
              <a:gd name="connsiteX260" fmla="*/ 8510 w 8663"/>
              <a:gd name="connsiteY260" fmla="*/ 3619 h 4063"/>
              <a:gd name="connsiteX261" fmla="*/ 8638 w 8663"/>
              <a:gd name="connsiteY261" fmla="*/ 3619 h 4063"/>
              <a:gd name="connsiteX262" fmla="*/ 8638 w 8663"/>
              <a:gd name="connsiteY262" fmla="*/ 3787 h 4063"/>
              <a:gd name="connsiteX263" fmla="*/ 8581 w 8663"/>
              <a:gd name="connsiteY263" fmla="*/ 3787 h 4063"/>
              <a:gd name="connsiteX264" fmla="*/ 8581 w 8663"/>
              <a:gd name="connsiteY264" fmla="*/ 3705 h 4063"/>
              <a:gd name="connsiteX265" fmla="*/ 8480 w 8663"/>
              <a:gd name="connsiteY265" fmla="*/ 3705 h 4063"/>
              <a:gd name="connsiteX266" fmla="*/ 8480 w 8663"/>
              <a:gd name="connsiteY266" fmla="*/ 3787 h 4063"/>
              <a:gd name="connsiteX267" fmla="*/ 8402 w 8663"/>
              <a:gd name="connsiteY267" fmla="*/ 3787 h 4063"/>
              <a:gd name="connsiteX268" fmla="*/ 8402 w 8663"/>
              <a:gd name="connsiteY268" fmla="*/ 3880 h 4063"/>
              <a:gd name="connsiteX269" fmla="*/ 8310 w 8663"/>
              <a:gd name="connsiteY269" fmla="*/ 3880 h 4063"/>
              <a:gd name="connsiteX270" fmla="*/ 8310 w 8663"/>
              <a:gd name="connsiteY270" fmla="*/ 3981 h 4063"/>
              <a:gd name="connsiteX271" fmla="*/ 8402 w 8663"/>
              <a:gd name="connsiteY271" fmla="*/ 3981 h 4063"/>
              <a:gd name="connsiteX272" fmla="*/ 8402 w 8663"/>
              <a:gd name="connsiteY272" fmla="*/ 4040 h 4063"/>
              <a:gd name="connsiteX273" fmla="*/ 8234 w 8663"/>
              <a:gd name="connsiteY273" fmla="*/ 4040 h 4063"/>
              <a:gd name="connsiteX274" fmla="*/ 8234 w 8663"/>
              <a:gd name="connsiteY274" fmla="*/ 3912 h 4063"/>
              <a:gd name="connsiteX275" fmla="*/ 8081 w 8663"/>
              <a:gd name="connsiteY275" fmla="*/ 3912 h 4063"/>
              <a:gd name="connsiteX276" fmla="*/ 8081 w 8663"/>
              <a:gd name="connsiteY276" fmla="*/ 3964 h 4063"/>
              <a:gd name="connsiteX277" fmla="*/ 8005 w 8663"/>
              <a:gd name="connsiteY277" fmla="*/ 3964 h 4063"/>
              <a:gd name="connsiteX278" fmla="*/ 8005 w 8663"/>
              <a:gd name="connsiteY278" fmla="*/ 4025 h 4063"/>
              <a:gd name="connsiteX279" fmla="*/ 658 w 8663"/>
              <a:gd name="connsiteY279" fmla="*/ 4025 h 4063"/>
              <a:gd name="connsiteX280" fmla="*/ 658 w 8663"/>
              <a:gd name="connsiteY280" fmla="*/ 3964 h 4063"/>
              <a:gd name="connsiteX281" fmla="*/ 583 w 8663"/>
              <a:gd name="connsiteY281" fmla="*/ 3964 h 4063"/>
              <a:gd name="connsiteX282" fmla="*/ 583 w 8663"/>
              <a:gd name="connsiteY282" fmla="*/ 3912 h 4063"/>
              <a:gd name="connsiteX283" fmla="*/ 430 w 8663"/>
              <a:gd name="connsiteY283" fmla="*/ 3912 h 4063"/>
              <a:gd name="connsiteX284" fmla="*/ 430 w 8663"/>
              <a:gd name="connsiteY284" fmla="*/ 4040 h 4063"/>
              <a:gd name="connsiteX285" fmla="*/ 261 w 8663"/>
              <a:gd name="connsiteY285" fmla="*/ 4040 h 4063"/>
              <a:gd name="connsiteX286" fmla="*/ 261 w 8663"/>
              <a:gd name="connsiteY286" fmla="*/ 3981 h 4063"/>
              <a:gd name="connsiteX287" fmla="*/ 354 w 8663"/>
              <a:gd name="connsiteY287" fmla="*/ 3981 h 4063"/>
              <a:gd name="connsiteX288" fmla="*/ 354 w 8663"/>
              <a:gd name="connsiteY288" fmla="*/ 3880 h 4063"/>
              <a:gd name="connsiteX289" fmla="*/ 261 w 8663"/>
              <a:gd name="connsiteY289" fmla="*/ 3880 h 4063"/>
              <a:gd name="connsiteX290" fmla="*/ 261 w 8663"/>
              <a:gd name="connsiteY290" fmla="*/ 3787 h 4063"/>
              <a:gd name="connsiteX291" fmla="*/ 184 w 8663"/>
              <a:gd name="connsiteY291" fmla="*/ 3787 h 4063"/>
              <a:gd name="connsiteX292" fmla="*/ 184 w 8663"/>
              <a:gd name="connsiteY292" fmla="*/ 3705 h 4063"/>
              <a:gd name="connsiteX293" fmla="*/ 82 w 8663"/>
              <a:gd name="connsiteY293" fmla="*/ 3705 h 4063"/>
              <a:gd name="connsiteX294" fmla="*/ 82 w 8663"/>
              <a:gd name="connsiteY294" fmla="*/ 3787 h 4063"/>
              <a:gd name="connsiteX295" fmla="*/ 26 w 8663"/>
              <a:gd name="connsiteY295" fmla="*/ 3787 h 4063"/>
              <a:gd name="connsiteX296" fmla="*/ 26 w 8663"/>
              <a:gd name="connsiteY296" fmla="*/ 3619 h 4063"/>
              <a:gd name="connsiteX297" fmla="*/ 153 w 8663"/>
              <a:gd name="connsiteY297" fmla="*/ 3619 h 4063"/>
              <a:gd name="connsiteX298" fmla="*/ 153 w 8663"/>
              <a:gd name="connsiteY298" fmla="*/ 3468 h 4063"/>
              <a:gd name="connsiteX299" fmla="*/ 102 w 8663"/>
              <a:gd name="connsiteY299" fmla="*/ 3468 h 4063"/>
              <a:gd name="connsiteX300" fmla="*/ 102 w 8663"/>
              <a:gd name="connsiteY300" fmla="*/ 3390 h 4063"/>
              <a:gd name="connsiteX301" fmla="*/ 41 w 8663"/>
              <a:gd name="connsiteY301" fmla="*/ 3390 h 4063"/>
              <a:gd name="connsiteX302" fmla="*/ 41 w 8663"/>
              <a:gd name="connsiteY302" fmla="*/ 674 h 4063"/>
              <a:gd name="connsiteX303" fmla="*/ 102 w 8663"/>
              <a:gd name="connsiteY303" fmla="*/ 674 h 4063"/>
              <a:gd name="connsiteX304" fmla="*/ 102 w 8663"/>
              <a:gd name="connsiteY304" fmla="*/ 596 h 4063"/>
              <a:gd name="connsiteX305" fmla="*/ 153 w 8663"/>
              <a:gd name="connsiteY305" fmla="*/ 596 h 4063"/>
              <a:gd name="connsiteX306" fmla="*/ 153 w 8663"/>
              <a:gd name="connsiteY306" fmla="*/ 445 h 4063"/>
              <a:gd name="connsiteX307" fmla="*/ 26 w 8663"/>
              <a:gd name="connsiteY307" fmla="*/ 445 h 4063"/>
              <a:gd name="connsiteX308" fmla="*/ 26 w 8663"/>
              <a:gd name="connsiteY308" fmla="*/ 277 h 4063"/>
              <a:gd name="connsiteX309" fmla="*/ 82 w 8663"/>
              <a:gd name="connsiteY309" fmla="*/ 277 h 4063"/>
              <a:gd name="connsiteX310" fmla="*/ 82 w 8663"/>
              <a:gd name="connsiteY310" fmla="*/ 359 h 4063"/>
              <a:gd name="connsiteX311" fmla="*/ 184 w 8663"/>
              <a:gd name="connsiteY311" fmla="*/ 359 h 4063"/>
              <a:gd name="connsiteX312" fmla="*/ 184 w 8663"/>
              <a:gd name="connsiteY312" fmla="*/ 277 h 4063"/>
              <a:gd name="connsiteX313" fmla="*/ 261 w 8663"/>
              <a:gd name="connsiteY313" fmla="*/ 277 h 4063"/>
              <a:gd name="connsiteX314" fmla="*/ 261 w 8663"/>
              <a:gd name="connsiteY314" fmla="*/ 184 h 4063"/>
              <a:gd name="connsiteX315" fmla="*/ 354 w 8663"/>
              <a:gd name="connsiteY315" fmla="*/ 184 h 4063"/>
              <a:gd name="connsiteX316" fmla="*/ 354 w 8663"/>
              <a:gd name="connsiteY316" fmla="*/ 82 h 4063"/>
              <a:gd name="connsiteX317" fmla="*/ 261 w 8663"/>
              <a:gd name="connsiteY317" fmla="*/ 82 h 4063"/>
              <a:gd name="connsiteX318" fmla="*/ 261 w 8663"/>
              <a:gd name="connsiteY318" fmla="*/ 24 h 4063"/>
              <a:gd name="connsiteX319" fmla="*/ 430 w 8663"/>
              <a:gd name="connsiteY319" fmla="*/ 24 h 4063"/>
              <a:gd name="connsiteX320" fmla="*/ 430 w 8663"/>
              <a:gd name="connsiteY320" fmla="*/ 151 h 4063"/>
              <a:gd name="connsiteX321" fmla="*/ 583 w 8663"/>
              <a:gd name="connsiteY321" fmla="*/ 151 h 4063"/>
              <a:gd name="connsiteX322" fmla="*/ 583 w 8663"/>
              <a:gd name="connsiteY322" fmla="*/ 100 h 4063"/>
              <a:gd name="connsiteX323" fmla="*/ 658 w 8663"/>
              <a:gd name="connsiteY323" fmla="*/ 100 h 4063"/>
              <a:gd name="connsiteX324" fmla="*/ 658 w 8663"/>
              <a:gd name="connsiteY324" fmla="*/ 39 h 4063"/>
              <a:gd name="connsiteX325" fmla="*/ 8005 w 8663"/>
              <a:gd name="connsiteY325" fmla="*/ 39 h 4063"/>
              <a:gd name="connsiteX326" fmla="*/ 8005 w 8663"/>
              <a:gd name="connsiteY326" fmla="*/ 100 h 4063"/>
              <a:gd name="connsiteX327" fmla="*/ 8081 w 8663"/>
              <a:gd name="connsiteY327" fmla="*/ 100 h 4063"/>
              <a:gd name="connsiteX328" fmla="*/ 8081 w 8663"/>
              <a:gd name="connsiteY328" fmla="*/ 151 h 4063"/>
              <a:gd name="connsiteX329" fmla="*/ 8234 w 8663"/>
              <a:gd name="connsiteY329" fmla="*/ 151 h 4063"/>
              <a:gd name="connsiteX330" fmla="*/ 8234 w 8663"/>
              <a:gd name="connsiteY330" fmla="*/ 24 h 4063"/>
              <a:gd name="connsiteX331" fmla="*/ 8402 w 8663"/>
              <a:gd name="connsiteY331" fmla="*/ 24 h 4063"/>
              <a:gd name="connsiteX332" fmla="*/ 8402 w 8663"/>
              <a:gd name="connsiteY332" fmla="*/ 82 h 4063"/>
              <a:gd name="connsiteX333" fmla="*/ 8310 w 8663"/>
              <a:gd name="connsiteY333" fmla="*/ 82 h 4063"/>
              <a:gd name="connsiteX334" fmla="*/ 8310 w 8663"/>
              <a:gd name="connsiteY334" fmla="*/ 184 h 4063"/>
              <a:gd name="connsiteX335" fmla="*/ 8402 w 8663"/>
              <a:gd name="connsiteY335" fmla="*/ 184 h 4063"/>
              <a:gd name="connsiteX336" fmla="*/ 8402 w 8663"/>
              <a:gd name="connsiteY336" fmla="*/ 277 h 4063"/>
              <a:gd name="connsiteX337" fmla="*/ 8480 w 8663"/>
              <a:gd name="connsiteY337" fmla="*/ 277 h 4063"/>
              <a:gd name="connsiteX338" fmla="*/ 8480 w 8663"/>
              <a:gd name="connsiteY338" fmla="*/ 359 h 4063"/>
              <a:gd name="connsiteX339" fmla="*/ 8581 w 8663"/>
              <a:gd name="connsiteY339" fmla="*/ 359 h 4063"/>
              <a:gd name="connsiteX340" fmla="*/ 8581 w 8663"/>
              <a:gd name="connsiteY340" fmla="*/ 277 h 4063"/>
              <a:gd name="connsiteX341" fmla="*/ 8638 w 8663"/>
              <a:gd name="connsiteY341" fmla="*/ 277 h 4063"/>
              <a:gd name="connsiteX342" fmla="*/ 8638 w 8663"/>
              <a:gd name="connsiteY342" fmla="*/ 445 h 4063"/>
              <a:gd name="connsiteX343" fmla="*/ 8510 w 8663"/>
              <a:gd name="connsiteY343" fmla="*/ 445 h 4063"/>
              <a:gd name="connsiteX344" fmla="*/ 8510 w 8663"/>
              <a:gd name="connsiteY344" fmla="*/ 596 h 4063"/>
              <a:gd name="connsiteX345" fmla="*/ 8562 w 8663"/>
              <a:gd name="connsiteY345" fmla="*/ 596 h 4063"/>
              <a:gd name="connsiteX346" fmla="*/ 261 w 8663"/>
              <a:gd name="connsiteY346" fmla="*/ 3962 h 4063"/>
              <a:gd name="connsiteX347" fmla="*/ 261 w 8663"/>
              <a:gd name="connsiteY347" fmla="*/ 3899 h 4063"/>
              <a:gd name="connsiteX348" fmla="*/ 335 w 8663"/>
              <a:gd name="connsiteY348" fmla="*/ 3899 h 4063"/>
              <a:gd name="connsiteX349" fmla="*/ 335 w 8663"/>
              <a:gd name="connsiteY349" fmla="*/ 3962 h 4063"/>
              <a:gd name="connsiteX350" fmla="*/ 261 w 8663"/>
              <a:gd name="connsiteY350" fmla="*/ 3962 h 4063"/>
              <a:gd name="connsiteX351" fmla="*/ 261 w 8663"/>
              <a:gd name="connsiteY351" fmla="*/ 102 h 4063"/>
              <a:gd name="connsiteX352" fmla="*/ 335 w 8663"/>
              <a:gd name="connsiteY352" fmla="*/ 102 h 4063"/>
              <a:gd name="connsiteX353" fmla="*/ 335 w 8663"/>
              <a:gd name="connsiteY353" fmla="*/ 164 h 4063"/>
              <a:gd name="connsiteX354" fmla="*/ 261 w 8663"/>
              <a:gd name="connsiteY354" fmla="*/ 164 h 4063"/>
              <a:gd name="connsiteX355" fmla="*/ 261 w 8663"/>
              <a:gd name="connsiteY355" fmla="*/ 102 h 4063"/>
              <a:gd name="connsiteX356" fmla="*/ 8402 w 8663"/>
              <a:gd name="connsiteY356" fmla="*/ 102 h 4063"/>
              <a:gd name="connsiteX357" fmla="*/ 8402 w 8663"/>
              <a:gd name="connsiteY357" fmla="*/ 164 h 4063"/>
              <a:gd name="connsiteX358" fmla="*/ 8329 w 8663"/>
              <a:gd name="connsiteY358" fmla="*/ 164 h 4063"/>
              <a:gd name="connsiteX359" fmla="*/ 8329 w 8663"/>
              <a:gd name="connsiteY359" fmla="*/ 102 h 4063"/>
              <a:gd name="connsiteX360" fmla="*/ 8402 w 8663"/>
              <a:gd name="connsiteY360" fmla="*/ 102 h 4063"/>
              <a:gd name="connsiteX361" fmla="*/ 8402 w 8663"/>
              <a:gd name="connsiteY361" fmla="*/ 3899 h 4063"/>
              <a:gd name="connsiteX362" fmla="*/ 8402 w 8663"/>
              <a:gd name="connsiteY362" fmla="*/ 3962 h 4063"/>
              <a:gd name="connsiteX363" fmla="*/ 8329 w 8663"/>
              <a:gd name="connsiteY363" fmla="*/ 3962 h 4063"/>
              <a:gd name="connsiteX364" fmla="*/ 8329 w 8663"/>
              <a:gd name="connsiteY364" fmla="*/ 3899 h 4063"/>
              <a:gd name="connsiteX365" fmla="*/ 8402 w 8663"/>
              <a:gd name="connsiteY365" fmla="*/ 3899 h 4063"/>
              <a:gd name="connsiteX366" fmla="*/ 8562 w 8663"/>
              <a:gd name="connsiteY366" fmla="*/ 277 h 4063"/>
              <a:gd name="connsiteX367" fmla="*/ 8562 w 8663"/>
              <a:gd name="connsiteY367" fmla="*/ 339 h 4063"/>
              <a:gd name="connsiteX368" fmla="*/ 8497 w 8663"/>
              <a:gd name="connsiteY368" fmla="*/ 339 h 4063"/>
              <a:gd name="connsiteX369" fmla="*/ 8497 w 8663"/>
              <a:gd name="connsiteY369" fmla="*/ 277 h 4063"/>
              <a:gd name="connsiteX370" fmla="*/ 8562 w 8663"/>
              <a:gd name="connsiteY370" fmla="*/ 277 h 4063"/>
              <a:gd name="connsiteX371" fmla="*/ 8562 w 8663"/>
              <a:gd name="connsiteY371" fmla="*/ 184 h 4063"/>
              <a:gd name="connsiteX372" fmla="*/ 8562 w 8663"/>
              <a:gd name="connsiteY372" fmla="*/ 255 h 4063"/>
              <a:gd name="connsiteX373" fmla="*/ 8497 w 8663"/>
              <a:gd name="connsiteY373" fmla="*/ 255 h 4063"/>
              <a:gd name="connsiteX374" fmla="*/ 8497 w 8663"/>
              <a:gd name="connsiteY374" fmla="*/ 184 h 4063"/>
              <a:gd name="connsiteX375" fmla="*/ 8562 w 8663"/>
              <a:gd name="connsiteY375" fmla="*/ 184 h 4063"/>
              <a:gd name="connsiteX376" fmla="*/ 8562 w 8663"/>
              <a:gd name="connsiteY376" fmla="*/ 102 h 4063"/>
              <a:gd name="connsiteX377" fmla="*/ 8562 w 8663"/>
              <a:gd name="connsiteY377" fmla="*/ 160 h 4063"/>
              <a:gd name="connsiteX378" fmla="*/ 8502 w 8663"/>
              <a:gd name="connsiteY378" fmla="*/ 160 h 4063"/>
              <a:gd name="connsiteX379" fmla="*/ 8502 w 8663"/>
              <a:gd name="connsiteY379" fmla="*/ 102 h 4063"/>
              <a:gd name="connsiteX380" fmla="*/ 8562 w 8663"/>
              <a:gd name="connsiteY380" fmla="*/ 102 h 4063"/>
              <a:gd name="connsiteX381" fmla="*/ 8502 w 8663"/>
              <a:gd name="connsiteY381" fmla="*/ 82 h 4063"/>
              <a:gd name="connsiteX382" fmla="*/ 8502 w 8663"/>
              <a:gd name="connsiteY382" fmla="*/ 22 h 4063"/>
              <a:gd name="connsiteX383" fmla="*/ 8640 w 8663"/>
              <a:gd name="connsiteY383" fmla="*/ 22 h 4063"/>
              <a:gd name="connsiteX384" fmla="*/ 8640 w 8663"/>
              <a:gd name="connsiteY384" fmla="*/ 160 h 4063"/>
              <a:gd name="connsiteX385" fmla="*/ 8581 w 8663"/>
              <a:gd name="connsiteY385" fmla="*/ 160 h 4063"/>
              <a:gd name="connsiteX386" fmla="*/ 8581 w 8663"/>
              <a:gd name="connsiteY386" fmla="*/ 82 h 4063"/>
              <a:gd name="connsiteX387" fmla="*/ 8502 w 8663"/>
              <a:gd name="connsiteY387" fmla="*/ 82 h 4063"/>
              <a:gd name="connsiteX388" fmla="*/ 80 w 8663"/>
              <a:gd name="connsiteY388" fmla="*/ 3489 h 4063"/>
              <a:gd name="connsiteX389" fmla="*/ 80 w 8663"/>
              <a:gd name="connsiteY389" fmla="*/ 3528 h 4063"/>
              <a:gd name="connsiteX390" fmla="*/ 39 w 8663"/>
              <a:gd name="connsiteY390" fmla="*/ 3528 h 4063"/>
              <a:gd name="connsiteX391" fmla="*/ 39 w 8663"/>
              <a:gd name="connsiteY391" fmla="*/ 3489 h 4063"/>
              <a:gd name="connsiteX392" fmla="*/ 80 w 8663"/>
              <a:gd name="connsiteY392" fmla="*/ 3489 h 4063"/>
              <a:gd name="connsiteX393" fmla="*/ 8584 w 8663"/>
              <a:gd name="connsiteY393" fmla="*/ 575 h 4063"/>
              <a:gd name="connsiteX394" fmla="*/ 8584 w 8663"/>
              <a:gd name="connsiteY394" fmla="*/ 536 h 4063"/>
              <a:gd name="connsiteX395" fmla="*/ 8625 w 8663"/>
              <a:gd name="connsiteY395" fmla="*/ 536 h 4063"/>
              <a:gd name="connsiteX396" fmla="*/ 8625 w 8663"/>
              <a:gd name="connsiteY396" fmla="*/ 575 h 4063"/>
              <a:gd name="connsiteX397" fmla="*/ 8584 w 8663"/>
              <a:gd name="connsiteY397" fmla="*/ 575 h 406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3411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793"/>
              <a:gd name="connsiteX1" fmla="*/ 8663 w 8663"/>
              <a:gd name="connsiteY1" fmla="*/ 0 h 4793"/>
              <a:gd name="connsiteX2" fmla="*/ 8480 w 8663"/>
              <a:gd name="connsiteY2" fmla="*/ 0 h 4793"/>
              <a:gd name="connsiteX3" fmla="*/ 8480 w 8663"/>
              <a:gd name="connsiteY3" fmla="*/ 82 h 4793"/>
              <a:gd name="connsiteX4" fmla="*/ 8424 w 8663"/>
              <a:gd name="connsiteY4" fmla="*/ 82 h 4793"/>
              <a:gd name="connsiteX5" fmla="*/ 8424 w 8663"/>
              <a:gd name="connsiteY5" fmla="*/ 0 h 4793"/>
              <a:gd name="connsiteX6" fmla="*/ 8212 w 8663"/>
              <a:gd name="connsiteY6" fmla="*/ 0 h 4793"/>
              <a:gd name="connsiteX7" fmla="*/ 8212 w 8663"/>
              <a:gd name="connsiteY7" fmla="*/ 130 h 4793"/>
              <a:gd name="connsiteX8" fmla="*/ 8102 w 8663"/>
              <a:gd name="connsiteY8" fmla="*/ 130 h 4793"/>
              <a:gd name="connsiteX9" fmla="*/ 8102 w 8663"/>
              <a:gd name="connsiteY9" fmla="*/ 100 h 4793"/>
              <a:gd name="connsiteX10" fmla="*/ 8165 w 8663"/>
              <a:gd name="connsiteY10" fmla="*/ 100 h 4793"/>
              <a:gd name="connsiteX11" fmla="*/ 8165 w 8663"/>
              <a:gd name="connsiteY11" fmla="*/ 15 h 4793"/>
              <a:gd name="connsiteX12" fmla="*/ 8081 w 8663"/>
              <a:gd name="connsiteY12" fmla="*/ 15 h 4793"/>
              <a:gd name="connsiteX13" fmla="*/ 8081 w 8663"/>
              <a:gd name="connsiteY13" fmla="*/ 78 h 4793"/>
              <a:gd name="connsiteX14" fmla="*/ 8027 w 8663"/>
              <a:gd name="connsiteY14" fmla="*/ 78 h 4793"/>
              <a:gd name="connsiteX15" fmla="*/ 8027 w 8663"/>
              <a:gd name="connsiteY15" fmla="*/ 18 h 4793"/>
              <a:gd name="connsiteX16" fmla="*/ 637 w 8663"/>
              <a:gd name="connsiteY16" fmla="*/ 18 h 4793"/>
              <a:gd name="connsiteX17" fmla="*/ 637 w 8663"/>
              <a:gd name="connsiteY17" fmla="*/ 78 h 4793"/>
              <a:gd name="connsiteX18" fmla="*/ 583 w 8663"/>
              <a:gd name="connsiteY18" fmla="*/ 78 h 4793"/>
              <a:gd name="connsiteX19" fmla="*/ 583 w 8663"/>
              <a:gd name="connsiteY19" fmla="*/ 15 h 4793"/>
              <a:gd name="connsiteX20" fmla="*/ 499 w 8663"/>
              <a:gd name="connsiteY20" fmla="*/ 15 h 4793"/>
              <a:gd name="connsiteX21" fmla="*/ 499 w 8663"/>
              <a:gd name="connsiteY21" fmla="*/ 100 h 4793"/>
              <a:gd name="connsiteX22" fmla="*/ 561 w 8663"/>
              <a:gd name="connsiteY22" fmla="*/ 100 h 4793"/>
              <a:gd name="connsiteX23" fmla="*/ 561 w 8663"/>
              <a:gd name="connsiteY23" fmla="*/ 130 h 4793"/>
              <a:gd name="connsiteX24" fmla="*/ 451 w 8663"/>
              <a:gd name="connsiteY24" fmla="*/ 130 h 4793"/>
              <a:gd name="connsiteX25" fmla="*/ 451 w 8663"/>
              <a:gd name="connsiteY25" fmla="*/ 0 h 4793"/>
              <a:gd name="connsiteX26" fmla="*/ 240 w 8663"/>
              <a:gd name="connsiteY26" fmla="*/ 0 h 4793"/>
              <a:gd name="connsiteX27" fmla="*/ 240 w 8663"/>
              <a:gd name="connsiteY27" fmla="*/ 82 h 4793"/>
              <a:gd name="connsiteX28" fmla="*/ 184 w 8663"/>
              <a:gd name="connsiteY28" fmla="*/ 82 h 4793"/>
              <a:gd name="connsiteX29" fmla="*/ 184 w 8663"/>
              <a:gd name="connsiteY29" fmla="*/ 0 h 4793"/>
              <a:gd name="connsiteX30" fmla="*/ 0 w 8663"/>
              <a:gd name="connsiteY30" fmla="*/ 0 h 4793"/>
              <a:gd name="connsiteX31" fmla="*/ 0 w 8663"/>
              <a:gd name="connsiteY31" fmla="*/ 182 h 4793"/>
              <a:gd name="connsiteX32" fmla="*/ 82 w 8663"/>
              <a:gd name="connsiteY32" fmla="*/ 182 h 4793"/>
              <a:gd name="connsiteX33" fmla="*/ 82 w 8663"/>
              <a:gd name="connsiteY33" fmla="*/ 255 h 4793"/>
              <a:gd name="connsiteX34" fmla="*/ 2 w 8663"/>
              <a:gd name="connsiteY34" fmla="*/ 255 h 4793"/>
              <a:gd name="connsiteX35" fmla="*/ 2 w 8663"/>
              <a:gd name="connsiteY35" fmla="*/ 467 h 4793"/>
              <a:gd name="connsiteX36" fmla="*/ 132 w 8663"/>
              <a:gd name="connsiteY36" fmla="*/ 467 h 4793"/>
              <a:gd name="connsiteX37" fmla="*/ 132 w 8663"/>
              <a:gd name="connsiteY37" fmla="*/ 575 h 4793"/>
              <a:gd name="connsiteX38" fmla="*/ 102 w 8663"/>
              <a:gd name="connsiteY38" fmla="*/ 575 h 4793"/>
              <a:gd name="connsiteX39" fmla="*/ 102 w 8663"/>
              <a:gd name="connsiteY39" fmla="*/ 514 h 4793"/>
              <a:gd name="connsiteX40" fmla="*/ 17 w 8663"/>
              <a:gd name="connsiteY40" fmla="*/ 514 h 4793"/>
              <a:gd name="connsiteX41" fmla="*/ 17 w 8663"/>
              <a:gd name="connsiteY41" fmla="*/ 596 h 4793"/>
              <a:gd name="connsiteX42" fmla="*/ 80 w 8663"/>
              <a:gd name="connsiteY42" fmla="*/ 596 h 4793"/>
              <a:gd name="connsiteX43" fmla="*/ 80 w 8663"/>
              <a:gd name="connsiteY43" fmla="*/ 652 h 4793"/>
              <a:gd name="connsiteX44" fmla="*/ 20 w 8663"/>
              <a:gd name="connsiteY44" fmla="*/ 652 h 4793"/>
              <a:gd name="connsiteX45" fmla="*/ 20 w 8663"/>
              <a:gd name="connsiteY45" fmla="*/ 4793 h 4793"/>
              <a:gd name="connsiteX46" fmla="*/ 80 w 8663"/>
              <a:gd name="connsiteY46" fmla="*/ 4793 h 4793"/>
              <a:gd name="connsiteX47" fmla="*/ 80 w 8663"/>
              <a:gd name="connsiteY47" fmla="*/ 3468 h 4793"/>
              <a:gd name="connsiteX48" fmla="*/ 17 w 8663"/>
              <a:gd name="connsiteY48" fmla="*/ 3468 h 4793"/>
              <a:gd name="connsiteX49" fmla="*/ 17 w 8663"/>
              <a:gd name="connsiteY49" fmla="*/ 3550 h 4793"/>
              <a:gd name="connsiteX50" fmla="*/ 102 w 8663"/>
              <a:gd name="connsiteY50" fmla="*/ 3550 h 4793"/>
              <a:gd name="connsiteX51" fmla="*/ 102 w 8663"/>
              <a:gd name="connsiteY51" fmla="*/ 3489 h 4793"/>
              <a:gd name="connsiteX52" fmla="*/ 132 w 8663"/>
              <a:gd name="connsiteY52" fmla="*/ 3489 h 4793"/>
              <a:gd name="connsiteX53" fmla="*/ 132 w 8663"/>
              <a:gd name="connsiteY53" fmla="*/ 3597 h 4793"/>
              <a:gd name="connsiteX54" fmla="*/ 2 w 8663"/>
              <a:gd name="connsiteY54" fmla="*/ 3597 h 4793"/>
              <a:gd name="connsiteX55" fmla="*/ 2 w 8663"/>
              <a:gd name="connsiteY55" fmla="*/ 3809 h 4793"/>
              <a:gd name="connsiteX56" fmla="*/ 82 w 8663"/>
              <a:gd name="connsiteY56" fmla="*/ 3809 h 4793"/>
              <a:gd name="connsiteX57" fmla="*/ 82 w 8663"/>
              <a:gd name="connsiteY57" fmla="*/ 3882 h 4793"/>
              <a:gd name="connsiteX58" fmla="*/ 0 w 8663"/>
              <a:gd name="connsiteY58" fmla="*/ 3882 h 4793"/>
              <a:gd name="connsiteX59" fmla="*/ 0 w 8663"/>
              <a:gd name="connsiteY59" fmla="*/ 4063 h 4793"/>
              <a:gd name="connsiteX60" fmla="*/ 184 w 8663"/>
              <a:gd name="connsiteY60" fmla="*/ 4063 h 4793"/>
              <a:gd name="connsiteX61" fmla="*/ 184 w 8663"/>
              <a:gd name="connsiteY61" fmla="*/ 3981 h 4793"/>
              <a:gd name="connsiteX62" fmla="*/ 240 w 8663"/>
              <a:gd name="connsiteY62" fmla="*/ 3981 h 4793"/>
              <a:gd name="connsiteX63" fmla="*/ 240 w 8663"/>
              <a:gd name="connsiteY63" fmla="*/ 4063 h 4793"/>
              <a:gd name="connsiteX64" fmla="*/ 451 w 8663"/>
              <a:gd name="connsiteY64" fmla="*/ 4063 h 4793"/>
              <a:gd name="connsiteX65" fmla="*/ 451 w 8663"/>
              <a:gd name="connsiteY65" fmla="*/ 3934 h 4793"/>
              <a:gd name="connsiteX66" fmla="*/ 561 w 8663"/>
              <a:gd name="connsiteY66" fmla="*/ 3934 h 4793"/>
              <a:gd name="connsiteX67" fmla="*/ 561 w 8663"/>
              <a:gd name="connsiteY67" fmla="*/ 3964 h 4793"/>
              <a:gd name="connsiteX68" fmla="*/ 499 w 8663"/>
              <a:gd name="connsiteY68" fmla="*/ 3964 h 4793"/>
              <a:gd name="connsiteX69" fmla="*/ 499 w 8663"/>
              <a:gd name="connsiteY69" fmla="*/ 4048 h 4793"/>
              <a:gd name="connsiteX70" fmla="*/ 583 w 8663"/>
              <a:gd name="connsiteY70" fmla="*/ 4048 h 4793"/>
              <a:gd name="connsiteX71" fmla="*/ 583 w 8663"/>
              <a:gd name="connsiteY71" fmla="*/ 3986 h 4793"/>
              <a:gd name="connsiteX72" fmla="*/ 637 w 8663"/>
              <a:gd name="connsiteY72" fmla="*/ 3986 h 4793"/>
              <a:gd name="connsiteX73" fmla="*/ 637 w 8663"/>
              <a:gd name="connsiteY73" fmla="*/ 4046 h 4793"/>
              <a:gd name="connsiteX74" fmla="*/ 8027 w 8663"/>
              <a:gd name="connsiteY74" fmla="*/ 4046 h 4793"/>
              <a:gd name="connsiteX75" fmla="*/ 8027 w 8663"/>
              <a:gd name="connsiteY75" fmla="*/ 3986 h 4793"/>
              <a:gd name="connsiteX76" fmla="*/ 8081 w 8663"/>
              <a:gd name="connsiteY76" fmla="*/ 3986 h 4793"/>
              <a:gd name="connsiteX77" fmla="*/ 8081 w 8663"/>
              <a:gd name="connsiteY77" fmla="*/ 4048 h 4793"/>
              <a:gd name="connsiteX78" fmla="*/ 8165 w 8663"/>
              <a:gd name="connsiteY78" fmla="*/ 4048 h 4793"/>
              <a:gd name="connsiteX79" fmla="*/ 8165 w 8663"/>
              <a:gd name="connsiteY79" fmla="*/ 3964 h 4793"/>
              <a:gd name="connsiteX80" fmla="*/ 8102 w 8663"/>
              <a:gd name="connsiteY80" fmla="*/ 3964 h 4793"/>
              <a:gd name="connsiteX81" fmla="*/ 8102 w 8663"/>
              <a:gd name="connsiteY81" fmla="*/ 3934 h 4793"/>
              <a:gd name="connsiteX82" fmla="*/ 8212 w 8663"/>
              <a:gd name="connsiteY82" fmla="*/ 3934 h 4793"/>
              <a:gd name="connsiteX83" fmla="*/ 8212 w 8663"/>
              <a:gd name="connsiteY83" fmla="*/ 4063 h 4793"/>
              <a:gd name="connsiteX84" fmla="*/ 8424 w 8663"/>
              <a:gd name="connsiteY84" fmla="*/ 4063 h 4793"/>
              <a:gd name="connsiteX85" fmla="*/ 8424 w 8663"/>
              <a:gd name="connsiteY85" fmla="*/ 3981 h 4793"/>
              <a:gd name="connsiteX86" fmla="*/ 8480 w 8663"/>
              <a:gd name="connsiteY86" fmla="*/ 3981 h 4793"/>
              <a:gd name="connsiteX87" fmla="*/ 8480 w 8663"/>
              <a:gd name="connsiteY87" fmla="*/ 4063 h 4793"/>
              <a:gd name="connsiteX88" fmla="*/ 8663 w 8663"/>
              <a:gd name="connsiteY88" fmla="*/ 4063 h 4793"/>
              <a:gd name="connsiteX89" fmla="*/ 8663 w 8663"/>
              <a:gd name="connsiteY89" fmla="*/ 3882 h 4793"/>
              <a:gd name="connsiteX90" fmla="*/ 8581 w 8663"/>
              <a:gd name="connsiteY90" fmla="*/ 3882 h 4793"/>
              <a:gd name="connsiteX91" fmla="*/ 8581 w 8663"/>
              <a:gd name="connsiteY91" fmla="*/ 3809 h 4793"/>
              <a:gd name="connsiteX92" fmla="*/ 8661 w 8663"/>
              <a:gd name="connsiteY92" fmla="*/ 3809 h 4793"/>
              <a:gd name="connsiteX93" fmla="*/ 8661 w 8663"/>
              <a:gd name="connsiteY93" fmla="*/ 3597 h 4793"/>
              <a:gd name="connsiteX94" fmla="*/ 8532 w 8663"/>
              <a:gd name="connsiteY94" fmla="*/ 3597 h 4793"/>
              <a:gd name="connsiteX95" fmla="*/ 8532 w 8663"/>
              <a:gd name="connsiteY95" fmla="*/ 3489 h 4793"/>
              <a:gd name="connsiteX96" fmla="*/ 8562 w 8663"/>
              <a:gd name="connsiteY96" fmla="*/ 3489 h 4793"/>
              <a:gd name="connsiteX97" fmla="*/ 8562 w 8663"/>
              <a:gd name="connsiteY97" fmla="*/ 3550 h 4793"/>
              <a:gd name="connsiteX98" fmla="*/ 8646 w 8663"/>
              <a:gd name="connsiteY98" fmla="*/ 3550 h 4793"/>
              <a:gd name="connsiteX99" fmla="*/ 8646 w 8663"/>
              <a:gd name="connsiteY99" fmla="*/ 3468 h 4793"/>
              <a:gd name="connsiteX100" fmla="*/ 8584 w 8663"/>
              <a:gd name="connsiteY100" fmla="*/ 3468 h 4793"/>
              <a:gd name="connsiteX101" fmla="*/ 8584 w 8663"/>
              <a:gd name="connsiteY101" fmla="*/ 3411 h 4793"/>
              <a:gd name="connsiteX102" fmla="*/ 8644 w 8663"/>
              <a:gd name="connsiteY102" fmla="*/ 3411 h 4793"/>
              <a:gd name="connsiteX103" fmla="*/ 8644 w 8663"/>
              <a:gd name="connsiteY103" fmla="*/ 652 h 4793"/>
              <a:gd name="connsiteX104" fmla="*/ 8584 w 8663"/>
              <a:gd name="connsiteY104" fmla="*/ 652 h 4793"/>
              <a:gd name="connsiteX105" fmla="*/ 8584 w 8663"/>
              <a:gd name="connsiteY105" fmla="*/ 596 h 4793"/>
              <a:gd name="connsiteX106" fmla="*/ 8646 w 8663"/>
              <a:gd name="connsiteY106" fmla="*/ 596 h 4793"/>
              <a:gd name="connsiteX107" fmla="*/ 8646 w 8663"/>
              <a:gd name="connsiteY107" fmla="*/ 514 h 4793"/>
              <a:gd name="connsiteX108" fmla="*/ 8562 w 8663"/>
              <a:gd name="connsiteY108" fmla="*/ 514 h 4793"/>
              <a:gd name="connsiteX109" fmla="*/ 8562 w 8663"/>
              <a:gd name="connsiteY109" fmla="*/ 575 h 4793"/>
              <a:gd name="connsiteX110" fmla="*/ 8532 w 8663"/>
              <a:gd name="connsiteY110" fmla="*/ 575 h 4793"/>
              <a:gd name="connsiteX111" fmla="*/ 8532 w 8663"/>
              <a:gd name="connsiteY111" fmla="*/ 467 h 4793"/>
              <a:gd name="connsiteX112" fmla="*/ 8661 w 8663"/>
              <a:gd name="connsiteY112" fmla="*/ 467 h 4793"/>
              <a:gd name="connsiteX113" fmla="*/ 8661 w 8663"/>
              <a:gd name="connsiteY113" fmla="*/ 255 h 4793"/>
              <a:gd name="connsiteX114" fmla="*/ 8581 w 8663"/>
              <a:gd name="connsiteY114" fmla="*/ 255 h 4793"/>
              <a:gd name="connsiteX115" fmla="*/ 8581 w 8663"/>
              <a:gd name="connsiteY115" fmla="*/ 182 h 4793"/>
              <a:gd name="connsiteX116" fmla="*/ 8663 w 8663"/>
              <a:gd name="connsiteY116" fmla="*/ 182 h 4793"/>
              <a:gd name="connsiteX117" fmla="*/ 561 w 8663"/>
              <a:gd name="connsiteY117" fmla="*/ 3986 h 4793"/>
              <a:gd name="connsiteX118" fmla="*/ 561 w 8663"/>
              <a:gd name="connsiteY118" fmla="*/ 4027 h 4793"/>
              <a:gd name="connsiteX119" fmla="*/ 520 w 8663"/>
              <a:gd name="connsiteY119" fmla="*/ 4027 h 4793"/>
              <a:gd name="connsiteX120" fmla="*/ 520 w 8663"/>
              <a:gd name="connsiteY120" fmla="*/ 3986 h 4793"/>
              <a:gd name="connsiteX121" fmla="*/ 561 w 8663"/>
              <a:gd name="connsiteY121" fmla="*/ 3986 h 4793"/>
              <a:gd name="connsiteX122" fmla="*/ 8102 w 8663"/>
              <a:gd name="connsiteY122" fmla="*/ 78 h 4793"/>
              <a:gd name="connsiteX123" fmla="*/ 8102 w 8663"/>
              <a:gd name="connsiteY123" fmla="*/ 37 h 4793"/>
              <a:gd name="connsiteX124" fmla="*/ 8143 w 8663"/>
              <a:gd name="connsiteY124" fmla="*/ 37 h 4793"/>
              <a:gd name="connsiteX125" fmla="*/ 8143 w 8663"/>
              <a:gd name="connsiteY125" fmla="*/ 78 h 4793"/>
              <a:gd name="connsiteX126" fmla="*/ 8102 w 8663"/>
              <a:gd name="connsiteY126" fmla="*/ 78 h 4793"/>
              <a:gd name="connsiteX127" fmla="*/ 8584 w 8663"/>
              <a:gd name="connsiteY127" fmla="*/ 3528 h 4793"/>
              <a:gd name="connsiteX128" fmla="*/ 8584 w 8663"/>
              <a:gd name="connsiteY128" fmla="*/ 3489 h 4793"/>
              <a:gd name="connsiteX129" fmla="*/ 8625 w 8663"/>
              <a:gd name="connsiteY129" fmla="*/ 3489 h 4793"/>
              <a:gd name="connsiteX130" fmla="*/ 8625 w 8663"/>
              <a:gd name="connsiteY130" fmla="*/ 3528 h 4793"/>
              <a:gd name="connsiteX131" fmla="*/ 8584 w 8663"/>
              <a:gd name="connsiteY131" fmla="*/ 3528 h 4793"/>
              <a:gd name="connsiteX132" fmla="*/ 8502 w 8663"/>
              <a:gd name="connsiteY132" fmla="*/ 4042 h 4793"/>
              <a:gd name="connsiteX133" fmla="*/ 8502 w 8663"/>
              <a:gd name="connsiteY133" fmla="*/ 3981 h 4793"/>
              <a:gd name="connsiteX134" fmla="*/ 8581 w 8663"/>
              <a:gd name="connsiteY134" fmla="*/ 3981 h 4793"/>
              <a:gd name="connsiteX135" fmla="*/ 8581 w 8663"/>
              <a:gd name="connsiteY135" fmla="*/ 3904 h 4793"/>
              <a:gd name="connsiteX136" fmla="*/ 8640 w 8663"/>
              <a:gd name="connsiteY136" fmla="*/ 3904 h 4793"/>
              <a:gd name="connsiteX137" fmla="*/ 8640 w 8663"/>
              <a:gd name="connsiteY137" fmla="*/ 4042 h 4793"/>
              <a:gd name="connsiteX138" fmla="*/ 8502 w 8663"/>
              <a:gd name="connsiteY138" fmla="*/ 4042 h 4793"/>
              <a:gd name="connsiteX139" fmla="*/ 8502 w 8663"/>
              <a:gd name="connsiteY139" fmla="*/ 3962 h 4793"/>
              <a:gd name="connsiteX140" fmla="*/ 8502 w 8663"/>
              <a:gd name="connsiteY140" fmla="*/ 3904 h 4793"/>
              <a:gd name="connsiteX141" fmla="*/ 8562 w 8663"/>
              <a:gd name="connsiteY141" fmla="*/ 3904 h 4793"/>
              <a:gd name="connsiteX142" fmla="*/ 8562 w 8663"/>
              <a:gd name="connsiteY142" fmla="*/ 3962 h 4793"/>
              <a:gd name="connsiteX143" fmla="*/ 8502 w 8663"/>
              <a:gd name="connsiteY143" fmla="*/ 3962 h 4793"/>
              <a:gd name="connsiteX144" fmla="*/ 8497 w 8663"/>
              <a:gd name="connsiteY144" fmla="*/ 3787 h 4793"/>
              <a:gd name="connsiteX145" fmla="*/ 8497 w 8663"/>
              <a:gd name="connsiteY145" fmla="*/ 3724 h 4793"/>
              <a:gd name="connsiteX146" fmla="*/ 8562 w 8663"/>
              <a:gd name="connsiteY146" fmla="*/ 3724 h 4793"/>
              <a:gd name="connsiteX147" fmla="*/ 8562 w 8663"/>
              <a:gd name="connsiteY147" fmla="*/ 3787 h 4793"/>
              <a:gd name="connsiteX148" fmla="*/ 8497 w 8663"/>
              <a:gd name="connsiteY148" fmla="*/ 3787 h 4793"/>
              <a:gd name="connsiteX149" fmla="*/ 8562 w 8663"/>
              <a:gd name="connsiteY149" fmla="*/ 3809 h 4793"/>
              <a:gd name="connsiteX150" fmla="*/ 8562 w 8663"/>
              <a:gd name="connsiteY150" fmla="*/ 3880 h 4793"/>
              <a:gd name="connsiteX151" fmla="*/ 8497 w 8663"/>
              <a:gd name="connsiteY151" fmla="*/ 3880 h 4793"/>
              <a:gd name="connsiteX152" fmla="*/ 8497 w 8663"/>
              <a:gd name="connsiteY152" fmla="*/ 3809 h 4793"/>
              <a:gd name="connsiteX153" fmla="*/ 8562 w 8663"/>
              <a:gd name="connsiteY153" fmla="*/ 3809 h 4793"/>
              <a:gd name="connsiteX154" fmla="*/ 8480 w 8663"/>
              <a:gd name="connsiteY154" fmla="*/ 3899 h 4793"/>
              <a:gd name="connsiteX155" fmla="*/ 8480 w 8663"/>
              <a:gd name="connsiteY155" fmla="*/ 3962 h 4793"/>
              <a:gd name="connsiteX156" fmla="*/ 8424 w 8663"/>
              <a:gd name="connsiteY156" fmla="*/ 3962 h 4793"/>
              <a:gd name="connsiteX157" fmla="*/ 8424 w 8663"/>
              <a:gd name="connsiteY157" fmla="*/ 3899 h 4793"/>
              <a:gd name="connsiteX158" fmla="*/ 8480 w 8663"/>
              <a:gd name="connsiteY158" fmla="*/ 3899 h 4793"/>
              <a:gd name="connsiteX159" fmla="*/ 8480 w 8663"/>
              <a:gd name="connsiteY159" fmla="*/ 3809 h 4793"/>
              <a:gd name="connsiteX160" fmla="*/ 8480 w 8663"/>
              <a:gd name="connsiteY160" fmla="*/ 3880 h 4793"/>
              <a:gd name="connsiteX161" fmla="*/ 8424 w 8663"/>
              <a:gd name="connsiteY161" fmla="*/ 3880 h 4793"/>
              <a:gd name="connsiteX162" fmla="*/ 8424 w 8663"/>
              <a:gd name="connsiteY162" fmla="*/ 3809 h 4793"/>
              <a:gd name="connsiteX163" fmla="*/ 8480 w 8663"/>
              <a:gd name="connsiteY163" fmla="*/ 3809 h 4793"/>
              <a:gd name="connsiteX164" fmla="*/ 8102 w 8663"/>
              <a:gd name="connsiteY164" fmla="*/ 4027 h 4793"/>
              <a:gd name="connsiteX165" fmla="*/ 8102 w 8663"/>
              <a:gd name="connsiteY165" fmla="*/ 3986 h 4793"/>
              <a:gd name="connsiteX166" fmla="*/ 8143 w 8663"/>
              <a:gd name="connsiteY166" fmla="*/ 3986 h 4793"/>
              <a:gd name="connsiteX167" fmla="*/ 8143 w 8663"/>
              <a:gd name="connsiteY167" fmla="*/ 4027 h 4793"/>
              <a:gd name="connsiteX168" fmla="*/ 8102 w 8663"/>
              <a:gd name="connsiteY168" fmla="*/ 4027 h 4793"/>
              <a:gd name="connsiteX169" fmla="*/ 240 w 8663"/>
              <a:gd name="connsiteY169" fmla="*/ 3899 h 4793"/>
              <a:gd name="connsiteX170" fmla="*/ 240 w 8663"/>
              <a:gd name="connsiteY170" fmla="*/ 3962 h 4793"/>
              <a:gd name="connsiteX171" fmla="*/ 184 w 8663"/>
              <a:gd name="connsiteY171" fmla="*/ 3962 h 4793"/>
              <a:gd name="connsiteX172" fmla="*/ 184 w 8663"/>
              <a:gd name="connsiteY172" fmla="*/ 3899 h 4793"/>
              <a:gd name="connsiteX173" fmla="*/ 240 w 8663"/>
              <a:gd name="connsiteY173" fmla="*/ 3899 h 4793"/>
              <a:gd name="connsiteX174" fmla="*/ 240 w 8663"/>
              <a:gd name="connsiteY174" fmla="*/ 3809 h 4793"/>
              <a:gd name="connsiteX175" fmla="*/ 240 w 8663"/>
              <a:gd name="connsiteY175" fmla="*/ 3880 h 4793"/>
              <a:gd name="connsiteX176" fmla="*/ 184 w 8663"/>
              <a:gd name="connsiteY176" fmla="*/ 3880 h 4793"/>
              <a:gd name="connsiteX177" fmla="*/ 184 w 8663"/>
              <a:gd name="connsiteY177" fmla="*/ 3809 h 4793"/>
              <a:gd name="connsiteX178" fmla="*/ 240 w 8663"/>
              <a:gd name="connsiteY178" fmla="*/ 3809 h 4793"/>
              <a:gd name="connsiteX179" fmla="*/ 102 w 8663"/>
              <a:gd name="connsiteY179" fmla="*/ 3787 h 4793"/>
              <a:gd name="connsiteX180" fmla="*/ 102 w 8663"/>
              <a:gd name="connsiteY180" fmla="*/ 3724 h 4793"/>
              <a:gd name="connsiteX181" fmla="*/ 166 w 8663"/>
              <a:gd name="connsiteY181" fmla="*/ 3724 h 4793"/>
              <a:gd name="connsiteX182" fmla="*/ 166 w 8663"/>
              <a:gd name="connsiteY182" fmla="*/ 3787 h 4793"/>
              <a:gd name="connsiteX183" fmla="*/ 102 w 8663"/>
              <a:gd name="connsiteY183" fmla="*/ 3787 h 4793"/>
              <a:gd name="connsiteX184" fmla="*/ 102 w 8663"/>
              <a:gd name="connsiteY184" fmla="*/ 3880 h 4793"/>
              <a:gd name="connsiteX185" fmla="*/ 102 w 8663"/>
              <a:gd name="connsiteY185" fmla="*/ 3809 h 4793"/>
              <a:gd name="connsiteX186" fmla="*/ 166 w 8663"/>
              <a:gd name="connsiteY186" fmla="*/ 3809 h 4793"/>
              <a:gd name="connsiteX187" fmla="*/ 166 w 8663"/>
              <a:gd name="connsiteY187" fmla="*/ 3880 h 4793"/>
              <a:gd name="connsiteX188" fmla="*/ 102 w 8663"/>
              <a:gd name="connsiteY188" fmla="*/ 3880 h 4793"/>
              <a:gd name="connsiteX189" fmla="*/ 102 w 8663"/>
              <a:gd name="connsiteY189" fmla="*/ 3962 h 4793"/>
              <a:gd name="connsiteX190" fmla="*/ 102 w 8663"/>
              <a:gd name="connsiteY190" fmla="*/ 3904 h 4793"/>
              <a:gd name="connsiteX191" fmla="*/ 162 w 8663"/>
              <a:gd name="connsiteY191" fmla="*/ 3904 h 4793"/>
              <a:gd name="connsiteX192" fmla="*/ 162 w 8663"/>
              <a:gd name="connsiteY192" fmla="*/ 3962 h 4793"/>
              <a:gd name="connsiteX193" fmla="*/ 102 w 8663"/>
              <a:gd name="connsiteY193" fmla="*/ 3962 h 4793"/>
              <a:gd name="connsiteX194" fmla="*/ 162 w 8663"/>
              <a:gd name="connsiteY194" fmla="*/ 3981 h 4793"/>
              <a:gd name="connsiteX195" fmla="*/ 162 w 8663"/>
              <a:gd name="connsiteY195" fmla="*/ 4042 h 4793"/>
              <a:gd name="connsiteX196" fmla="*/ 24 w 8663"/>
              <a:gd name="connsiteY196" fmla="*/ 4042 h 4793"/>
              <a:gd name="connsiteX197" fmla="*/ 24 w 8663"/>
              <a:gd name="connsiteY197" fmla="*/ 3904 h 4793"/>
              <a:gd name="connsiteX198" fmla="*/ 82 w 8663"/>
              <a:gd name="connsiteY198" fmla="*/ 3904 h 4793"/>
              <a:gd name="connsiteX199" fmla="*/ 82 w 8663"/>
              <a:gd name="connsiteY199" fmla="*/ 3981 h 4793"/>
              <a:gd name="connsiteX200" fmla="*/ 162 w 8663"/>
              <a:gd name="connsiteY200" fmla="*/ 3981 h 4793"/>
              <a:gd name="connsiteX201" fmla="*/ 80 w 8663"/>
              <a:gd name="connsiteY201" fmla="*/ 536 h 4793"/>
              <a:gd name="connsiteX202" fmla="*/ 80 w 8663"/>
              <a:gd name="connsiteY202" fmla="*/ 575 h 4793"/>
              <a:gd name="connsiteX203" fmla="*/ 39 w 8663"/>
              <a:gd name="connsiteY203" fmla="*/ 575 h 4793"/>
              <a:gd name="connsiteX204" fmla="*/ 39 w 8663"/>
              <a:gd name="connsiteY204" fmla="*/ 536 h 4793"/>
              <a:gd name="connsiteX205" fmla="*/ 80 w 8663"/>
              <a:gd name="connsiteY205" fmla="*/ 536 h 4793"/>
              <a:gd name="connsiteX206" fmla="*/ 162 w 8663"/>
              <a:gd name="connsiteY206" fmla="*/ 22 h 4793"/>
              <a:gd name="connsiteX207" fmla="*/ 162 w 8663"/>
              <a:gd name="connsiteY207" fmla="*/ 82 h 4793"/>
              <a:gd name="connsiteX208" fmla="*/ 82 w 8663"/>
              <a:gd name="connsiteY208" fmla="*/ 82 h 4793"/>
              <a:gd name="connsiteX209" fmla="*/ 82 w 8663"/>
              <a:gd name="connsiteY209" fmla="*/ 160 h 4793"/>
              <a:gd name="connsiteX210" fmla="*/ 24 w 8663"/>
              <a:gd name="connsiteY210" fmla="*/ 160 h 4793"/>
              <a:gd name="connsiteX211" fmla="*/ 24 w 8663"/>
              <a:gd name="connsiteY211" fmla="*/ 22 h 4793"/>
              <a:gd name="connsiteX212" fmla="*/ 162 w 8663"/>
              <a:gd name="connsiteY212" fmla="*/ 22 h 4793"/>
              <a:gd name="connsiteX213" fmla="*/ 162 w 8663"/>
              <a:gd name="connsiteY213" fmla="*/ 102 h 4793"/>
              <a:gd name="connsiteX214" fmla="*/ 162 w 8663"/>
              <a:gd name="connsiteY214" fmla="*/ 160 h 4793"/>
              <a:gd name="connsiteX215" fmla="*/ 102 w 8663"/>
              <a:gd name="connsiteY215" fmla="*/ 160 h 4793"/>
              <a:gd name="connsiteX216" fmla="*/ 102 w 8663"/>
              <a:gd name="connsiteY216" fmla="*/ 102 h 4793"/>
              <a:gd name="connsiteX217" fmla="*/ 162 w 8663"/>
              <a:gd name="connsiteY217" fmla="*/ 102 h 4793"/>
              <a:gd name="connsiteX218" fmla="*/ 166 w 8663"/>
              <a:gd name="connsiteY218" fmla="*/ 277 h 4793"/>
              <a:gd name="connsiteX219" fmla="*/ 166 w 8663"/>
              <a:gd name="connsiteY219" fmla="*/ 339 h 4793"/>
              <a:gd name="connsiteX220" fmla="*/ 102 w 8663"/>
              <a:gd name="connsiteY220" fmla="*/ 339 h 4793"/>
              <a:gd name="connsiteX221" fmla="*/ 102 w 8663"/>
              <a:gd name="connsiteY221" fmla="*/ 277 h 4793"/>
              <a:gd name="connsiteX222" fmla="*/ 166 w 8663"/>
              <a:gd name="connsiteY222" fmla="*/ 277 h 4793"/>
              <a:gd name="connsiteX223" fmla="*/ 102 w 8663"/>
              <a:gd name="connsiteY223" fmla="*/ 255 h 4793"/>
              <a:gd name="connsiteX224" fmla="*/ 102 w 8663"/>
              <a:gd name="connsiteY224" fmla="*/ 184 h 4793"/>
              <a:gd name="connsiteX225" fmla="*/ 166 w 8663"/>
              <a:gd name="connsiteY225" fmla="*/ 184 h 4793"/>
              <a:gd name="connsiteX226" fmla="*/ 166 w 8663"/>
              <a:gd name="connsiteY226" fmla="*/ 255 h 4793"/>
              <a:gd name="connsiteX227" fmla="*/ 102 w 8663"/>
              <a:gd name="connsiteY227" fmla="*/ 255 h 4793"/>
              <a:gd name="connsiteX228" fmla="*/ 184 w 8663"/>
              <a:gd name="connsiteY228" fmla="*/ 255 h 4793"/>
              <a:gd name="connsiteX229" fmla="*/ 184 w 8663"/>
              <a:gd name="connsiteY229" fmla="*/ 184 h 4793"/>
              <a:gd name="connsiteX230" fmla="*/ 240 w 8663"/>
              <a:gd name="connsiteY230" fmla="*/ 184 h 4793"/>
              <a:gd name="connsiteX231" fmla="*/ 240 w 8663"/>
              <a:gd name="connsiteY231" fmla="*/ 255 h 4793"/>
              <a:gd name="connsiteX232" fmla="*/ 184 w 8663"/>
              <a:gd name="connsiteY232" fmla="*/ 255 h 4793"/>
              <a:gd name="connsiteX233" fmla="*/ 184 w 8663"/>
              <a:gd name="connsiteY233" fmla="*/ 164 h 4793"/>
              <a:gd name="connsiteX234" fmla="*/ 184 w 8663"/>
              <a:gd name="connsiteY234" fmla="*/ 102 h 4793"/>
              <a:gd name="connsiteX235" fmla="*/ 240 w 8663"/>
              <a:gd name="connsiteY235" fmla="*/ 102 h 4793"/>
              <a:gd name="connsiteX236" fmla="*/ 240 w 8663"/>
              <a:gd name="connsiteY236" fmla="*/ 164 h 4793"/>
              <a:gd name="connsiteX237" fmla="*/ 184 w 8663"/>
              <a:gd name="connsiteY237" fmla="*/ 164 h 4793"/>
              <a:gd name="connsiteX238" fmla="*/ 561 w 8663"/>
              <a:gd name="connsiteY238" fmla="*/ 37 h 4793"/>
              <a:gd name="connsiteX239" fmla="*/ 561 w 8663"/>
              <a:gd name="connsiteY239" fmla="*/ 78 h 4793"/>
              <a:gd name="connsiteX240" fmla="*/ 520 w 8663"/>
              <a:gd name="connsiteY240" fmla="*/ 78 h 4793"/>
              <a:gd name="connsiteX241" fmla="*/ 520 w 8663"/>
              <a:gd name="connsiteY241" fmla="*/ 37 h 4793"/>
              <a:gd name="connsiteX242" fmla="*/ 561 w 8663"/>
              <a:gd name="connsiteY242" fmla="*/ 37 h 4793"/>
              <a:gd name="connsiteX243" fmla="*/ 8424 w 8663"/>
              <a:gd name="connsiteY243" fmla="*/ 164 h 4793"/>
              <a:gd name="connsiteX244" fmla="*/ 8424 w 8663"/>
              <a:gd name="connsiteY244" fmla="*/ 102 h 4793"/>
              <a:gd name="connsiteX245" fmla="*/ 8480 w 8663"/>
              <a:gd name="connsiteY245" fmla="*/ 102 h 4793"/>
              <a:gd name="connsiteX246" fmla="*/ 8480 w 8663"/>
              <a:gd name="connsiteY246" fmla="*/ 164 h 4793"/>
              <a:gd name="connsiteX247" fmla="*/ 8424 w 8663"/>
              <a:gd name="connsiteY247" fmla="*/ 164 h 4793"/>
              <a:gd name="connsiteX248" fmla="*/ 8424 w 8663"/>
              <a:gd name="connsiteY248" fmla="*/ 255 h 4793"/>
              <a:gd name="connsiteX249" fmla="*/ 8424 w 8663"/>
              <a:gd name="connsiteY249" fmla="*/ 184 h 4793"/>
              <a:gd name="connsiteX250" fmla="*/ 8480 w 8663"/>
              <a:gd name="connsiteY250" fmla="*/ 184 h 4793"/>
              <a:gd name="connsiteX251" fmla="*/ 8480 w 8663"/>
              <a:gd name="connsiteY251" fmla="*/ 255 h 4793"/>
              <a:gd name="connsiteX252" fmla="*/ 8424 w 8663"/>
              <a:gd name="connsiteY252" fmla="*/ 255 h 4793"/>
              <a:gd name="connsiteX253" fmla="*/ 8562 w 8663"/>
              <a:gd name="connsiteY253" fmla="*/ 596 h 4793"/>
              <a:gd name="connsiteX254" fmla="*/ 8562 w 8663"/>
              <a:gd name="connsiteY254" fmla="*/ 674 h 4793"/>
              <a:gd name="connsiteX255" fmla="*/ 8622 w 8663"/>
              <a:gd name="connsiteY255" fmla="*/ 674 h 4793"/>
              <a:gd name="connsiteX256" fmla="*/ 8622 w 8663"/>
              <a:gd name="connsiteY256" fmla="*/ 3390 h 4793"/>
              <a:gd name="connsiteX257" fmla="*/ 8562 w 8663"/>
              <a:gd name="connsiteY257" fmla="*/ 3390 h 4793"/>
              <a:gd name="connsiteX258" fmla="*/ 8562 w 8663"/>
              <a:gd name="connsiteY258" fmla="*/ 3468 h 4793"/>
              <a:gd name="connsiteX259" fmla="*/ 8510 w 8663"/>
              <a:gd name="connsiteY259" fmla="*/ 3468 h 4793"/>
              <a:gd name="connsiteX260" fmla="*/ 8510 w 8663"/>
              <a:gd name="connsiteY260" fmla="*/ 3619 h 4793"/>
              <a:gd name="connsiteX261" fmla="*/ 8638 w 8663"/>
              <a:gd name="connsiteY261" fmla="*/ 3619 h 4793"/>
              <a:gd name="connsiteX262" fmla="*/ 8638 w 8663"/>
              <a:gd name="connsiteY262" fmla="*/ 3787 h 4793"/>
              <a:gd name="connsiteX263" fmla="*/ 8581 w 8663"/>
              <a:gd name="connsiteY263" fmla="*/ 3787 h 4793"/>
              <a:gd name="connsiteX264" fmla="*/ 8581 w 8663"/>
              <a:gd name="connsiteY264" fmla="*/ 3705 h 4793"/>
              <a:gd name="connsiteX265" fmla="*/ 8480 w 8663"/>
              <a:gd name="connsiteY265" fmla="*/ 3705 h 4793"/>
              <a:gd name="connsiteX266" fmla="*/ 8480 w 8663"/>
              <a:gd name="connsiteY266" fmla="*/ 3787 h 4793"/>
              <a:gd name="connsiteX267" fmla="*/ 8402 w 8663"/>
              <a:gd name="connsiteY267" fmla="*/ 3787 h 4793"/>
              <a:gd name="connsiteX268" fmla="*/ 8402 w 8663"/>
              <a:gd name="connsiteY268" fmla="*/ 3880 h 4793"/>
              <a:gd name="connsiteX269" fmla="*/ 8310 w 8663"/>
              <a:gd name="connsiteY269" fmla="*/ 3880 h 4793"/>
              <a:gd name="connsiteX270" fmla="*/ 8310 w 8663"/>
              <a:gd name="connsiteY270" fmla="*/ 3981 h 4793"/>
              <a:gd name="connsiteX271" fmla="*/ 8402 w 8663"/>
              <a:gd name="connsiteY271" fmla="*/ 3981 h 4793"/>
              <a:gd name="connsiteX272" fmla="*/ 8402 w 8663"/>
              <a:gd name="connsiteY272" fmla="*/ 4040 h 4793"/>
              <a:gd name="connsiteX273" fmla="*/ 8234 w 8663"/>
              <a:gd name="connsiteY273" fmla="*/ 4040 h 4793"/>
              <a:gd name="connsiteX274" fmla="*/ 8234 w 8663"/>
              <a:gd name="connsiteY274" fmla="*/ 3912 h 4793"/>
              <a:gd name="connsiteX275" fmla="*/ 8081 w 8663"/>
              <a:gd name="connsiteY275" fmla="*/ 3912 h 4793"/>
              <a:gd name="connsiteX276" fmla="*/ 8081 w 8663"/>
              <a:gd name="connsiteY276" fmla="*/ 3964 h 4793"/>
              <a:gd name="connsiteX277" fmla="*/ 8005 w 8663"/>
              <a:gd name="connsiteY277" fmla="*/ 3964 h 4793"/>
              <a:gd name="connsiteX278" fmla="*/ 8005 w 8663"/>
              <a:gd name="connsiteY278" fmla="*/ 4025 h 4793"/>
              <a:gd name="connsiteX279" fmla="*/ 658 w 8663"/>
              <a:gd name="connsiteY279" fmla="*/ 4025 h 4793"/>
              <a:gd name="connsiteX280" fmla="*/ 658 w 8663"/>
              <a:gd name="connsiteY280" fmla="*/ 3964 h 4793"/>
              <a:gd name="connsiteX281" fmla="*/ 583 w 8663"/>
              <a:gd name="connsiteY281" fmla="*/ 3964 h 4793"/>
              <a:gd name="connsiteX282" fmla="*/ 583 w 8663"/>
              <a:gd name="connsiteY282" fmla="*/ 3912 h 4793"/>
              <a:gd name="connsiteX283" fmla="*/ 430 w 8663"/>
              <a:gd name="connsiteY283" fmla="*/ 3912 h 4793"/>
              <a:gd name="connsiteX284" fmla="*/ 430 w 8663"/>
              <a:gd name="connsiteY284" fmla="*/ 4040 h 4793"/>
              <a:gd name="connsiteX285" fmla="*/ 261 w 8663"/>
              <a:gd name="connsiteY285" fmla="*/ 4040 h 4793"/>
              <a:gd name="connsiteX286" fmla="*/ 261 w 8663"/>
              <a:gd name="connsiteY286" fmla="*/ 3981 h 4793"/>
              <a:gd name="connsiteX287" fmla="*/ 354 w 8663"/>
              <a:gd name="connsiteY287" fmla="*/ 3981 h 4793"/>
              <a:gd name="connsiteX288" fmla="*/ 354 w 8663"/>
              <a:gd name="connsiteY288" fmla="*/ 3880 h 4793"/>
              <a:gd name="connsiteX289" fmla="*/ 261 w 8663"/>
              <a:gd name="connsiteY289" fmla="*/ 3880 h 4793"/>
              <a:gd name="connsiteX290" fmla="*/ 261 w 8663"/>
              <a:gd name="connsiteY290" fmla="*/ 3787 h 4793"/>
              <a:gd name="connsiteX291" fmla="*/ 184 w 8663"/>
              <a:gd name="connsiteY291" fmla="*/ 3787 h 4793"/>
              <a:gd name="connsiteX292" fmla="*/ 184 w 8663"/>
              <a:gd name="connsiteY292" fmla="*/ 3705 h 4793"/>
              <a:gd name="connsiteX293" fmla="*/ 82 w 8663"/>
              <a:gd name="connsiteY293" fmla="*/ 3705 h 4793"/>
              <a:gd name="connsiteX294" fmla="*/ 82 w 8663"/>
              <a:gd name="connsiteY294" fmla="*/ 3787 h 4793"/>
              <a:gd name="connsiteX295" fmla="*/ 26 w 8663"/>
              <a:gd name="connsiteY295" fmla="*/ 3787 h 4793"/>
              <a:gd name="connsiteX296" fmla="*/ 26 w 8663"/>
              <a:gd name="connsiteY296" fmla="*/ 3619 h 4793"/>
              <a:gd name="connsiteX297" fmla="*/ 153 w 8663"/>
              <a:gd name="connsiteY297" fmla="*/ 3619 h 4793"/>
              <a:gd name="connsiteX298" fmla="*/ 153 w 8663"/>
              <a:gd name="connsiteY298" fmla="*/ 3468 h 4793"/>
              <a:gd name="connsiteX299" fmla="*/ 102 w 8663"/>
              <a:gd name="connsiteY299" fmla="*/ 3468 h 4793"/>
              <a:gd name="connsiteX300" fmla="*/ 102 w 8663"/>
              <a:gd name="connsiteY300" fmla="*/ 3390 h 4793"/>
              <a:gd name="connsiteX301" fmla="*/ 41 w 8663"/>
              <a:gd name="connsiteY301" fmla="*/ 3390 h 4793"/>
              <a:gd name="connsiteX302" fmla="*/ 41 w 8663"/>
              <a:gd name="connsiteY302" fmla="*/ 674 h 4793"/>
              <a:gd name="connsiteX303" fmla="*/ 102 w 8663"/>
              <a:gd name="connsiteY303" fmla="*/ 674 h 4793"/>
              <a:gd name="connsiteX304" fmla="*/ 102 w 8663"/>
              <a:gd name="connsiteY304" fmla="*/ 596 h 4793"/>
              <a:gd name="connsiteX305" fmla="*/ 153 w 8663"/>
              <a:gd name="connsiteY305" fmla="*/ 596 h 4793"/>
              <a:gd name="connsiteX306" fmla="*/ 153 w 8663"/>
              <a:gd name="connsiteY306" fmla="*/ 445 h 4793"/>
              <a:gd name="connsiteX307" fmla="*/ 26 w 8663"/>
              <a:gd name="connsiteY307" fmla="*/ 445 h 4793"/>
              <a:gd name="connsiteX308" fmla="*/ 26 w 8663"/>
              <a:gd name="connsiteY308" fmla="*/ 277 h 4793"/>
              <a:gd name="connsiteX309" fmla="*/ 82 w 8663"/>
              <a:gd name="connsiteY309" fmla="*/ 277 h 4793"/>
              <a:gd name="connsiteX310" fmla="*/ 82 w 8663"/>
              <a:gd name="connsiteY310" fmla="*/ 359 h 4793"/>
              <a:gd name="connsiteX311" fmla="*/ 184 w 8663"/>
              <a:gd name="connsiteY311" fmla="*/ 359 h 4793"/>
              <a:gd name="connsiteX312" fmla="*/ 184 w 8663"/>
              <a:gd name="connsiteY312" fmla="*/ 277 h 4793"/>
              <a:gd name="connsiteX313" fmla="*/ 261 w 8663"/>
              <a:gd name="connsiteY313" fmla="*/ 277 h 4793"/>
              <a:gd name="connsiteX314" fmla="*/ 261 w 8663"/>
              <a:gd name="connsiteY314" fmla="*/ 184 h 4793"/>
              <a:gd name="connsiteX315" fmla="*/ 354 w 8663"/>
              <a:gd name="connsiteY315" fmla="*/ 184 h 4793"/>
              <a:gd name="connsiteX316" fmla="*/ 354 w 8663"/>
              <a:gd name="connsiteY316" fmla="*/ 82 h 4793"/>
              <a:gd name="connsiteX317" fmla="*/ 261 w 8663"/>
              <a:gd name="connsiteY317" fmla="*/ 82 h 4793"/>
              <a:gd name="connsiteX318" fmla="*/ 261 w 8663"/>
              <a:gd name="connsiteY318" fmla="*/ 24 h 4793"/>
              <a:gd name="connsiteX319" fmla="*/ 430 w 8663"/>
              <a:gd name="connsiteY319" fmla="*/ 24 h 4793"/>
              <a:gd name="connsiteX320" fmla="*/ 430 w 8663"/>
              <a:gd name="connsiteY320" fmla="*/ 151 h 4793"/>
              <a:gd name="connsiteX321" fmla="*/ 583 w 8663"/>
              <a:gd name="connsiteY321" fmla="*/ 151 h 4793"/>
              <a:gd name="connsiteX322" fmla="*/ 583 w 8663"/>
              <a:gd name="connsiteY322" fmla="*/ 100 h 4793"/>
              <a:gd name="connsiteX323" fmla="*/ 658 w 8663"/>
              <a:gd name="connsiteY323" fmla="*/ 100 h 4793"/>
              <a:gd name="connsiteX324" fmla="*/ 658 w 8663"/>
              <a:gd name="connsiteY324" fmla="*/ 39 h 4793"/>
              <a:gd name="connsiteX325" fmla="*/ 8005 w 8663"/>
              <a:gd name="connsiteY325" fmla="*/ 39 h 4793"/>
              <a:gd name="connsiteX326" fmla="*/ 8005 w 8663"/>
              <a:gd name="connsiteY326" fmla="*/ 100 h 4793"/>
              <a:gd name="connsiteX327" fmla="*/ 8081 w 8663"/>
              <a:gd name="connsiteY327" fmla="*/ 100 h 4793"/>
              <a:gd name="connsiteX328" fmla="*/ 8081 w 8663"/>
              <a:gd name="connsiteY328" fmla="*/ 151 h 4793"/>
              <a:gd name="connsiteX329" fmla="*/ 8234 w 8663"/>
              <a:gd name="connsiteY329" fmla="*/ 151 h 4793"/>
              <a:gd name="connsiteX330" fmla="*/ 8234 w 8663"/>
              <a:gd name="connsiteY330" fmla="*/ 24 h 4793"/>
              <a:gd name="connsiteX331" fmla="*/ 8402 w 8663"/>
              <a:gd name="connsiteY331" fmla="*/ 24 h 4793"/>
              <a:gd name="connsiteX332" fmla="*/ 8402 w 8663"/>
              <a:gd name="connsiteY332" fmla="*/ 82 h 4793"/>
              <a:gd name="connsiteX333" fmla="*/ 8310 w 8663"/>
              <a:gd name="connsiteY333" fmla="*/ 82 h 4793"/>
              <a:gd name="connsiteX334" fmla="*/ 8310 w 8663"/>
              <a:gd name="connsiteY334" fmla="*/ 184 h 4793"/>
              <a:gd name="connsiteX335" fmla="*/ 8402 w 8663"/>
              <a:gd name="connsiteY335" fmla="*/ 184 h 4793"/>
              <a:gd name="connsiteX336" fmla="*/ 8402 w 8663"/>
              <a:gd name="connsiteY336" fmla="*/ 277 h 4793"/>
              <a:gd name="connsiteX337" fmla="*/ 8480 w 8663"/>
              <a:gd name="connsiteY337" fmla="*/ 277 h 4793"/>
              <a:gd name="connsiteX338" fmla="*/ 8480 w 8663"/>
              <a:gd name="connsiteY338" fmla="*/ 359 h 4793"/>
              <a:gd name="connsiteX339" fmla="*/ 8581 w 8663"/>
              <a:gd name="connsiteY339" fmla="*/ 359 h 4793"/>
              <a:gd name="connsiteX340" fmla="*/ 8581 w 8663"/>
              <a:gd name="connsiteY340" fmla="*/ 277 h 4793"/>
              <a:gd name="connsiteX341" fmla="*/ 8638 w 8663"/>
              <a:gd name="connsiteY341" fmla="*/ 277 h 4793"/>
              <a:gd name="connsiteX342" fmla="*/ 8638 w 8663"/>
              <a:gd name="connsiteY342" fmla="*/ 445 h 4793"/>
              <a:gd name="connsiteX343" fmla="*/ 8510 w 8663"/>
              <a:gd name="connsiteY343" fmla="*/ 445 h 4793"/>
              <a:gd name="connsiteX344" fmla="*/ 8510 w 8663"/>
              <a:gd name="connsiteY344" fmla="*/ 596 h 4793"/>
              <a:gd name="connsiteX345" fmla="*/ 8562 w 8663"/>
              <a:gd name="connsiteY345" fmla="*/ 596 h 4793"/>
              <a:gd name="connsiteX346" fmla="*/ 261 w 8663"/>
              <a:gd name="connsiteY346" fmla="*/ 3962 h 4793"/>
              <a:gd name="connsiteX347" fmla="*/ 261 w 8663"/>
              <a:gd name="connsiteY347" fmla="*/ 3899 h 4793"/>
              <a:gd name="connsiteX348" fmla="*/ 335 w 8663"/>
              <a:gd name="connsiteY348" fmla="*/ 3899 h 4793"/>
              <a:gd name="connsiteX349" fmla="*/ 335 w 8663"/>
              <a:gd name="connsiteY349" fmla="*/ 3962 h 4793"/>
              <a:gd name="connsiteX350" fmla="*/ 261 w 8663"/>
              <a:gd name="connsiteY350" fmla="*/ 3962 h 4793"/>
              <a:gd name="connsiteX351" fmla="*/ 261 w 8663"/>
              <a:gd name="connsiteY351" fmla="*/ 102 h 4793"/>
              <a:gd name="connsiteX352" fmla="*/ 335 w 8663"/>
              <a:gd name="connsiteY352" fmla="*/ 102 h 4793"/>
              <a:gd name="connsiteX353" fmla="*/ 335 w 8663"/>
              <a:gd name="connsiteY353" fmla="*/ 164 h 4793"/>
              <a:gd name="connsiteX354" fmla="*/ 261 w 8663"/>
              <a:gd name="connsiteY354" fmla="*/ 164 h 4793"/>
              <a:gd name="connsiteX355" fmla="*/ 261 w 8663"/>
              <a:gd name="connsiteY355" fmla="*/ 102 h 4793"/>
              <a:gd name="connsiteX356" fmla="*/ 8402 w 8663"/>
              <a:gd name="connsiteY356" fmla="*/ 102 h 4793"/>
              <a:gd name="connsiteX357" fmla="*/ 8402 w 8663"/>
              <a:gd name="connsiteY357" fmla="*/ 164 h 4793"/>
              <a:gd name="connsiteX358" fmla="*/ 8329 w 8663"/>
              <a:gd name="connsiteY358" fmla="*/ 164 h 4793"/>
              <a:gd name="connsiteX359" fmla="*/ 8329 w 8663"/>
              <a:gd name="connsiteY359" fmla="*/ 102 h 4793"/>
              <a:gd name="connsiteX360" fmla="*/ 8402 w 8663"/>
              <a:gd name="connsiteY360" fmla="*/ 102 h 4793"/>
              <a:gd name="connsiteX361" fmla="*/ 8402 w 8663"/>
              <a:gd name="connsiteY361" fmla="*/ 3899 h 4793"/>
              <a:gd name="connsiteX362" fmla="*/ 8402 w 8663"/>
              <a:gd name="connsiteY362" fmla="*/ 3962 h 4793"/>
              <a:gd name="connsiteX363" fmla="*/ 8329 w 8663"/>
              <a:gd name="connsiteY363" fmla="*/ 3962 h 4793"/>
              <a:gd name="connsiteX364" fmla="*/ 8329 w 8663"/>
              <a:gd name="connsiteY364" fmla="*/ 3899 h 4793"/>
              <a:gd name="connsiteX365" fmla="*/ 8402 w 8663"/>
              <a:gd name="connsiteY365" fmla="*/ 3899 h 4793"/>
              <a:gd name="connsiteX366" fmla="*/ 8562 w 8663"/>
              <a:gd name="connsiteY366" fmla="*/ 277 h 4793"/>
              <a:gd name="connsiteX367" fmla="*/ 8562 w 8663"/>
              <a:gd name="connsiteY367" fmla="*/ 339 h 4793"/>
              <a:gd name="connsiteX368" fmla="*/ 8497 w 8663"/>
              <a:gd name="connsiteY368" fmla="*/ 339 h 4793"/>
              <a:gd name="connsiteX369" fmla="*/ 8497 w 8663"/>
              <a:gd name="connsiteY369" fmla="*/ 277 h 4793"/>
              <a:gd name="connsiteX370" fmla="*/ 8562 w 8663"/>
              <a:gd name="connsiteY370" fmla="*/ 277 h 4793"/>
              <a:gd name="connsiteX371" fmla="*/ 8562 w 8663"/>
              <a:gd name="connsiteY371" fmla="*/ 184 h 4793"/>
              <a:gd name="connsiteX372" fmla="*/ 8562 w 8663"/>
              <a:gd name="connsiteY372" fmla="*/ 255 h 4793"/>
              <a:gd name="connsiteX373" fmla="*/ 8497 w 8663"/>
              <a:gd name="connsiteY373" fmla="*/ 255 h 4793"/>
              <a:gd name="connsiteX374" fmla="*/ 8497 w 8663"/>
              <a:gd name="connsiteY374" fmla="*/ 184 h 4793"/>
              <a:gd name="connsiteX375" fmla="*/ 8562 w 8663"/>
              <a:gd name="connsiteY375" fmla="*/ 184 h 4793"/>
              <a:gd name="connsiteX376" fmla="*/ 8562 w 8663"/>
              <a:gd name="connsiteY376" fmla="*/ 102 h 4793"/>
              <a:gd name="connsiteX377" fmla="*/ 8562 w 8663"/>
              <a:gd name="connsiteY377" fmla="*/ 160 h 4793"/>
              <a:gd name="connsiteX378" fmla="*/ 8502 w 8663"/>
              <a:gd name="connsiteY378" fmla="*/ 160 h 4793"/>
              <a:gd name="connsiteX379" fmla="*/ 8502 w 8663"/>
              <a:gd name="connsiteY379" fmla="*/ 102 h 4793"/>
              <a:gd name="connsiteX380" fmla="*/ 8562 w 8663"/>
              <a:gd name="connsiteY380" fmla="*/ 102 h 4793"/>
              <a:gd name="connsiteX381" fmla="*/ 8502 w 8663"/>
              <a:gd name="connsiteY381" fmla="*/ 82 h 4793"/>
              <a:gd name="connsiteX382" fmla="*/ 8502 w 8663"/>
              <a:gd name="connsiteY382" fmla="*/ 22 h 4793"/>
              <a:gd name="connsiteX383" fmla="*/ 8640 w 8663"/>
              <a:gd name="connsiteY383" fmla="*/ 22 h 4793"/>
              <a:gd name="connsiteX384" fmla="*/ 8640 w 8663"/>
              <a:gd name="connsiteY384" fmla="*/ 160 h 4793"/>
              <a:gd name="connsiteX385" fmla="*/ 8581 w 8663"/>
              <a:gd name="connsiteY385" fmla="*/ 160 h 4793"/>
              <a:gd name="connsiteX386" fmla="*/ 8581 w 8663"/>
              <a:gd name="connsiteY386" fmla="*/ 82 h 4793"/>
              <a:gd name="connsiteX387" fmla="*/ 8502 w 8663"/>
              <a:gd name="connsiteY387" fmla="*/ 82 h 4793"/>
              <a:gd name="connsiteX388" fmla="*/ 80 w 8663"/>
              <a:gd name="connsiteY388" fmla="*/ 3489 h 4793"/>
              <a:gd name="connsiteX389" fmla="*/ 80 w 8663"/>
              <a:gd name="connsiteY389" fmla="*/ 3528 h 4793"/>
              <a:gd name="connsiteX390" fmla="*/ 39 w 8663"/>
              <a:gd name="connsiteY390" fmla="*/ 3528 h 4793"/>
              <a:gd name="connsiteX391" fmla="*/ 39 w 8663"/>
              <a:gd name="connsiteY391" fmla="*/ 3489 h 4793"/>
              <a:gd name="connsiteX392" fmla="*/ 80 w 8663"/>
              <a:gd name="connsiteY392" fmla="*/ 3489 h 4793"/>
              <a:gd name="connsiteX393" fmla="*/ 8584 w 8663"/>
              <a:gd name="connsiteY393" fmla="*/ 575 h 4793"/>
              <a:gd name="connsiteX394" fmla="*/ 8584 w 8663"/>
              <a:gd name="connsiteY394" fmla="*/ 536 h 4793"/>
              <a:gd name="connsiteX395" fmla="*/ 8625 w 8663"/>
              <a:gd name="connsiteY395" fmla="*/ 536 h 4793"/>
              <a:gd name="connsiteX396" fmla="*/ 8625 w 8663"/>
              <a:gd name="connsiteY396" fmla="*/ 575 h 4793"/>
              <a:gd name="connsiteX397" fmla="*/ 8584 w 8663"/>
              <a:gd name="connsiteY397" fmla="*/ 575 h 4793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3468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850"/>
              <a:gd name="connsiteX1" fmla="*/ 8663 w 8663"/>
              <a:gd name="connsiteY1" fmla="*/ 0 h 4850"/>
              <a:gd name="connsiteX2" fmla="*/ 8480 w 8663"/>
              <a:gd name="connsiteY2" fmla="*/ 0 h 4850"/>
              <a:gd name="connsiteX3" fmla="*/ 8480 w 8663"/>
              <a:gd name="connsiteY3" fmla="*/ 82 h 4850"/>
              <a:gd name="connsiteX4" fmla="*/ 8424 w 8663"/>
              <a:gd name="connsiteY4" fmla="*/ 82 h 4850"/>
              <a:gd name="connsiteX5" fmla="*/ 8424 w 8663"/>
              <a:gd name="connsiteY5" fmla="*/ 0 h 4850"/>
              <a:gd name="connsiteX6" fmla="*/ 8212 w 8663"/>
              <a:gd name="connsiteY6" fmla="*/ 0 h 4850"/>
              <a:gd name="connsiteX7" fmla="*/ 8212 w 8663"/>
              <a:gd name="connsiteY7" fmla="*/ 130 h 4850"/>
              <a:gd name="connsiteX8" fmla="*/ 8102 w 8663"/>
              <a:gd name="connsiteY8" fmla="*/ 130 h 4850"/>
              <a:gd name="connsiteX9" fmla="*/ 8102 w 8663"/>
              <a:gd name="connsiteY9" fmla="*/ 100 h 4850"/>
              <a:gd name="connsiteX10" fmla="*/ 8165 w 8663"/>
              <a:gd name="connsiteY10" fmla="*/ 100 h 4850"/>
              <a:gd name="connsiteX11" fmla="*/ 8165 w 8663"/>
              <a:gd name="connsiteY11" fmla="*/ 15 h 4850"/>
              <a:gd name="connsiteX12" fmla="*/ 8081 w 8663"/>
              <a:gd name="connsiteY12" fmla="*/ 15 h 4850"/>
              <a:gd name="connsiteX13" fmla="*/ 8081 w 8663"/>
              <a:gd name="connsiteY13" fmla="*/ 78 h 4850"/>
              <a:gd name="connsiteX14" fmla="*/ 8027 w 8663"/>
              <a:gd name="connsiteY14" fmla="*/ 78 h 4850"/>
              <a:gd name="connsiteX15" fmla="*/ 8027 w 8663"/>
              <a:gd name="connsiteY15" fmla="*/ 18 h 4850"/>
              <a:gd name="connsiteX16" fmla="*/ 637 w 8663"/>
              <a:gd name="connsiteY16" fmla="*/ 18 h 4850"/>
              <a:gd name="connsiteX17" fmla="*/ 637 w 8663"/>
              <a:gd name="connsiteY17" fmla="*/ 78 h 4850"/>
              <a:gd name="connsiteX18" fmla="*/ 583 w 8663"/>
              <a:gd name="connsiteY18" fmla="*/ 78 h 4850"/>
              <a:gd name="connsiteX19" fmla="*/ 583 w 8663"/>
              <a:gd name="connsiteY19" fmla="*/ 15 h 4850"/>
              <a:gd name="connsiteX20" fmla="*/ 499 w 8663"/>
              <a:gd name="connsiteY20" fmla="*/ 15 h 4850"/>
              <a:gd name="connsiteX21" fmla="*/ 499 w 8663"/>
              <a:gd name="connsiteY21" fmla="*/ 100 h 4850"/>
              <a:gd name="connsiteX22" fmla="*/ 561 w 8663"/>
              <a:gd name="connsiteY22" fmla="*/ 100 h 4850"/>
              <a:gd name="connsiteX23" fmla="*/ 561 w 8663"/>
              <a:gd name="connsiteY23" fmla="*/ 130 h 4850"/>
              <a:gd name="connsiteX24" fmla="*/ 451 w 8663"/>
              <a:gd name="connsiteY24" fmla="*/ 130 h 4850"/>
              <a:gd name="connsiteX25" fmla="*/ 451 w 8663"/>
              <a:gd name="connsiteY25" fmla="*/ 0 h 4850"/>
              <a:gd name="connsiteX26" fmla="*/ 240 w 8663"/>
              <a:gd name="connsiteY26" fmla="*/ 0 h 4850"/>
              <a:gd name="connsiteX27" fmla="*/ 240 w 8663"/>
              <a:gd name="connsiteY27" fmla="*/ 82 h 4850"/>
              <a:gd name="connsiteX28" fmla="*/ 184 w 8663"/>
              <a:gd name="connsiteY28" fmla="*/ 82 h 4850"/>
              <a:gd name="connsiteX29" fmla="*/ 184 w 8663"/>
              <a:gd name="connsiteY29" fmla="*/ 0 h 4850"/>
              <a:gd name="connsiteX30" fmla="*/ 0 w 8663"/>
              <a:gd name="connsiteY30" fmla="*/ 0 h 4850"/>
              <a:gd name="connsiteX31" fmla="*/ 0 w 8663"/>
              <a:gd name="connsiteY31" fmla="*/ 182 h 4850"/>
              <a:gd name="connsiteX32" fmla="*/ 82 w 8663"/>
              <a:gd name="connsiteY32" fmla="*/ 182 h 4850"/>
              <a:gd name="connsiteX33" fmla="*/ 82 w 8663"/>
              <a:gd name="connsiteY33" fmla="*/ 255 h 4850"/>
              <a:gd name="connsiteX34" fmla="*/ 2 w 8663"/>
              <a:gd name="connsiteY34" fmla="*/ 255 h 4850"/>
              <a:gd name="connsiteX35" fmla="*/ 2 w 8663"/>
              <a:gd name="connsiteY35" fmla="*/ 467 h 4850"/>
              <a:gd name="connsiteX36" fmla="*/ 132 w 8663"/>
              <a:gd name="connsiteY36" fmla="*/ 467 h 4850"/>
              <a:gd name="connsiteX37" fmla="*/ 132 w 8663"/>
              <a:gd name="connsiteY37" fmla="*/ 575 h 4850"/>
              <a:gd name="connsiteX38" fmla="*/ 102 w 8663"/>
              <a:gd name="connsiteY38" fmla="*/ 575 h 4850"/>
              <a:gd name="connsiteX39" fmla="*/ 102 w 8663"/>
              <a:gd name="connsiteY39" fmla="*/ 514 h 4850"/>
              <a:gd name="connsiteX40" fmla="*/ 17 w 8663"/>
              <a:gd name="connsiteY40" fmla="*/ 514 h 4850"/>
              <a:gd name="connsiteX41" fmla="*/ 17 w 8663"/>
              <a:gd name="connsiteY41" fmla="*/ 596 h 4850"/>
              <a:gd name="connsiteX42" fmla="*/ 80 w 8663"/>
              <a:gd name="connsiteY42" fmla="*/ 596 h 4850"/>
              <a:gd name="connsiteX43" fmla="*/ 80 w 8663"/>
              <a:gd name="connsiteY43" fmla="*/ 652 h 4850"/>
              <a:gd name="connsiteX44" fmla="*/ 20 w 8663"/>
              <a:gd name="connsiteY44" fmla="*/ 652 h 4850"/>
              <a:gd name="connsiteX45" fmla="*/ 20 w 8663"/>
              <a:gd name="connsiteY45" fmla="*/ 4793 h 4850"/>
              <a:gd name="connsiteX46" fmla="*/ 80 w 8663"/>
              <a:gd name="connsiteY46" fmla="*/ 4793 h 4850"/>
              <a:gd name="connsiteX47" fmla="*/ 80 w 8663"/>
              <a:gd name="connsiteY47" fmla="*/ 4850 h 4850"/>
              <a:gd name="connsiteX48" fmla="*/ 17 w 8663"/>
              <a:gd name="connsiteY48" fmla="*/ 4850 h 4850"/>
              <a:gd name="connsiteX49" fmla="*/ 17 w 8663"/>
              <a:gd name="connsiteY49" fmla="*/ 3550 h 4850"/>
              <a:gd name="connsiteX50" fmla="*/ 102 w 8663"/>
              <a:gd name="connsiteY50" fmla="*/ 3550 h 4850"/>
              <a:gd name="connsiteX51" fmla="*/ 102 w 8663"/>
              <a:gd name="connsiteY51" fmla="*/ 3489 h 4850"/>
              <a:gd name="connsiteX52" fmla="*/ 132 w 8663"/>
              <a:gd name="connsiteY52" fmla="*/ 3489 h 4850"/>
              <a:gd name="connsiteX53" fmla="*/ 132 w 8663"/>
              <a:gd name="connsiteY53" fmla="*/ 3597 h 4850"/>
              <a:gd name="connsiteX54" fmla="*/ 2 w 8663"/>
              <a:gd name="connsiteY54" fmla="*/ 3597 h 4850"/>
              <a:gd name="connsiteX55" fmla="*/ 2 w 8663"/>
              <a:gd name="connsiteY55" fmla="*/ 3809 h 4850"/>
              <a:gd name="connsiteX56" fmla="*/ 82 w 8663"/>
              <a:gd name="connsiteY56" fmla="*/ 3809 h 4850"/>
              <a:gd name="connsiteX57" fmla="*/ 82 w 8663"/>
              <a:gd name="connsiteY57" fmla="*/ 3882 h 4850"/>
              <a:gd name="connsiteX58" fmla="*/ 0 w 8663"/>
              <a:gd name="connsiteY58" fmla="*/ 3882 h 4850"/>
              <a:gd name="connsiteX59" fmla="*/ 0 w 8663"/>
              <a:gd name="connsiteY59" fmla="*/ 4063 h 4850"/>
              <a:gd name="connsiteX60" fmla="*/ 184 w 8663"/>
              <a:gd name="connsiteY60" fmla="*/ 4063 h 4850"/>
              <a:gd name="connsiteX61" fmla="*/ 184 w 8663"/>
              <a:gd name="connsiteY61" fmla="*/ 3981 h 4850"/>
              <a:gd name="connsiteX62" fmla="*/ 240 w 8663"/>
              <a:gd name="connsiteY62" fmla="*/ 3981 h 4850"/>
              <a:gd name="connsiteX63" fmla="*/ 240 w 8663"/>
              <a:gd name="connsiteY63" fmla="*/ 4063 h 4850"/>
              <a:gd name="connsiteX64" fmla="*/ 451 w 8663"/>
              <a:gd name="connsiteY64" fmla="*/ 4063 h 4850"/>
              <a:gd name="connsiteX65" fmla="*/ 451 w 8663"/>
              <a:gd name="connsiteY65" fmla="*/ 3934 h 4850"/>
              <a:gd name="connsiteX66" fmla="*/ 561 w 8663"/>
              <a:gd name="connsiteY66" fmla="*/ 3934 h 4850"/>
              <a:gd name="connsiteX67" fmla="*/ 561 w 8663"/>
              <a:gd name="connsiteY67" fmla="*/ 3964 h 4850"/>
              <a:gd name="connsiteX68" fmla="*/ 499 w 8663"/>
              <a:gd name="connsiteY68" fmla="*/ 3964 h 4850"/>
              <a:gd name="connsiteX69" fmla="*/ 499 w 8663"/>
              <a:gd name="connsiteY69" fmla="*/ 4048 h 4850"/>
              <a:gd name="connsiteX70" fmla="*/ 583 w 8663"/>
              <a:gd name="connsiteY70" fmla="*/ 4048 h 4850"/>
              <a:gd name="connsiteX71" fmla="*/ 583 w 8663"/>
              <a:gd name="connsiteY71" fmla="*/ 3986 h 4850"/>
              <a:gd name="connsiteX72" fmla="*/ 637 w 8663"/>
              <a:gd name="connsiteY72" fmla="*/ 3986 h 4850"/>
              <a:gd name="connsiteX73" fmla="*/ 637 w 8663"/>
              <a:gd name="connsiteY73" fmla="*/ 4046 h 4850"/>
              <a:gd name="connsiteX74" fmla="*/ 8027 w 8663"/>
              <a:gd name="connsiteY74" fmla="*/ 4046 h 4850"/>
              <a:gd name="connsiteX75" fmla="*/ 8027 w 8663"/>
              <a:gd name="connsiteY75" fmla="*/ 3986 h 4850"/>
              <a:gd name="connsiteX76" fmla="*/ 8081 w 8663"/>
              <a:gd name="connsiteY76" fmla="*/ 3986 h 4850"/>
              <a:gd name="connsiteX77" fmla="*/ 8081 w 8663"/>
              <a:gd name="connsiteY77" fmla="*/ 4048 h 4850"/>
              <a:gd name="connsiteX78" fmla="*/ 8165 w 8663"/>
              <a:gd name="connsiteY78" fmla="*/ 4048 h 4850"/>
              <a:gd name="connsiteX79" fmla="*/ 8165 w 8663"/>
              <a:gd name="connsiteY79" fmla="*/ 3964 h 4850"/>
              <a:gd name="connsiteX80" fmla="*/ 8102 w 8663"/>
              <a:gd name="connsiteY80" fmla="*/ 3964 h 4850"/>
              <a:gd name="connsiteX81" fmla="*/ 8102 w 8663"/>
              <a:gd name="connsiteY81" fmla="*/ 3934 h 4850"/>
              <a:gd name="connsiteX82" fmla="*/ 8212 w 8663"/>
              <a:gd name="connsiteY82" fmla="*/ 3934 h 4850"/>
              <a:gd name="connsiteX83" fmla="*/ 8212 w 8663"/>
              <a:gd name="connsiteY83" fmla="*/ 4063 h 4850"/>
              <a:gd name="connsiteX84" fmla="*/ 8424 w 8663"/>
              <a:gd name="connsiteY84" fmla="*/ 4063 h 4850"/>
              <a:gd name="connsiteX85" fmla="*/ 8424 w 8663"/>
              <a:gd name="connsiteY85" fmla="*/ 3981 h 4850"/>
              <a:gd name="connsiteX86" fmla="*/ 8480 w 8663"/>
              <a:gd name="connsiteY86" fmla="*/ 3981 h 4850"/>
              <a:gd name="connsiteX87" fmla="*/ 8480 w 8663"/>
              <a:gd name="connsiteY87" fmla="*/ 4063 h 4850"/>
              <a:gd name="connsiteX88" fmla="*/ 8663 w 8663"/>
              <a:gd name="connsiteY88" fmla="*/ 4063 h 4850"/>
              <a:gd name="connsiteX89" fmla="*/ 8663 w 8663"/>
              <a:gd name="connsiteY89" fmla="*/ 3882 h 4850"/>
              <a:gd name="connsiteX90" fmla="*/ 8581 w 8663"/>
              <a:gd name="connsiteY90" fmla="*/ 3882 h 4850"/>
              <a:gd name="connsiteX91" fmla="*/ 8581 w 8663"/>
              <a:gd name="connsiteY91" fmla="*/ 3809 h 4850"/>
              <a:gd name="connsiteX92" fmla="*/ 8661 w 8663"/>
              <a:gd name="connsiteY92" fmla="*/ 3809 h 4850"/>
              <a:gd name="connsiteX93" fmla="*/ 8661 w 8663"/>
              <a:gd name="connsiteY93" fmla="*/ 3597 h 4850"/>
              <a:gd name="connsiteX94" fmla="*/ 8532 w 8663"/>
              <a:gd name="connsiteY94" fmla="*/ 3597 h 4850"/>
              <a:gd name="connsiteX95" fmla="*/ 8532 w 8663"/>
              <a:gd name="connsiteY95" fmla="*/ 3489 h 4850"/>
              <a:gd name="connsiteX96" fmla="*/ 8562 w 8663"/>
              <a:gd name="connsiteY96" fmla="*/ 3489 h 4850"/>
              <a:gd name="connsiteX97" fmla="*/ 8562 w 8663"/>
              <a:gd name="connsiteY97" fmla="*/ 3550 h 4850"/>
              <a:gd name="connsiteX98" fmla="*/ 8646 w 8663"/>
              <a:gd name="connsiteY98" fmla="*/ 3550 h 4850"/>
              <a:gd name="connsiteX99" fmla="*/ 8646 w 8663"/>
              <a:gd name="connsiteY99" fmla="*/ 3468 h 4850"/>
              <a:gd name="connsiteX100" fmla="*/ 8584 w 8663"/>
              <a:gd name="connsiteY100" fmla="*/ 3468 h 4850"/>
              <a:gd name="connsiteX101" fmla="*/ 8584 w 8663"/>
              <a:gd name="connsiteY101" fmla="*/ 3411 h 4850"/>
              <a:gd name="connsiteX102" fmla="*/ 8644 w 8663"/>
              <a:gd name="connsiteY102" fmla="*/ 3411 h 4850"/>
              <a:gd name="connsiteX103" fmla="*/ 8644 w 8663"/>
              <a:gd name="connsiteY103" fmla="*/ 652 h 4850"/>
              <a:gd name="connsiteX104" fmla="*/ 8584 w 8663"/>
              <a:gd name="connsiteY104" fmla="*/ 652 h 4850"/>
              <a:gd name="connsiteX105" fmla="*/ 8584 w 8663"/>
              <a:gd name="connsiteY105" fmla="*/ 596 h 4850"/>
              <a:gd name="connsiteX106" fmla="*/ 8646 w 8663"/>
              <a:gd name="connsiteY106" fmla="*/ 596 h 4850"/>
              <a:gd name="connsiteX107" fmla="*/ 8646 w 8663"/>
              <a:gd name="connsiteY107" fmla="*/ 514 h 4850"/>
              <a:gd name="connsiteX108" fmla="*/ 8562 w 8663"/>
              <a:gd name="connsiteY108" fmla="*/ 514 h 4850"/>
              <a:gd name="connsiteX109" fmla="*/ 8562 w 8663"/>
              <a:gd name="connsiteY109" fmla="*/ 575 h 4850"/>
              <a:gd name="connsiteX110" fmla="*/ 8532 w 8663"/>
              <a:gd name="connsiteY110" fmla="*/ 575 h 4850"/>
              <a:gd name="connsiteX111" fmla="*/ 8532 w 8663"/>
              <a:gd name="connsiteY111" fmla="*/ 467 h 4850"/>
              <a:gd name="connsiteX112" fmla="*/ 8661 w 8663"/>
              <a:gd name="connsiteY112" fmla="*/ 467 h 4850"/>
              <a:gd name="connsiteX113" fmla="*/ 8661 w 8663"/>
              <a:gd name="connsiteY113" fmla="*/ 255 h 4850"/>
              <a:gd name="connsiteX114" fmla="*/ 8581 w 8663"/>
              <a:gd name="connsiteY114" fmla="*/ 255 h 4850"/>
              <a:gd name="connsiteX115" fmla="*/ 8581 w 8663"/>
              <a:gd name="connsiteY115" fmla="*/ 182 h 4850"/>
              <a:gd name="connsiteX116" fmla="*/ 8663 w 8663"/>
              <a:gd name="connsiteY116" fmla="*/ 182 h 4850"/>
              <a:gd name="connsiteX117" fmla="*/ 561 w 8663"/>
              <a:gd name="connsiteY117" fmla="*/ 3986 h 4850"/>
              <a:gd name="connsiteX118" fmla="*/ 561 w 8663"/>
              <a:gd name="connsiteY118" fmla="*/ 4027 h 4850"/>
              <a:gd name="connsiteX119" fmla="*/ 520 w 8663"/>
              <a:gd name="connsiteY119" fmla="*/ 4027 h 4850"/>
              <a:gd name="connsiteX120" fmla="*/ 520 w 8663"/>
              <a:gd name="connsiteY120" fmla="*/ 3986 h 4850"/>
              <a:gd name="connsiteX121" fmla="*/ 561 w 8663"/>
              <a:gd name="connsiteY121" fmla="*/ 3986 h 4850"/>
              <a:gd name="connsiteX122" fmla="*/ 8102 w 8663"/>
              <a:gd name="connsiteY122" fmla="*/ 78 h 4850"/>
              <a:gd name="connsiteX123" fmla="*/ 8102 w 8663"/>
              <a:gd name="connsiteY123" fmla="*/ 37 h 4850"/>
              <a:gd name="connsiteX124" fmla="*/ 8143 w 8663"/>
              <a:gd name="connsiteY124" fmla="*/ 37 h 4850"/>
              <a:gd name="connsiteX125" fmla="*/ 8143 w 8663"/>
              <a:gd name="connsiteY125" fmla="*/ 78 h 4850"/>
              <a:gd name="connsiteX126" fmla="*/ 8102 w 8663"/>
              <a:gd name="connsiteY126" fmla="*/ 78 h 4850"/>
              <a:gd name="connsiteX127" fmla="*/ 8584 w 8663"/>
              <a:gd name="connsiteY127" fmla="*/ 3528 h 4850"/>
              <a:gd name="connsiteX128" fmla="*/ 8584 w 8663"/>
              <a:gd name="connsiteY128" fmla="*/ 3489 h 4850"/>
              <a:gd name="connsiteX129" fmla="*/ 8625 w 8663"/>
              <a:gd name="connsiteY129" fmla="*/ 3489 h 4850"/>
              <a:gd name="connsiteX130" fmla="*/ 8625 w 8663"/>
              <a:gd name="connsiteY130" fmla="*/ 3528 h 4850"/>
              <a:gd name="connsiteX131" fmla="*/ 8584 w 8663"/>
              <a:gd name="connsiteY131" fmla="*/ 3528 h 4850"/>
              <a:gd name="connsiteX132" fmla="*/ 8502 w 8663"/>
              <a:gd name="connsiteY132" fmla="*/ 4042 h 4850"/>
              <a:gd name="connsiteX133" fmla="*/ 8502 w 8663"/>
              <a:gd name="connsiteY133" fmla="*/ 3981 h 4850"/>
              <a:gd name="connsiteX134" fmla="*/ 8581 w 8663"/>
              <a:gd name="connsiteY134" fmla="*/ 3981 h 4850"/>
              <a:gd name="connsiteX135" fmla="*/ 8581 w 8663"/>
              <a:gd name="connsiteY135" fmla="*/ 3904 h 4850"/>
              <a:gd name="connsiteX136" fmla="*/ 8640 w 8663"/>
              <a:gd name="connsiteY136" fmla="*/ 3904 h 4850"/>
              <a:gd name="connsiteX137" fmla="*/ 8640 w 8663"/>
              <a:gd name="connsiteY137" fmla="*/ 4042 h 4850"/>
              <a:gd name="connsiteX138" fmla="*/ 8502 w 8663"/>
              <a:gd name="connsiteY138" fmla="*/ 4042 h 4850"/>
              <a:gd name="connsiteX139" fmla="*/ 8502 w 8663"/>
              <a:gd name="connsiteY139" fmla="*/ 3962 h 4850"/>
              <a:gd name="connsiteX140" fmla="*/ 8502 w 8663"/>
              <a:gd name="connsiteY140" fmla="*/ 3904 h 4850"/>
              <a:gd name="connsiteX141" fmla="*/ 8562 w 8663"/>
              <a:gd name="connsiteY141" fmla="*/ 3904 h 4850"/>
              <a:gd name="connsiteX142" fmla="*/ 8562 w 8663"/>
              <a:gd name="connsiteY142" fmla="*/ 3962 h 4850"/>
              <a:gd name="connsiteX143" fmla="*/ 8502 w 8663"/>
              <a:gd name="connsiteY143" fmla="*/ 3962 h 4850"/>
              <a:gd name="connsiteX144" fmla="*/ 8497 w 8663"/>
              <a:gd name="connsiteY144" fmla="*/ 3787 h 4850"/>
              <a:gd name="connsiteX145" fmla="*/ 8497 w 8663"/>
              <a:gd name="connsiteY145" fmla="*/ 3724 h 4850"/>
              <a:gd name="connsiteX146" fmla="*/ 8562 w 8663"/>
              <a:gd name="connsiteY146" fmla="*/ 3724 h 4850"/>
              <a:gd name="connsiteX147" fmla="*/ 8562 w 8663"/>
              <a:gd name="connsiteY147" fmla="*/ 3787 h 4850"/>
              <a:gd name="connsiteX148" fmla="*/ 8497 w 8663"/>
              <a:gd name="connsiteY148" fmla="*/ 3787 h 4850"/>
              <a:gd name="connsiteX149" fmla="*/ 8562 w 8663"/>
              <a:gd name="connsiteY149" fmla="*/ 3809 h 4850"/>
              <a:gd name="connsiteX150" fmla="*/ 8562 w 8663"/>
              <a:gd name="connsiteY150" fmla="*/ 3880 h 4850"/>
              <a:gd name="connsiteX151" fmla="*/ 8497 w 8663"/>
              <a:gd name="connsiteY151" fmla="*/ 3880 h 4850"/>
              <a:gd name="connsiteX152" fmla="*/ 8497 w 8663"/>
              <a:gd name="connsiteY152" fmla="*/ 3809 h 4850"/>
              <a:gd name="connsiteX153" fmla="*/ 8562 w 8663"/>
              <a:gd name="connsiteY153" fmla="*/ 3809 h 4850"/>
              <a:gd name="connsiteX154" fmla="*/ 8480 w 8663"/>
              <a:gd name="connsiteY154" fmla="*/ 3899 h 4850"/>
              <a:gd name="connsiteX155" fmla="*/ 8480 w 8663"/>
              <a:gd name="connsiteY155" fmla="*/ 3962 h 4850"/>
              <a:gd name="connsiteX156" fmla="*/ 8424 w 8663"/>
              <a:gd name="connsiteY156" fmla="*/ 3962 h 4850"/>
              <a:gd name="connsiteX157" fmla="*/ 8424 w 8663"/>
              <a:gd name="connsiteY157" fmla="*/ 3899 h 4850"/>
              <a:gd name="connsiteX158" fmla="*/ 8480 w 8663"/>
              <a:gd name="connsiteY158" fmla="*/ 3899 h 4850"/>
              <a:gd name="connsiteX159" fmla="*/ 8480 w 8663"/>
              <a:gd name="connsiteY159" fmla="*/ 3809 h 4850"/>
              <a:gd name="connsiteX160" fmla="*/ 8480 w 8663"/>
              <a:gd name="connsiteY160" fmla="*/ 3880 h 4850"/>
              <a:gd name="connsiteX161" fmla="*/ 8424 w 8663"/>
              <a:gd name="connsiteY161" fmla="*/ 3880 h 4850"/>
              <a:gd name="connsiteX162" fmla="*/ 8424 w 8663"/>
              <a:gd name="connsiteY162" fmla="*/ 3809 h 4850"/>
              <a:gd name="connsiteX163" fmla="*/ 8480 w 8663"/>
              <a:gd name="connsiteY163" fmla="*/ 3809 h 4850"/>
              <a:gd name="connsiteX164" fmla="*/ 8102 w 8663"/>
              <a:gd name="connsiteY164" fmla="*/ 4027 h 4850"/>
              <a:gd name="connsiteX165" fmla="*/ 8102 w 8663"/>
              <a:gd name="connsiteY165" fmla="*/ 3986 h 4850"/>
              <a:gd name="connsiteX166" fmla="*/ 8143 w 8663"/>
              <a:gd name="connsiteY166" fmla="*/ 3986 h 4850"/>
              <a:gd name="connsiteX167" fmla="*/ 8143 w 8663"/>
              <a:gd name="connsiteY167" fmla="*/ 4027 h 4850"/>
              <a:gd name="connsiteX168" fmla="*/ 8102 w 8663"/>
              <a:gd name="connsiteY168" fmla="*/ 4027 h 4850"/>
              <a:gd name="connsiteX169" fmla="*/ 240 w 8663"/>
              <a:gd name="connsiteY169" fmla="*/ 3899 h 4850"/>
              <a:gd name="connsiteX170" fmla="*/ 240 w 8663"/>
              <a:gd name="connsiteY170" fmla="*/ 3962 h 4850"/>
              <a:gd name="connsiteX171" fmla="*/ 184 w 8663"/>
              <a:gd name="connsiteY171" fmla="*/ 3962 h 4850"/>
              <a:gd name="connsiteX172" fmla="*/ 184 w 8663"/>
              <a:gd name="connsiteY172" fmla="*/ 3899 h 4850"/>
              <a:gd name="connsiteX173" fmla="*/ 240 w 8663"/>
              <a:gd name="connsiteY173" fmla="*/ 3899 h 4850"/>
              <a:gd name="connsiteX174" fmla="*/ 240 w 8663"/>
              <a:gd name="connsiteY174" fmla="*/ 3809 h 4850"/>
              <a:gd name="connsiteX175" fmla="*/ 240 w 8663"/>
              <a:gd name="connsiteY175" fmla="*/ 3880 h 4850"/>
              <a:gd name="connsiteX176" fmla="*/ 184 w 8663"/>
              <a:gd name="connsiteY176" fmla="*/ 3880 h 4850"/>
              <a:gd name="connsiteX177" fmla="*/ 184 w 8663"/>
              <a:gd name="connsiteY177" fmla="*/ 3809 h 4850"/>
              <a:gd name="connsiteX178" fmla="*/ 240 w 8663"/>
              <a:gd name="connsiteY178" fmla="*/ 3809 h 4850"/>
              <a:gd name="connsiteX179" fmla="*/ 102 w 8663"/>
              <a:gd name="connsiteY179" fmla="*/ 3787 h 4850"/>
              <a:gd name="connsiteX180" fmla="*/ 102 w 8663"/>
              <a:gd name="connsiteY180" fmla="*/ 3724 h 4850"/>
              <a:gd name="connsiteX181" fmla="*/ 166 w 8663"/>
              <a:gd name="connsiteY181" fmla="*/ 3724 h 4850"/>
              <a:gd name="connsiteX182" fmla="*/ 166 w 8663"/>
              <a:gd name="connsiteY182" fmla="*/ 3787 h 4850"/>
              <a:gd name="connsiteX183" fmla="*/ 102 w 8663"/>
              <a:gd name="connsiteY183" fmla="*/ 3787 h 4850"/>
              <a:gd name="connsiteX184" fmla="*/ 102 w 8663"/>
              <a:gd name="connsiteY184" fmla="*/ 3880 h 4850"/>
              <a:gd name="connsiteX185" fmla="*/ 102 w 8663"/>
              <a:gd name="connsiteY185" fmla="*/ 3809 h 4850"/>
              <a:gd name="connsiteX186" fmla="*/ 166 w 8663"/>
              <a:gd name="connsiteY186" fmla="*/ 3809 h 4850"/>
              <a:gd name="connsiteX187" fmla="*/ 166 w 8663"/>
              <a:gd name="connsiteY187" fmla="*/ 3880 h 4850"/>
              <a:gd name="connsiteX188" fmla="*/ 102 w 8663"/>
              <a:gd name="connsiteY188" fmla="*/ 3880 h 4850"/>
              <a:gd name="connsiteX189" fmla="*/ 102 w 8663"/>
              <a:gd name="connsiteY189" fmla="*/ 3962 h 4850"/>
              <a:gd name="connsiteX190" fmla="*/ 102 w 8663"/>
              <a:gd name="connsiteY190" fmla="*/ 3904 h 4850"/>
              <a:gd name="connsiteX191" fmla="*/ 162 w 8663"/>
              <a:gd name="connsiteY191" fmla="*/ 3904 h 4850"/>
              <a:gd name="connsiteX192" fmla="*/ 162 w 8663"/>
              <a:gd name="connsiteY192" fmla="*/ 3962 h 4850"/>
              <a:gd name="connsiteX193" fmla="*/ 102 w 8663"/>
              <a:gd name="connsiteY193" fmla="*/ 3962 h 4850"/>
              <a:gd name="connsiteX194" fmla="*/ 162 w 8663"/>
              <a:gd name="connsiteY194" fmla="*/ 3981 h 4850"/>
              <a:gd name="connsiteX195" fmla="*/ 162 w 8663"/>
              <a:gd name="connsiteY195" fmla="*/ 4042 h 4850"/>
              <a:gd name="connsiteX196" fmla="*/ 24 w 8663"/>
              <a:gd name="connsiteY196" fmla="*/ 4042 h 4850"/>
              <a:gd name="connsiteX197" fmla="*/ 24 w 8663"/>
              <a:gd name="connsiteY197" fmla="*/ 3904 h 4850"/>
              <a:gd name="connsiteX198" fmla="*/ 82 w 8663"/>
              <a:gd name="connsiteY198" fmla="*/ 3904 h 4850"/>
              <a:gd name="connsiteX199" fmla="*/ 82 w 8663"/>
              <a:gd name="connsiteY199" fmla="*/ 3981 h 4850"/>
              <a:gd name="connsiteX200" fmla="*/ 162 w 8663"/>
              <a:gd name="connsiteY200" fmla="*/ 3981 h 4850"/>
              <a:gd name="connsiteX201" fmla="*/ 80 w 8663"/>
              <a:gd name="connsiteY201" fmla="*/ 536 h 4850"/>
              <a:gd name="connsiteX202" fmla="*/ 80 w 8663"/>
              <a:gd name="connsiteY202" fmla="*/ 575 h 4850"/>
              <a:gd name="connsiteX203" fmla="*/ 39 w 8663"/>
              <a:gd name="connsiteY203" fmla="*/ 575 h 4850"/>
              <a:gd name="connsiteX204" fmla="*/ 39 w 8663"/>
              <a:gd name="connsiteY204" fmla="*/ 536 h 4850"/>
              <a:gd name="connsiteX205" fmla="*/ 80 w 8663"/>
              <a:gd name="connsiteY205" fmla="*/ 536 h 4850"/>
              <a:gd name="connsiteX206" fmla="*/ 162 w 8663"/>
              <a:gd name="connsiteY206" fmla="*/ 22 h 4850"/>
              <a:gd name="connsiteX207" fmla="*/ 162 w 8663"/>
              <a:gd name="connsiteY207" fmla="*/ 82 h 4850"/>
              <a:gd name="connsiteX208" fmla="*/ 82 w 8663"/>
              <a:gd name="connsiteY208" fmla="*/ 82 h 4850"/>
              <a:gd name="connsiteX209" fmla="*/ 82 w 8663"/>
              <a:gd name="connsiteY209" fmla="*/ 160 h 4850"/>
              <a:gd name="connsiteX210" fmla="*/ 24 w 8663"/>
              <a:gd name="connsiteY210" fmla="*/ 160 h 4850"/>
              <a:gd name="connsiteX211" fmla="*/ 24 w 8663"/>
              <a:gd name="connsiteY211" fmla="*/ 22 h 4850"/>
              <a:gd name="connsiteX212" fmla="*/ 162 w 8663"/>
              <a:gd name="connsiteY212" fmla="*/ 22 h 4850"/>
              <a:gd name="connsiteX213" fmla="*/ 162 w 8663"/>
              <a:gd name="connsiteY213" fmla="*/ 102 h 4850"/>
              <a:gd name="connsiteX214" fmla="*/ 162 w 8663"/>
              <a:gd name="connsiteY214" fmla="*/ 160 h 4850"/>
              <a:gd name="connsiteX215" fmla="*/ 102 w 8663"/>
              <a:gd name="connsiteY215" fmla="*/ 160 h 4850"/>
              <a:gd name="connsiteX216" fmla="*/ 102 w 8663"/>
              <a:gd name="connsiteY216" fmla="*/ 102 h 4850"/>
              <a:gd name="connsiteX217" fmla="*/ 162 w 8663"/>
              <a:gd name="connsiteY217" fmla="*/ 102 h 4850"/>
              <a:gd name="connsiteX218" fmla="*/ 166 w 8663"/>
              <a:gd name="connsiteY218" fmla="*/ 277 h 4850"/>
              <a:gd name="connsiteX219" fmla="*/ 166 w 8663"/>
              <a:gd name="connsiteY219" fmla="*/ 339 h 4850"/>
              <a:gd name="connsiteX220" fmla="*/ 102 w 8663"/>
              <a:gd name="connsiteY220" fmla="*/ 339 h 4850"/>
              <a:gd name="connsiteX221" fmla="*/ 102 w 8663"/>
              <a:gd name="connsiteY221" fmla="*/ 277 h 4850"/>
              <a:gd name="connsiteX222" fmla="*/ 166 w 8663"/>
              <a:gd name="connsiteY222" fmla="*/ 277 h 4850"/>
              <a:gd name="connsiteX223" fmla="*/ 102 w 8663"/>
              <a:gd name="connsiteY223" fmla="*/ 255 h 4850"/>
              <a:gd name="connsiteX224" fmla="*/ 102 w 8663"/>
              <a:gd name="connsiteY224" fmla="*/ 184 h 4850"/>
              <a:gd name="connsiteX225" fmla="*/ 166 w 8663"/>
              <a:gd name="connsiteY225" fmla="*/ 184 h 4850"/>
              <a:gd name="connsiteX226" fmla="*/ 166 w 8663"/>
              <a:gd name="connsiteY226" fmla="*/ 255 h 4850"/>
              <a:gd name="connsiteX227" fmla="*/ 102 w 8663"/>
              <a:gd name="connsiteY227" fmla="*/ 255 h 4850"/>
              <a:gd name="connsiteX228" fmla="*/ 184 w 8663"/>
              <a:gd name="connsiteY228" fmla="*/ 255 h 4850"/>
              <a:gd name="connsiteX229" fmla="*/ 184 w 8663"/>
              <a:gd name="connsiteY229" fmla="*/ 184 h 4850"/>
              <a:gd name="connsiteX230" fmla="*/ 240 w 8663"/>
              <a:gd name="connsiteY230" fmla="*/ 184 h 4850"/>
              <a:gd name="connsiteX231" fmla="*/ 240 w 8663"/>
              <a:gd name="connsiteY231" fmla="*/ 255 h 4850"/>
              <a:gd name="connsiteX232" fmla="*/ 184 w 8663"/>
              <a:gd name="connsiteY232" fmla="*/ 255 h 4850"/>
              <a:gd name="connsiteX233" fmla="*/ 184 w 8663"/>
              <a:gd name="connsiteY233" fmla="*/ 164 h 4850"/>
              <a:gd name="connsiteX234" fmla="*/ 184 w 8663"/>
              <a:gd name="connsiteY234" fmla="*/ 102 h 4850"/>
              <a:gd name="connsiteX235" fmla="*/ 240 w 8663"/>
              <a:gd name="connsiteY235" fmla="*/ 102 h 4850"/>
              <a:gd name="connsiteX236" fmla="*/ 240 w 8663"/>
              <a:gd name="connsiteY236" fmla="*/ 164 h 4850"/>
              <a:gd name="connsiteX237" fmla="*/ 184 w 8663"/>
              <a:gd name="connsiteY237" fmla="*/ 164 h 4850"/>
              <a:gd name="connsiteX238" fmla="*/ 561 w 8663"/>
              <a:gd name="connsiteY238" fmla="*/ 37 h 4850"/>
              <a:gd name="connsiteX239" fmla="*/ 561 w 8663"/>
              <a:gd name="connsiteY239" fmla="*/ 78 h 4850"/>
              <a:gd name="connsiteX240" fmla="*/ 520 w 8663"/>
              <a:gd name="connsiteY240" fmla="*/ 78 h 4850"/>
              <a:gd name="connsiteX241" fmla="*/ 520 w 8663"/>
              <a:gd name="connsiteY241" fmla="*/ 37 h 4850"/>
              <a:gd name="connsiteX242" fmla="*/ 561 w 8663"/>
              <a:gd name="connsiteY242" fmla="*/ 37 h 4850"/>
              <a:gd name="connsiteX243" fmla="*/ 8424 w 8663"/>
              <a:gd name="connsiteY243" fmla="*/ 164 h 4850"/>
              <a:gd name="connsiteX244" fmla="*/ 8424 w 8663"/>
              <a:gd name="connsiteY244" fmla="*/ 102 h 4850"/>
              <a:gd name="connsiteX245" fmla="*/ 8480 w 8663"/>
              <a:gd name="connsiteY245" fmla="*/ 102 h 4850"/>
              <a:gd name="connsiteX246" fmla="*/ 8480 w 8663"/>
              <a:gd name="connsiteY246" fmla="*/ 164 h 4850"/>
              <a:gd name="connsiteX247" fmla="*/ 8424 w 8663"/>
              <a:gd name="connsiteY247" fmla="*/ 164 h 4850"/>
              <a:gd name="connsiteX248" fmla="*/ 8424 w 8663"/>
              <a:gd name="connsiteY248" fmla="*/ 255 h 4850"/>
              <a:gd name="connsiteX249" fmla="*/ 8424 w 8663"/>
              <a:gd name="connsiteY249" fmla="*/ 184 h 4850"/>
              <a:gd name="connsiteX250" fmla="*/ 8480 w 8663"/>
              <a:gd name="connsiteY250" fmla="*/ 184 h 4850"/>
              <a:gd name="connsiteX251" fmla="*/ 8480 w 8663"/>
              <a:gd name="connsiteY251" fmla="*/ 255 h 4850"/>
              <a:gd name="connsiteX252" fmla="*/ 8424 w 8663"/>
              <a:gd name="connsiteY252" fmla="*/ 255 h 4850"/>
              <a:gd name="connsiteX253" fmla="*/ 8562 w 8663"/>
              <a:gd name="connsiteY253" fmla="*/ 596 h 4850"/>
              <a:gd name="connsiteX254" fmla="*/ 8562 w 8663"/>
              <a:gd name="connsiteY254" fmla="*/ 674 h 4850"/>
              <a:gd name="connsiteX255" fmla="*/ 8622 w 8663"/>
              <a:gd name="connsiteY255" fmla="*/ 674 h 4850"/>
              <a:gd name="connsiteX256" fmla="*/ 8622 w 8663"/>
              <a:gd name="connsiteY256" fmla="*/ 3390 h 4850"/>
              <a:gd name="connsiteX257" fmla="*/ 8562 w 8663"/>
              <a:gd name="connsiteY257" fmla="*/ 3390 h 4850"/>
              <a:gd name="connsiteX258" fmla="*/ 8562 w 8663"/>
              <a:gd name="connsiteY258" fmla="*/ 3468 h 4850"/>
              <a:gd name="connsiteX259" fmla="*/ 8510 w 8663"/>
              <a:gd name="connsiteY259" fmla="*/ 3468 h 4850"/>
              <a:gd name="connsiteX260" fmla="*/ 8510 w 8663"/>
              <a:gd name="connsiteY260" fmla="*/ 3619 h 4850"/>
              <a:gd name="connsiteX261" fmla="*/ 8638 w 8663"/>
              <a:gd name="connsiteY261" fmla="*/ 3619 h 4850"/>
              <a:gd name="connsiteX262" fmla="*/ 8638 w 8663"/>
              <a:gd name="connsiteY262" fmla="*/ 3787 h 4850"/>
              <a:gd name="connsiteX263" fmla="*/ 8581 w 8663"/>
              <a:gd name="connsiteY263" fmla="*/ 3787 h 4850"/>
              <a:gd name="connsiteX264" fmla="*/ 8581 w 8663"/>
              <a:gd name="connsiteY264" fmla="*/ 3705 h 4850"/>
              <a:gd name="connsiteX265" fmla="*/ 8480 w 8663"/>
              <a:gd name="connsiteY265" fmla="*/ 3705 h 4850"/>
              <a:gd name="connsiteX266" fmla="*/ 8480 w 8663"/>
              <a:gd name="connsiteY266" fmla="*/ 3787 h 4850"/>
              <a:gd name="connsiteX267" fmla="*/ 8402 w 8663"/>
              <a:gd name="connsiteY267" fmla="*/ 3787 h 4850"/>
              <a:gd name="connsiteX268" fmla="*/ 8402 w 8663"/>
              <a:gd name="connsiteY268" fmla="*/ 3880 h 4850"/>
              <a:gd name="connsiteX269" fmla="*/ 8310 w 8663"/>
              <a:gd name="connsiteY269" fmla="*/ 3880 h 4850"/>
              <a:gd name="connsiteX270" fmla="*/ 8310 w 8663"/>
              <a:gd name="connsiteY270" fmla="*/ 3981 h 4850"/>
              <a:gd name="connsiteX271" fmla="*/ 8402 w 8663"/>
              <a:gd name="connsiteY271" fmla="*/ 3981 h 4850"/>
              <a:gd name="connsiteX272" fmla="*/ 8402 w 8663"/>
              <a:gd name="connsiteY272" fmla="*/ 4040 h 4850"/>
              <a:gd name="connsiteX273" fmla="*/ 8234 w 8663"/>
              <a:gd name="connsiteY273" fmla="*/ 4040 h 4850"/>
              <a:gd name="connsiteX274" fmla="*/ 8234 w 8663"/>
              <a:gd name="connsiteY274" fmla="*/ 3912 h 4850"/>
              <a:gd name="connsiteX275" fmla="*/ 8081 w 8663"/>
              <a:gd name="connsiteY275" fmla="*/ 3912 h 4850"/>
              <a:gd name="connsiteX276" fmla="*/ 8081 w 8663"/>
              <a:gd name="connsiteY276" fmla="*/ 3964 h 4850"/>
              <a:gd name="connsiteX277" fmla="*/ 8005 w 8663"/>
              <a:gd name="connsiteY277" fmla="*/ 3964 h 4850"/>
              <a:gd name="connsiteX278" fmla="*/ 8005 w 8663"/>
              <a:gd name="connsiteY278" fmla="*/ 4025 h 4850"/>
              <a:gd name="connsiteX279" fmla="*/ 658 w 8663"/>
              <a:gd name="connsiteY279" fmla="*/ 4025 h 4850"/>
              <a:gd name="connsiteX280" fmla="*/ 658 w 8663"/>
              <a:gd name="connsiteY280" fmla="*/ 3964 h 4850"/>
              <a:gd name="connsiteX281" fmla="*/ 583 w 8663"/>
              <a:gd name="connsiteY281" fmla="*/ 3964 h 4850"/>
              <a:gd name="connsiteX282" fmla="*/ 583 w 8663"/>
              <a:gd name="connsiteY282" fmla="*/ 3912 h 4850"/>
              <a:gd name="connsiteX283" fmla="*/ 430 w 8663"/>
              <a:gd name="connsiteY283" fmla="*/ 3912 h 4850"/>
              <a:gd name="connsiteX284" fmla="*/ 430 w 8663"/>
              <a:gd name="connsiteY284" fmla="*/ 4040 h 4850"/>
              <a:gd name="connsiteX285" fmla="*/ 261 w 8663"/>
              <a:gd name="connsiteY285" fmla="*/ 4040 h 4850"/>
              <a:gd name="connsiteX286" fmla="*/ 261 w 8663"/>
              <a:gd name="connsiteY286" fmla="*/ 3981 h 4850"/>
              <a:gd name="connsiteX287" fmla="*/ 354 w 8663"/>
              <a:gd name="connsiteY287" fmla="*/ 3981 h 4850"/>
              <a:gd name="connsiteX288" fmla="*/ 354 w 8663"/>
              <a:gd name="connsiteY288" fmla="*/ 3880 h 4850"/>
              <a:gd name="connsiteX289" fmla="*/ 261 w 8663"/>
              <a:gd name="connsiteY289" fmla="*/ 3880 h 4850"/>
              <a:gd name="connsiteX290" fmla="*/ 261 w 8663"/>
              <a:gd name="connsiteY290" fmla="*/ 3787 h 4850"/>
              <a:gd name="connsiteX291" fmla="*/ 184 w 8663"/>
              <a:gd name="connsiteY291" fmla="*/ 3787 h 4850"/>
              <a:gd name="connsiteX292" fmla="*/ 184 w 8663"/>
              <a:gd name="connsiteY292" fmla="*/ 3705 h 4850"/>
              <a:gd name="connsiteX293" fmla="*/ 82 w 8663"/>
              <a:gd name="connsiteY293" fmla="*/ 3705 h 4850"/>
              <a:gd name="connsiteX294" fmla="*/ 82 w 8663"/>
              <a:gd name="connsiteY294" fmla="*/ 3787 h 4850"/>
              <a:gd name="connsiteX295" fmla="*/ 26 w 8663"/>
              <a:gd name="connsiteY295" fmla="*/ 3787 h 4850"/>
              <a:gd name="connsiteX296" fmla="*/ 26 w 8663"/>
              <a:gd name="connsiteY296" fmla="*/ 3619 h 4850"/>
              <a:gd name="connsiteX297" fmla="*/ 153 w 8663"/>
              <a:gd name="connsiteY297" fmla="*/ 3619 h 4850"/>
              <a:gd name="connsiteX298" fmla="*/ 153 w 8663"/>
              <a:gd name="connsiteY298" fmla="*/ 3468 h 4850"/>
              <a:gd name="connsiteX299" fmla="*/ 102 w 8663"/>
              <a:gd name="connsiteY299" fmla="*/ 3468 h 4850"/>
              <a:gd name="connsiteX300" fmla="*/ 102 w 8663"/>
              <a:gd name="connsiteY300" fmla="*/ 3390 h 4850"/>
              <a:gd name="connsiteX301" fmla="*/ 41 w 8663"/>
              <a:gd name="connsiteY301" fmla="*/ 3390 h 4850"/>
              <a:gd name="connsiteX302" fmla="*/ 41 w 8663"/>
              <a:gd name="connsiteY302" fmla="*/ 674 h 4850"/>
              <a:gd name="connsiteX303" fmla="*/ 102 w 8663"/>
              <a:gd name="connsiteY303" fmla="*/ 674 h 4850"/>
              <a:gd name="connsiteX304" fmla="*/ 102 w 8663"/>
              <a:gd name="connsiteY304" fmla="*/ 596 h 4850"/>
              <a:gd name="connsiteX305" fmla="*/ 153 w 8663"/>
              <a:gd name="connsiteY305" fmla="*/ 596 h 4850"/>
              <a:gd name="connsiteX306" fmla="*/ 153 w 8663"/>
              <a:gd name="connsiteY306" fmla="*/ 445 h 4850"/>
              <a:gd name="connsiteX307" fmla="*/ 26 w 8663"/>
              <a:gd name="connsiteY307" fmla="*/ 445 h 4850"/>
              <a:gd name="connsiteX308" fmla="*/ 26 w 8663"/>
              <a:gd name="connsiteY308" fmla="*/ 277 h 4850"/>
              <a:gd name="connsiteX309" fmla="*/ 82 w 8663"/>
              <a:gd name="connsiteY309" fmla="*/ 277 h 4850"/>
              <a:gd name="connsiteX310" fmla="*/ 82 w 8663"/>
              <a:gd name="connsiteY310" fmla="*/ 359 h 4850"/>
              <a:gd name="connsiteX311" fmla="*/ 184 w 8663"/>
              <a:gd name="connsiteY311" fmla="*/ 359 h 4850"/>
              <a:gd name="connsiteX312" fmla="*/ 184 w 8663"/>
              <a:gd name="connsiteY312" fmla="*/ 277 h 4850"/>
              <a:gd name="connsiteX313" fmla="*/ 261 w 8663"/>
              <a:gd name="connsiteY313" fmla="*/ 277 h 4850"/>
              <a:gd name="connsiteX314" fmla="*/ 261 w 8663"/>
              <a:gd name="connsiteY314" fmla="*/ 184 h 4850"/>
              <a:gd name="connsiteX315" fmla="*/ 354 w 8663"/>
              <a:gd name="connsiteY315" fmla="*/ 184 h 4850"/>
              <a:gd name="connsiteX316" fmla="*/ 354 w 8663"/>
              <a:gd name="connsiteY316" fmla="*/ 82 h 4850"/>
              <a:gd name="connsiteX317" fmla="*/ 261 w 8663"/>
              <a:gd name="connsiteY317" fmla="*/ 82 h 4850"/>
              <a:gd name="connsiteX318" fmla="*/ 261 w 8663"/>
              <a:gd name="connsiteY318" fmla="*/ 24 h 4850"/>
              <a:gd name="connsiteX319" fmla="*/ 430 w 8663"/>
              <a:gd name="connsiteY319" fmla="*/ 24 h 4850"/>
              <a:gd name="connsiteX320" fmla="*/ 430 w 8663"/>
              <a:gd name="connsiteY320" fmla="*/ 151 h 4850"/>
              <a:gd name="connsiteX321" fmla="*/ 583 w 8663"/>
              <a:gd name="connsiteY321" fmla="*/ 151 h 4850"/>
              <a:gd name="connsiteX322" fmla="*/ 583 w 8663"/>
              <a:gd name="connsiteY322" fmla="*/ 100 h 4850"/>
              <a:gd name="connsiteX323" fmla="*/ 658 w 8663"/>
              <a:gd name="connsiteY323" fmla="*/ 100 h 4850"/>
              <a:gd name="connsiteX324" fmla="*/ 658 w 8663"/>
              <a:gd name="connsiteY324" fmla="*/ 39 h 4850"/>
              <a:gd name="connsiteX325" fmla="*/ 8005 w 8663"/>
              <a:gd name="connsiteY325" fmla="*/ 39 h 4850"/>
              <a:gd name="connsiteX326" fmla="*/ 8005 w 8663"/>
              <a:gd name="connsiteY326" fmla="*/ 100 h 4850"/>
              <a:gd name="connsiteX327" fmla="*/ 8081 w 8663"/>
              <a:gd name="connsiteY327" fmla="*/ 100 h 4850"/>
              <a:gd name="connsiteX328" fmla="*/ 8081 w 8663"/>
              <a:gd name="connsiteY328" fmla="*/ 151 h 4850"/>
              <a:gd name="connsiteX329" fmla="*/ 8234 w 8663"/>
              <a:gd name="connsiteY329" fmla="*/ 151 h 4850"/>
              <a:gd name="connsiteX330" fmla="*/ 8234 w 8663"/>
              <a:gd name="connsiteY330" fmla="*/ 24 h 4850"/>
              <a:gd name="connsiteX331" fmla="*/ 8402 w 8663"/>
              <a:gd name="connsiteY331" fmla="*/ 24 h 4850"/>
              <a:gd name="connsiteX332" fmla="*/ 8402 w 8663"/>
              <a:gd name="connsiteY332" fmla="*/ 82 h 4850"/>
              <a:gd name="connsiteX333" fmla="*/ 8310 w 8663"/>
              <a:gd name="connsiteY333" fmla="*/ 82 h 4850"/>
              <a:gd name="connsiteX334" fmla="*/ 8310 w 8663"/>
              <a:gd name="connsiteY334" fmla="*/ 184 h 4850"/>
              <a:gd name="connsiteX335" fmla="*/ 8402 w 8663"/>
              <a:gd name="connsiteY335" fmla="*/ 184 h 4850"/>
              <a:gd name="connsiteX336" fmla="*/ 8402 w 8663"/>
              <a:gd name="connsiteY336" fmla="*/ 277 h 4850"/>
              <a:gd name="connsiteX337" fmla="*/ 8480 w 8663"/>
              <a:gd name="connsiteY337" fmla="*/ 277 h 4850"/>
              <a:gd name="connsiteX338" fmla="*/ 8480 w 8663"/>
              <a:gd name="connsiteY338" fmla="*/ 359 h 4850"/>
              <a:gd name="connsiteX339" fmla="*/ 8581 w 8663"/>
              <a:gd name="connsiteY339" fmla="*/ 359 h 4850"/>
              <a:gd name="connsiteX340" fmla="*/ 8581 w 8663"/>
              <a:gd name="connsiteY340" fmla="*/ 277 h 4850"/>
              <a:gd name="connsiteX341" fmla="*/ 8638 w 8663"/>
              <a:gd name="connsiteY341" fmla="*/ 277 h 4850"/>
              <a:gd name="connsiteX342" fmla="*/ 8638 w 8663"/>
              <a:gd name="connsiteY342" fmla="*/ 445 h 4850"/>
              <a:gd name="connsiteX343" fmla="*/ 8510 w 8663"/>
              <a:gd name="connsiteY343" fmla="*/ 445 h 4850"/>
              <a:gd name="connsiteX344" fmla="*/ 8510 w 8663"/>
              <a:gd name="connsiteY344" fmla="*/ 596 h 4850"/>
              <a:gd name="connsiteX345" fmla="*/ 8562 w 8663"/>
              <a:gd name="connsiteY345" fmla="*/ 596 h 4850"/>
              <a:gd name="connsiteX346" fmla="*/ 261 w 8663"/>
              <a:gd name="connsiteY346" fmla="*/ 3962 h 4850"/>
              <a:gd name="connsiteX347" fmla="*/ 261 w 8663"/>
              <a:gd name="connsiteY347" fmla="*/ 3899 h 4850"/>
              <a:gd name="connsiteX348" fmla="*/ 335 w 8663"/>
              <a:gd name="connsiteY348" fmla="*/ 3899 h 4850"/>
              <a:gd name="connsiteX349" fmla="*/ 335 w 8663"/>
              <a:gd name="connsiteY349" fmla="*/ 3962 h 4850"/>
              <a:gd name="connsiteX350" fmla="*/ 261 w 8663"/>
              <a:gd name="connsiteY350" fmla="*/ 3962 h 4850"/>
              <a:gd name="connsiteX351" fmla="*/ 261 w 8663"/>
              <a:gd name="connsiteY351" fmla="*/ 102 h 4850"/>
              <a:gd name="connsiteX352" fmla="*/ 335 w 8663"/>
              <a:gd name="connsiteY352" fmla="*/ 102 h 4850"/>
              <a:gd name="connsiteX353" fmla="*/ 335 w 8663"/>
              <a:gd name="connsiteY353" fmla="*/ 164 h 4850"/>
              <a:gd name="connsiteX354" fmla="*/ 261 w 8663"/>
              <a:gd name="connsiteY354" fmla="*/ 164 h 4850"/>
              <a:gd name="connsiteX355" fmla="*/ 261 w 8663"/>
              <a:gd name="connsiteY355" fmla="*/ 102 h 4850"/>
              <a:gd name="connsiteX356" fmla="*/ 8402 w 8663"/>
              <a:gd name="connsiteY356" fmla="*/ 102 h 4850"/>
              <a:gd name="connsiteX357" fmla="*/ 8402 w 8663"/>
              <a:gd name="connsiteY357" fmla="*/ 164 h 4850"/>
              <a:gd name="connsiteX358" fmla="*/ 8329 w 8663"/>
              <a:gd name="connsiteY358" fmla="*/ 164 h 4850"/>
              <a:gd name="connsiteX359" fmla="*/ 8329 w 8663"/>
              <a:gd name="connsiteY359" fmla="*/ 102 h 4850"/>
              <a:gd name="connsiteX360" fmla="*/ 8402 w 8663"/>
              <a:gd name="connsiteY360" fmla="*/ 102 h 4850"/>
              <a:gd name="connsiteX361" fmla="*/ 8402 w 8663"/>
              <a:gd name="connsiteY361" fmla="*/ 3899 h 4850"/>
              <a:gd name="connsiteX362" fmla="*/ 8402 w 8663"/>
              <a:gd name="connsiteY362" fmla="*/ 3962 h 4850"/>
              <a:gd name="connsiteX363" fmla="*/ 8329 w 8663"/>
              <a:gd name="connsiteY363" fmla="*/ 3962 h 4850"/>
              <a:gd name="connsiteX364" fmla="*/ 8329 w 8663"/>
              <a:gd name="connsiteY364" fmla="*/ 3899 h 4850"/>
              <a:gd name="connsiteX365" fmla="*/ 8402 w 8663"/>
              <a:gd name="connsiteY365" fmla="*/ 3899 h 4850"/>
              <a:gd name="connsiteX366" fmla="*/ 8562 w 8663"/>
              <a:gd name="connsiteY366" fmla="*/ 277 h 4850"/>
              <a:gd name="connsiteX367" fmla="*/ 8562 w 8663"/>
              <a:gd name="connsiteY367" fmla="*/ 339 h 4850"/>
              <a:gd name="connsiteX368" fmla="*/ 8497 w 8663"/>
              <a:gd name="connsiteY368" fmla="*/ 339 h 4850"/>
              <a:gd name="connsiteX369" fmla="*/ 8497 w 8663"/>
              <a:gd name="connsiteY369" fmla="*/ 277 h 4850"/>
              <a:gd name="connsiteX370" fmla="*/ 8562 w 8663"/>
              <a:gd name="connsiteY370" fmla="*/ 277 h 4850"/>
              <a:gd name="connsiteX371" fmla="*/ 8562 w 8663"/>
              <a:gd name="connsiteY371" fmla="*/ 184 h 4850"/>
              <a:gd name="connsiteX372" fmla="*/ 8562 w 8663"/>
              <a:gd name="connsiteY372" fmla="*/ 255 h 4850"/>
              <a:gd name="connsiteX373" fmla="*/ 8497 w 8663"/>
              <a:gd name="connsiteY373" fmla="*/ 255 h 4850"/>
              <a:gd name="connsiteX374" fmla="*/ 8497 w 8663"/>
              <a:gd name="connsiteY374" fmla="*/ 184 h 4850"/>
              <a:gd name="connsiteX375" fmla="*/ 8562 w 8663"/>
              <a:gd name="connsiteY375" fmla="*/ 184 h 4850"/>
              <a:gd name="connsiteX376" fmla="*/ 8562 w 8663"/>
              <a:gd name="connsiteY376" fmla="*/ 102 h 4850"/>
              <a:gd name="connsiteX377" fmla="*/ 8562 w 8663"/>
              <a:gd name="connsiteY377" fmla="*/ 160 h 4850"/>
              <a:gd name="connsiteX378" fmla="*/ 8502 w 8663"/>
              <a:gd name="connsiteY378" fmla="*/ 160 h 4850"/>
              <a:gd name="connsiteX379" fmla="*/ 8502 w 8663"/>
              <a:gd name="connsiteY379" fmla="*/ 102 h 4850"/>
              <a:gd name="connsiteX380" fmla="*/ 8562 w 8663"/>
              <a:gd name="connsiteY380" fmla="*/ 102 h 4850"/>
              <a:gd name="connsiteX381" fmla="*/ 8502 w 8663"/>
              <a:gd name="connsiteY381" fmla="*/ 82 h 4850"/>
              <a:gd name="connsiteX382" fmla="*/ 8502 w 8663"/>
              <a:gd name="connsiteY382" fmla="*/ 22 h 4850"/>
              <a:gd name="connsiteX383" fmla="*/ 8640 w 8663"/>
              <a:gd name="connsiteY383" fmla="*/ 22 h 4850"/>
              <a:gd name="connsiteX384" fmla="*/ 8640 w 8663"/>
              <a:gd name="connsiteY384" fmla="*/ 160 h 4850"/>
              <a:gd name="connsiteX385" fmla="*/ 8581 w 8663"/>
              <a:gd name="connsiteY385" fmla="*/ 160 h 4850"/>
              <a:gd name="connsiteX386" fmla="*/ 8581 w 8663"/>
              <a:gd name="connsiteY386" fmla="*/ 82 h 4850"/>
              <a:gd name="connsiteX387" fmla="*/ 8502 w 8663"/>
              <a:gd name="connsiteY387" fmla="*/ 82 h 4850"/>
              <a:gd name="connsiteX388" fmla="*/ 80 w 8663"/>
              <a:gd name="connsiteY388" fmla="*/ 3489 h 4850"/>
              <a:gd name="connsiteX389" fmla="*/ 80 w 8663"/>
              <a:gd name="connsiteY389" fmla="*/ 3528 h 4850"/>
              <a:gd name="connsiteX390" fmla="*/ 39 w 8663"/>
              <a:gd name="connsiteY390" fmla="*/ 3528 h 4850"/>
              <a:gd name="connsiteX391" fmla="*/ 39 w 8663"/>
              <a:gd name="connsiteY391" fmla="*/ 3489 h 4850"/>
              <a:gd name="connsiteX392" fmla="*/ 80 w 8663"/>
              <a:gd name="connsiteY392" fmla="*/ 3489 h 4850"/>
              <a:gd name="connsiteX393" fmla="*/ 8584 w 8663"/>
              <a:gd name="connsiteY393" fmla="*/ 575 h 4850"/>
              <a:gd name="connsiteX394" fmla="*/ 8584 w 8663"/>
              <a:gd name="connsiteY394" fmla="*/ 536 h 4850"/>
              <a:gd name="connsiteX395" fmla="*/ 8625 w 8663"/>
              <a:gd name="connsiteY395" fmla="*/ 536 h 4850"/>
              <a:gd name="connsiteX396" fmla="*/ 8625 w 8663"/>
              <a:gd name="connsiteY396" fmla="*/ 575 h 4850"/>
              <a:gd name="connsiteX397" fmla="*/ 8584 w 8663"/>
              <a:gd name="connsiteY397" fmla="*/ 575 h 4850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3550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3489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3489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32"/>
              <a:gd name="connsiteX1" fmla="*/ 8663 w 8663"/>
              <a:gd name="connsiteY1" fmla="*/ 0 h 4932"/>
              <a:gd name="connsiteX2" fmla="*/ 8480 w 8663"/>
              <a:gd name="connsiteY2" fmla="*/ 0 h 4932"/>
              <a:gd name="connsiteX3" fmla="*/ 8480 w 8663"/>
              <a:gd name="connsiteY3" fmla="*/ 82 h 4932"/>
              <a:gd name="connsiteX4" fmla="*/ 8424 w 8663"/>
              <a:gd name="connsiteY4" fmla="*/ 82 h 4932"/>
              <a:gd name="connsiteX5" fmla="*/ 8424 w 8663"/>
              <a:gd name="connsiteY5" fmla="*/ 0 h 4932"/>
              <a:gd name="connsiteX6" fmla="*/ 8212 w 8663"/>
              <a:gd name="connsiteY6" fmla="*/ 0 h 4932"/>
              <a:gd name="connsiteX7" fmla="*/ 8212 w 8663"/>
              <a:gd name="connsiteY7" fmla="*/ 130 h 4932"/>
              <a:gd name="connsiteX8" fmla="*/ 8102 w 8663"/>
              <a:gd name="connsiteY8" fmla="*/ 130 h 4932"/>
              <a:gd name="connsiteX9" fmla="*/ 8102 w 8663"/>
              <a:gd name="connsiteY9" fmla="*/ 100 h 4932"/>
              <a:gd name="connsiteX10" fmla="*/ 8165 w 8663"/>
              <a:gd name="connsiteY10" fmla="*/ 100 h 4932"/>
              <a:gd name="connsiteX11" fmla="*/ 8165 w 8663"/>
              <a:gd name="connsiteY11" fmla="*/ 15 h 4932"/>
              <a:gd name="connsiteX12" fmla="*/ 8081 w 8663"/>
              <a:gd name="connsiteY12" fmla="*/ 15 h 4932"/>
              <a:gd name="connsiteX13" fmla="*/ 8081 w 8663"/>
              <a:gd name="connsiteY13" fmla="*/ 78 h 4932"/>
              <a:gd name="connsiteX14" fmla="*/ 8027 w 8663"/>
              <a:gd name="connsiteY14" fmla="*/ 78 h 4932"/>
              <a:gd name="connsiteX15" fmla="*/ 8027 w 8663"/>
              <a:gd name="connsiteY15" fmla="*/ 18 h 4932"/>
              <a:gd name="connsiteX16" fmla="*/ 637 w 8663"/>
              <a:gd name="connsiteY16" fmla="*/ 18 h 4932"/>
              <a:gd name="connsiteX17" fmla="*/ 637 w 8663"/>
              <a:gd name="connsiteY17" fmla="*/ 78 h 4932"/>
              <a:gd name="connsiteX18" fmla="*/ 583 w 8663"/>
              <a:gd name="connsiteY18" fmla="*/ 78 h 4932"/>
              <a:gd name="connsiteX19" fmla="*/ 583 w 8663"/>
              <a:gd name="connsiteY19" fmla="*/ 15 h 4932"/>
              <a:gd name="connsiteX20" fmla="*/ 499 w 8663"/>
              <a:gd name="connsiteY20" fmla="*/ 15 h 4932"/>
              <a:gd name="connsiteX21" fmla="*/ 499 w 8663"/>
              <a:gd name="connsiteY21" fmla="*/ 100 h 4932"/>
              <a:gd name="connsiteX22" fmla="*/ 561 w 8663"/>
              <a:gd name="connsiteY22" fmla="*/ 100 h 4932"/>
              <a:gd name="connsiteX23" fmla="*/ 561 w 8663"/>
              <a:gd name="connsiteY23" fmla="*/ 130 h 4932"/>
              <a:gd name="connsiteX24" fmla="*/ 451 w 8663"/>
              <a:gd name="connsiteY24" fmla="*/ 130 h 4932"/>
              <a:gd name="connsiteX25" fmla="*/ 451 w 8663"/>
              <a:gd name="connsiteY25" fmla="*/ 0 h 4932"/>
              <a:gd name="connsiteX26" fmla="*/ 240 w 8663"/>
              <a:gd name="connsiteY26" fmla="*/ 0 h 4932"/>
              <a:gd name="connsiteX27" fmla="*/ 240 w 8663"/>
              <a:gd name="connsiteY27" fmla="*/ 82 h 4932"/>
              <a:gd name="connsiteX28" fmla="*/ 184 w 8663"/>
              <a:gd name="connsiteY28" fmla="*/ 82 h 4932"/>
              <a:gd name="connsiteX29" fmla="*/ 184 w 8663"/>
              <a:gd name="connsiteY29" fmla="*/ 0 h 4932"/>
              <a:gd name="connsiteX30" fmla="*/ 0 w 8663"/>
              <a:gd name="connsiteY30" fmla="*/ 0 h 4932"/>
              <a:gd name="connsiteX31" fmla="*/ 0 w 8663"/>
              <a:gd name="connsiteY31" fmla="*/ 182 h 4932"/>
              <a:gd name="connsiteX32" fmla="*/ 82 w 8663"/>
              <a:gd name="connsiteY32" fmla="*/ 182 h 4932"/>
              <a:gd name="connsiteX33" fmla="*/ 82 w 8663"/>
              <a:gd name="connsiteY33" fmla="*/ 255 h 4932"/>
              <a:gd name="connsiteX34" fmla="*/ 2 w 8663"/>
              <a:gd name="connsiteY34" fmla="*/ 255 h 4932"/>
              <a:gd name="connsiteX35" fmla="*/ 2 w 8663"/>
              <a:gd name="connsiteY35" fmla="*/ 467 h 4932"/>
              <a:gd name="connsiteX36" fmla="*/ 132 w 8663"/>
              <a:gd name="connsiteY36" fmla="*/ 467 h 4932"/>
              <a:gd name="connsiteX37" fmla="*/ 132 w 8663"/>
              <a:gd name="connsiteY37" fmla="*/ 575 h 4932"/>
              <a:gd name="connsiteX38" fmla="*/ 102 w 8663"/>
              <a:gd name="connsiteY38" fmla="*/ 575 h 4932"/>
              <a:gd name="connsiteX39" fmla="*/ 102 w 8663"/>
              <a:gd name="connsiteY39" fmla="*/ 514 h 4932"/>
              <a:gd name="connsiteX40" fmla="*/ 17 w 8663"/>
              <a:gd name="connsiteY40" fmla="*/ 514 h 4932"/>
              <a:gd name="connsiteX41" fmla="*/ 17 w 8663"/>
              <a:gd name="connsiteY41" fmla="*/ 596 h 4932"/>
              <a:gd name="connsiteX42" fmla="*/ 80 w 8663"/>
              <a:gd name="connsiteY42" fmla="*/ 596 h 4932"/>
              <a:gd name="connsiteX43" fmla="*/ 80 w 8663"/>
              <a:gd name="connsiteY43" fmla="*/ 652 h 4932"/>
              <a:gd name="connsiteX44" fmla="*/ 20 w 8663"/>
              <a:gd name="connsiteY44" fmla="*/ 652 h 4932"/>
              <a:gd name="connsiteX45" fmla="*/ 20 w 8663"/>
              <a:gd name="connsiteY45" fmla="*/ 4793 h 4932"/>
              <a:gd name="connsiteX46" fmla="*/ 80 w 8663"/>
              <a:gd name="connsiteY46" fmla="*/ 4793 h 4932"/>
              <a:gd name="connsiteX47" fmla="*/ 80 w 8663"/>
              <a:gd name="connsiteY47" fmla="*/ 4850 h 4932"/>
              <a:gd name="connsiteX48" fmla="*/ 17 w 8663"/>
              <a:gd name="connsiteY48" fmla="*/ 4850 h 4932"/>
              <a:gd name="connsiteX49" fmla="*/ 17 w 8663"/>
              <a:gd name="connsiteY49" fmla="*/ 4932 h 4932"/>
              <a:gd name="connsiteX50" fmla="*/ 102 w 8663"/>
              <a:gd name="connsiteY50" fmla="*/ 4932 h 4932"/>
              <a:gd name="connsiteX51" fmla="*/ 102 w 8663"/>
              <a:gd name="connsiteY51" fmla="*/ 4871 h 4932"/>
              <a:gd name="connsiteX52" fmla="*/ 132 w 8663"/>
              <a:gd name="connsiteY52" fmla="*/ 4871 h 4932"/>
              <a:gd name="connsiteX53" fmla="*/ 132 w 8663"/>
              <a:gd name="connsiteY53" fmla="*/ 3597 h 4932"/>
              <a:gd name="connsiteX54" fmla="*/ 2 w 8663"/>
              <a:gd name="connsiteY54" fmla="*/ 3597 h 4932"/>
              <a:gd name="connsiteX55" fmla="*/ 2 w 8663"/>
              <a:gd name="connsiteY55" fmla="*/ 3809 h 4932"/>
              <a:gd name="connsiteX56" fmla="*/ 82 w 8663"/>
              <a:gd name="connsiteY56" fmla="*/ 3809 h 4932"/>
              <a:gd name="connsiteX57" fmla="*/ 82 w 8663"/>
              <a:gd name="connsiteY57" fmla="*/ 3882 h 4932"/>
              <a:gd name="connsiteX58" fmla="*/ 0 w 8663"/>
              <a:gd name="connsiteY58" fmla="*/ 3882 h 4932"/>
              <a:gd name="connsiteX59" fmla="*/ 0 w 8663"/>
              <a:gd name="connsiteY59" fmla="*/ 4063 h 4932"/>
              <a:gd name="connsiteX60" fmla="*/ 184 w 8663"/>
              <a:gd name="connsiteY60" fmla="*/ 4063 h 4932"/>
              <a:gd name="connsiteX61" fmla="*/ 184 w 8663"/>
              <a:gd name="connsiteY61" fmla="*/ 3981 h 4932"/>
              <a:gd name="connsiteX62" fmla="*/ 240 w 8663"/>
              <a:gd name="connsiteY62" fmla="*/ 3981 h 4932"/>
              <a:gd name="connsiteX63" fmla="*/ 240 w 8663"/>
              <a:gd name="connsiteY63" fmla="*/ 4063 h 4932"/>
              <a:gd name="connsiteX64" fmla="*/ 451 w 8663"/>
              <a:gd name="connsiteY64" fmla="*/ 4063 h 4932"/>
              <a:gd name="connsiteX65" fmla="*/ 451 w 8663"/>
              <a:gd name="connsiteY65" fmla="*/ 3934 h 4932"/>
              <a:gd name="connsiteX66" fmla="*/ 561 w 8663"/>
              <a:gd name="connsiteY66" fmla="*/ 3934 h 4932"/>
              <a:gd name="connsiteX67" fmla="*/ 561 w 8663"/>
              <a:gd name="connsiteY67" fmla="*/ 3964 h 4932"/>
              <a:gd name="connsiteX68" fmla="*/ 499 w 8663"/>
              <a:gd name="connsiteY68" fmla="*/ 3964 h 4932"/>
              <a:gd name="connsiteX69" fmla="*/ 499 w 8663"/>
              <a:gd name="connsiteY69" fmla="*/ 4048 h 4932"/>
              <a:gd name="connsiteX70" fmla="*/ 583 w 8663"/>
              <a:gd name="connsiteY70" fmla="*/ 4048 h 4932"/>
              <a:gd name="connsiteX71" fmla="*/ 583 w 8663"/>
              <a:gd name="connsiteY71" fmla="*/ 3986 h 4932"/>
              <a:gd name="connsiteX72" fmla="*/ 637 w 8663"/>
              <a:gd name="connsiteY72" fmla="*/ 3986 h 4932"/>
              <a:gd name="connsiteX73" fmla="*/ 637 w 8663"/>
              <a:gd name="connsiteY73" fmla="*/ 4046 h 4932"/>
              <a:gd name="connsiteX74" fmla="*/ 8027 w 8663"/>
              <a:gd name="connsiteY74" fmla="*/ 4046 h 4932"/>
              <a:gd name="connsiteX75" fmla="*/ 8027 w 8663"/>
              <a:gd name="connsiteY75" fmla="*/ 3986 h 4932"/>
              <a:gd name="connsiteX76" fmla="*/ 8081 w 8663"/>
              <a:gd name="connsiteY76" fmla="*/ 3986 h 4932"/>
              <a:gd name="connsiteX77" fmla="*/ 8081 w 8663"/>
              <a:gd name="connsiteY77" fmla="*/ 4048 h 4932"/>
              <a:gd name="connsiteX78" fmla="*/ 8165 w 8663"/>
              <a:gd name="connsiteY78" fmla="*/ 4048 h 4932"/>
              <a:gd name="connsiteX79" fmla="*/ 8165 w 8663"/>
              <a:gd name="connsiteY79" fmla="*/ 3964 h 4932"/>
              <a:gd name="connsiteX80" fmla="*/ 8102 w 8663"/>
              <a:gd name="connsiteY80" fmla="*/ 3964 h 4932"/>
              <a:gd name="connsiteX81" fmla="*/ 8102 w 8663"/>
              <a:gd name="connsiteY81" fmla="*/ 3934 h 4932"/>
              <a:gd name="connsiteX82" fmla="*/ 8212 w 8663"/>
              <a:gd name="connsiteY82" fmla="*/ 3934 h 4932"/>
              <a:gd name="connsiteX83" fmla="*/ 8212 w 8663"/>
              <a:gd name="connsiteY83" fmla="*/ 4063 h 4932"/>
              <a:gd name="connsiteX84" fmla="*/ 8424 w 8663"/>
              <a:gd name="connsiteY84" fmla="*/ 4063 h 4932"/>
              <a:gd name="connsiteX85" fmla="*/ 8424 w 8663"/>
              <a:gd name="connsiteY85" fmla="*/ 3981 h 4932"/>
              <a:gd name="connsiteX86" fmla="*/ 8480 w 8663"/>
              <a:gd name="connsiteY86" fmla="*/ 3981 h 4932"/>
              <a:gd name="connsiteX87" fmla="*/ 8480 w 8663"/>
              <a:gd name="connsiteY87" fmla="*/ 4063 h 4932"/>
              <a:gd name="connsiteX88" fmla="*/ 8663 w 8663"/>
              <a:gd name="connsiteY88" fmla="*/ 4063 h 4932"/>
              <a:gd name="connsiteX89" fmla="*/ 8663 w 8663"/>
              <a:gd name="connsiteY89" fmla="*/ 3882 h 4932"/>
              <a:gd name="connsiteX90" fmla="*/ 8581 w 8663"/>
              <a:gd name="connsiteY90" fmla="*/ 3882 h 4932"/>
              <a:gd name="connsiteX91" fmla="*/ 8581 w 8663"/>
              <a:gd name="connsiteY91" fmla="*/ 3809 h 4932"/>
              <a:gd name="connsiteX92" fmla="*/ 8661 w 8663"/>
              <a:gd name="connsiteY92" fmla="*/ 3809 h 4932"/>
              <a:gd name="connsiteX93" fmla="*/ 8661 w 8663"/>
              <a:gd name="connsiteY93" fmla="*/ 3597 h 4932"/>
              <a:gd name="connsiteX94" fmla="*/ 8532 w 8663"/>
              <a:gd name="connsiteY94" fmla="*/ 3597 h 4932"/>
              <a:gd name="connsiteX95" fmla="*/ 8532 w 8663"/>
              <a:gd name="connsiteY95" fmla="*/ 3489 h 4932"/>
              <a:gd name="connsiteX96" fmla="*/ 8562 w 8663"/>
              <a:gd name="connsiteY96" fmla="*/ 3489 h 4932"/>
              <a:gd name="connsiteX97" fmla="*/ 8562 w 8663"/>
              <a:gd name="connsiteY97" fmla="*/ 3550 h 4932"/>
              <a:gd name="connsiteX98" fmla="*/ 8646 w 8663"/>
              <a:gd name="connsiteY98" fmla="*/ 3550 h 4932"/>
              <a:gd name="connsiteX99" fmla="*/ 8646 w 8663"/>
              <a:gd name="connsiteY99" fmla="*/ 3468 h 4932"/>
              <a:gd name="connsiteX100" fmla="*/ 8584 w 8663"/>
              <a:gd name="connsiteY100" fmla="*/ 3468 h 4932"/>
              <a:gd name="connsiteX101" fmla="*/ 8584 w 8663"/>
              <a:gd name="connsiteY101" fmla="*/ 3411 h 4932"/>
              <a:gd name="connsiteX102" fmla="*/ 8644 w 8663"/>
              <a:gd name="connsiteY102" fmla="*/ 3411 h 4932"/>
              <a:gd name="connsiteX103" fmla="*/ 8644 w 8663"/>
              <a:gd name="connsiteY103" fmla="*/ 652 h 4932"/>
              <a:gd name="connsiteX104" fmla="*/ 8584 w 8663"/>
              <a:gd name="connsiteY104" fmla="*/ 652 h 4932"/>
              <a:gd name="connsiteX105" fmla="*/ 8584 w 8663"/>
              <a:gd name="connsiteY105" fmla="*/ 596 h 4932"/>
              <a:gd name="connsiteX106" fmla="*/ 8646 w 8663"/>
              <a:gd name="connsiteY106" fmla="*/ 596 h 4932"/>
              <a:gd name="connsiteX107" fmla="*/ 8646 w 8663"/>
              <a:gd name="connsiteY107" fmla="*/ 514 h 4932"/>
              <a:gd name="connsiteX108" fmla="*/ 8562 w 8663"/>
              <a:gd name="connsiteY108" fmla="*/ 514 h 4932"/>
              <a:gd name="connsiteX109" fmla="*/ 8562 w 8663"/>
              <a:gd name="connsiteY109" fmla="*/ 575 h 4932"/>
              <a:gd name="connsiteX110" fmla="*/ 8532 w 8663"/>
              <a:gd name="connsiteY110" fmla="*/ 575 h 4932"/>
              <a:gd name="connsiteX111" fmla="*/ 8532 w 8663"/>
              <a:gd name="connsiteY111" fmla="*/ 467 h 4932"/>
              <a:gd name="connsiteX112" fmla="*/ 8661 w 8663"/>
              <a:gd name="connsiteY112" fmla="*/ 467 h 4932"/>
              <a:gd name="connsiteX113" fmla="*/ 8661 w 8663"/>
              <a:gd name="connsiteY113" fmla="*/ 255 h 4932"/>
              <a:gd name="connsiteX114" fmla="*/ 8581 w 8663"/>
              <a:gd name="connsiteY114" fmla="*/ 255 h 4932"/>
              <a:gd name="connsiteX115" fmla="*/ 8581 w 8663"/>
              <a:gd name="connsiteY115" fmla="*/ 182 h 4932"/>
              <a:gd name="connsiteX116" fmla="*/ 8663 w 8663"/>
              <a:gd name="connsiteY116" fmla="*/ 182 h 4932"/>
              <a:gd name="connsiteX117" fmla="*/ 561 w 8663"/>
              <a:gd name="connsiteY117" fmla="*/ 3986 h 4932"/>
              <a:gd name="connsiteX118" fmla="*/ 561 w 8663"/>
              <a:gd name="connsiteY118" fmla="*/ 4027 h 4932"/>
              <a:gd name="connsiteX119" fmla="*/ 520 w 8663"/>
              <a:gd name="connsiteY119" fmla="*/ 4027 h 4932"/>
              <a:gd name="connsiteX120" fmla="*/ 520 w 8663"/>
              <a:gd name="connsiteY120" fmla="*/ 3986 h 4932"/>
              <a:gd name="connsiteX121" fmla="*/ 561 w 8663"/>
              <a:gd name="connsiteY121" fmla="*/ 3986 h 4932"/>
              <a:gd name="connsiteX122" fmla="*/ 8102 w 8663"/>
              <a:gd name="connsiteY122" fmla="*/ 78 h 4932"/>
              <a:gd name="connsiteX123" fmla="*/ 8102 w 8663"/>
              <a:gd name="connsiteY123" fmla="*/ 37 h 4932"/>
              <a:gd name="connsiteX124" fmla="*/ 8143 w 8663"/>
              <a:gd name="connsiteY124" fmla="*/ 37 h 4932"/>
              <a:gd name="connsiteX125" fmla="*/ 8143 w 8663"/>
              <a:gd name="connsiteY125" fmla="*/ 78 h 4932"/>
              <a:gd name="connsiteX126" fmla="*/ 8102 w 8663"/>
              <a:gd name="connsiteY126" fmla="*/ 78 h 4932"/>
              <a:gd name="connsiteX127" fmla="*/ 8584 w 8663"/>
              <a:gd name="connsiteY127" fmla="*/ 3528 h 4932"/>
              <a:gd name="connsiteX128" fmla="*/ 8584 w 8663"/>
              <a:gd name="connsiteY128" fmla="*/ 3489 h 4932"/>
              <a:gd name="connsiteX129" fmla="*/ 8625 w 8663"/>
              <a:gd name="connsiteY129" fmla="*/ 3489 h 4932"/>
              <a:gd name="connsiteX130" fmla="*/ 8625 w 8663"/>
              <a:gd name="connsiteY130" fmla="*/ 3528 h 4932"/>
              <a:gd name="connsiteX131" fmla="*/ 8584 w 8663"/>
              <a:gd name="connsiteY131" fmla="*/ 3528 h 4932"/>
              <a:gd name="connsiteX132" fmla="*/ 8502 w 8663"/>
              <a:gd name="connsiteY132" fmla="*/ 4042 h 4932"/>
              <a:gd name="connsiteX133" fmla="*/ 8502 w 8663"/>
              <a:gd name="connsiteY133" fmla="*/ 3981 h 4932"/>
              <a:gd name="connsiteX134" fmla="*/ 8581 w 8663"/>
              <a:gd name="connsiteY134" fmla="*/ 3981 h 4932"/>
              <a:gd name="connsiteX135" fmla="*/ 8581 w 8663"/>
              <a:gd name="connsiteY135" fmla="*/ 3904 h 4932"/>
              <a:gd name="connsiteX136" fmla="*/ 8640 w 8663"/>
              <a:gd name="connsiteY136" fmla="*/ 3904 h 4932"/>
              <a:gd name="connsiteX137" fmla="*/ 8640 w 8663"/>
              <a:gd name="connsiteY137" fmla="*/ 4042 h 4932"/>
              <a:gd name="connsiteX138" fmla="*/ 8502 w 8663"/>
              <a:gd name="connsiteY138" fmla="*/ 4042 h 4932"/>
              <a:gd name="connsiteX139" fmla="*/ 8502 w 8663"/>
              <a:gd name="connsiteY139" fmla="*/ 3962 h 4932"/>
              <a:gd name="connsiteX140" fmla="*/ 8502 w 8663"/>
              <a:gd name="connsiteY140" fmla="*/ 3904 h 4932"/>
              <a:gd name="connsiteX141" fmla="*/ 8562 w 8663"/>
              <a:gd name="connsiteY141" fmla="*/ 3904 h 4932"/>
              <a:gd name="connsiteX142" fmla="*/ 8562 w 8663"/>
              <a:gd name="connsiteY142" fmla="*/ 3962 h 4932"/>
              <a:gd name="connsiteX143" fmla="*/ 8502 w 8663"/>
              <a:gd name="connsiteY143" fmla="*/ 3962 h 4932"/>
              <a:gd name="connsiteX144" fmla="*/ 8497 w 8663"/>
              <a:gd name="connsiteY144" fmla="*/ 3787 h 4932"/>
              <a:gd name="connsiteX145" fmla="*/ 8497 w 8663"/>
              <a:gd name="connsiteY145" fmla="*/ 3724 h 4932"/>
              <a:gd name="connsiteX146" fmla="*/ 8562 w 8663"/>
              <a:gd name="connsiteY146" fmla="*/ 3724 h 4932"/>
              <a:gd name="connsiteX147" fmla="*/ 8562 w 8663"/>
              <a:gd name="connsiteY147" fmla="*/ 3787 h 4932"/>
              <a:gd name="connsiteX148" fmla="*/ 8497 w 8663"/>
              <a:gd name="connsiteY148" fmla="*/ 3787 h 4932"/>
              <a:gd name="connsiteX149" fmla="*/ 8562 w 8663"/>
              <a:gd name="connsiteY149" fmla="*/ 3809 h 4932"/>
              <a:gd name="connsiteX150" fmla="*/ 8562 w 8663"/>
              <a:gd name="connsiteY150" fmla="*/ 3880 h 4932"/>
              <a:gd name="connsiteX151" fmla="*/ 8497 w 8663"/>
              <a:gd name="connsiteY151" fmla="*/ 3880 h 4932"/>
              <a:gd name="connsiteX152" fmla="*/ 8497 w 8663"/>
              <a:gd name="connsiteY152" fmla="*/ 3809 h 4932"/>
              <a:gd name="connsiteX153" fmla="*/ 8562 w 8663"/>
              <a:gd name="connsiteY153" fmla="*/ 3809 h 4932"/>
              <a:gd name="connsiteX154" fmla="*/ 8480 w 8663"/>
              <a:gd name="connsiteY154" fmla="*/ 3899 h 4932"/>
              <a:gd name="connsiteX155" fmla="*/ 8480 w 8663"/>
              <a:gd name="connsiteY155" fmla="*/ 3962 h 4932"/>
              <a:gd name="connsiteX156" fmla="*/ 8424 w 8663"/>
              <a:gd name="connsiteY156" fmla="*/ 3962 h 4932"/>
              <a:gd name="connsiteX157" fmla="*/ 8424 w 8663"/>
              <a:gd name="connsiteY157" fmla="*/ 3899 h 4932"/>
              <a:gd name="connsiteX158" fmla="*/ 8480 w 8663"/>
              <a:gd name="connsiteY158" fmla="*/ 3899 h 4932"/>
              <a:gd name="connsiteX159" fmla="*/ 8480 w 8663"/>
              <a:gd name="connsiteY159" fmla="*/ 3809 h 4932"/>
              <a:gd name="connsiteX160" fmla="*/ 8480 w 8663"/>
              <a:gd name="connsiteY160" fmla="*/ 3880 h 4932"/>
              <a:gd name="connsiteX161" fmla="*/ 8424 w 8663"/>
              <a:gd name="connsiteY161" fmla="*/ 3880 h 4932"/>
              <a:gd name="connsiteX162" fmla="*/ 8424 w 8663"/>
              <a:gd name="connsiteY162" fmla="*/ 3809 h 4932"/>
              <a:gd name="connsiteX163" fmla="*/ 8480 w 8663"/>
              <a:gd name="connsiteY163" fmla="*/ 3809 h 4932"/>
              <a:gd name="connsiteX164" fmla="*/ 8102 w 8663"/>
              <a:gd name="connsiteY164" fmla="*/ 4027 h 4932"/>
              <a:gd name="connsiteX165" fmla="*/ 8102 w 8663"/>
              <a:gd name="connsiteY165" fmla="*/ 3986 h 4932"/>
              <a:gd name="connsiteX166" fmla="*/ 8143 w 8663"/>
              <a:gd name="connsiteY166" fmla="*/ 3986 h 4932"/>
              <a:gd name="connsiteX167" fmla="*/ 8143 w 8663"/>
              <a:gd name="connsiteY167" fmla="*/ 4027 h 4932"/>
              <a:gd name="connsiteX168" fmla="*/ 8102 w 8663"/>
              <a:gd name="connsiteY168" fmla="*/ 4027 h 4932"/>
              <a:gd name="connsiteX169" fmla="*/ 240 w 8663"/>
              <a:gd name="connsiteY169" fmla="*/ 3899 h 4932"/>
              <a:gd name="connsiteX170" fmla="*/ 240 w 8663"/>
              <a:gd name="connsiteY170" fmla="*/ 3962 h 4932"/>
              <a:gd name="connsiteX171" fmla="*/ 184 w 8663"/>
              <a:gd name="connsiteY171" fmla="*/ 3962 h 4932"/>
              <a:gd name="connsiteX172" fmla="*/ 184 w 8663"/>
              <a:gd name="connsiteY172" fmla="*/ 3899 h 4932"/>
              <a:gd name="connsiteX173" fmla="*/ 240 w 8663"/>
              <a:gd name="connsiteY173" fmla="*/ 3899 h 4932"/>
              <a:gd name="connsiteX174" fmla="*/ 240 w 8663"/>
              <a:gd name="connsiteY174" fmla="*/ 3809 h 4932"/>
              <a:gd name="connsiteX175" fmla="*/ 240 w 8663"/>
              <a:gd name="connsiteY175" fmla="*/ 3880 h 4932"/>
              <a:gd name="connsiteX176" fmla="*/ 184 w 8663"/>
              <a:gd name="connsiteY176" fmla="*/ 3880 h 4932"/>
              <a:gd name="connsiteX177" fmla="*/ 184 w 8663"/>
              <a:gd name="connsiteY177" fmla="*/ 3809 h 4932"/>
              <a:gd name="connsiteX178" fmla="*/ 240 w 8663"/>
              <a:gd name="connsiteY178" fmla="*/ 3809 h 4932"/>
              <a:gd name="connsiteX179" fmla="*/ 102 w 8663"/>
              <a:gd name="connsiteY179" fmla="*/ 3787 h 4932"/>
              <a:gd name="connsiteX180" fmla="*/ 102 w 8663"/>
              <a:gd name="connsiteY180" fmla="*/ 3724 h 4932"/>
              <a:gd name="connsiteX181" fmla="*/ 166 w 8663"/>
              <a:gd name="connsiteY181" fmla="*/ 3724 h 4932"/>
              <a:gd name="connsiteX182" fmla="*/ 166 w 8663"/>
              <a:gd name="connsiteY182" fmla="*/ 3787 h 4932"/>
              <a:gd name="connsiteX183" fmla="*/ 102 w 8663"/>
              <a:gd name="connsiteY183" fmla="*/ 3787 h 4932"/>
              <a:gd name="connsiteX184" fmla="*/ 102 w 8663"/>
              <a:gd name="connsiteY184" fmla="*/ 3880 h 4932"/>
              <a:gd name="connsiteX185" fmla="*/ 102 w 8663"/>
              <a:gd name="connsiteY185" fmla="*/ 3809 h 4932"/>
              <a:gd name="connsiteX186" fmla="*/ 166 w 8663"/>
              <a:gd name="connsiteY186" fmla="*/ 3809 h 4932"/>
              <a:gd name="connsiteX187" fmla="*/ 166 w 8663"/>
              <a:gd name="connsiteY187" fmla="*/ 3880 h 4932"/>
              <a:gd name="connsiteX188" fmla="*/ 102 w 8663"/>
              <a:gd name="connsiteY188" fmla="*/ 3880 h 4932"/>
              <a:gd name="connsiteX189" fmla="*/ 102 w 8663"/>
              <a:gd name="connsiteY189" fmla="*/ 3962 h 4932"/>
              <a:gd name="connsiteX190" fmla="*/ 102 w 8663"/>
              <a:gd name="connsiteY190" fmla="*/ 3904 h 4932"/>
              <a:gd name="connsiteX191" fmla="*/ 162 w 8663"/>
              <a:gd name="connsiteY191" fmla="*/ 3904 h 4932"/>
              <a:gd name="connsiteX192" fmla="*/ 162 w 8663"/>
              <a:gd name="connsiteY192" fmla="*/ 3962 h 4932"/>
              <a:gd name="connsiteX193" fmla="*/ 102 w 8663"/>
              <a:gd name="connsiteY193" fmla="*/ 3962 h 4932"/>
              <a:gd name="connsiteX194" fmla="*/ 162 w 8663"/>
              <a:gd name="connsiteY194" fmla="*/ 3981 h 4932"/>
              <a:gd name="connsiteX195" fmla="*/ 162 w 8663"/>
              <a:gd name="connsiteY195" fmla="*/ 4042 h 4932"/>
              <a:gd name="connsiteX196" fmla="*/ 24 w 8663"/>
              <a:gd name="connsiteY196" fmla="*/ 4042 h 4932"/>
              <a:gd name="connsiteX197" fmla="*/ 24 w 8663"/>
              <a:gd name="connsiteY197" fmla="*/ 3904 h 4932"/>
              <a:gd name="connsiteX198" fmla="*/ 82 w 8663"/>
              <a:gd name="connsiteY198" fmla="*/ 3904 h 4932"/>
              <a:gd name="connsiteX199" fmla="*/ 82 w 8663"/>
              <a:gd name="connsiteY199" fmla="*/ 3981 h 4932"/>
              <a:gd name="connsiteX200" fmla="*/ 162 w 8663"/>
              <a:gd name="connsiteY200" fmla="*/ 3981 h 4932"/>
              <a:gd name="connsiteX201" fmla="*/ 80 w 8663"/>
              <a:gd name="connsiteY201" fmla="*/ 536 h 4932"/>
              <a:gd name="connsiteX202" fmla="*/ 80 w 8663"/>
              <a:gd name="connsiteY202" fmla="*/ 575 h 4932"/>
              <a:gd name="connsiteX203" fmla="*/ 39 w 8663"/>
              <a:gd name="connsiteY203" fmla="*/ 575 h 4932"/>
              <a:gd name="connsiteX204" fmla="*/ 39 w 8663"/>
              <a:gd name="connsiteY204" fmla="*/ 536 h 4932"/>
              <a:gd name="connsiteX205" fmla="*/ 80 w 8663"/>
              <a:gd name="connsiteY205" fmla="*/ 536 h 4932"/>
              <a:gd name="connsiteX206" fmla="*/ 162 w 8663"/>
              <a:gd name="connsiteY206" fmla="*/ 22 h 4932"/>
              <a:gd name="connsiteX207" fmla="*/ 162 w 8663"/>
              <a:gd name="connsiteY207" fmla="*/ 82 h 4932"/>
              <a:gd name="connsiteX208" fmla="*/ 82 w 8663"/>
              <a:gd name="connsiteY208" fmla="*/ 82 h 4932"/>
              <a:gd name="connsiteX209" fmla="*/ 82 w 8663"/>
              <a:gd name="connsiteY209" fmla="*/ 160 h 4932"/>
              <a:gd name="connsiteX210" fmla="*/ 24 w 8663"/>
              <a:gd name="connsiteY210" fmla="*/ 160 h 4932"/>
              <a:gd name="connsiteX211" fmla="*/ 24 w 8663"/>
              <a:gd name="connsiteY211" fmla="*/ 22 h 4932"/>
              <a:gd name="connsiteX212" fmla="*/ 162 w 8663"/>
              <a:gd name="connsiteY212" fmla="*/ 22 h 4932"/>
              <a:gd name="connsiteX213" fmla="*/ 162 w 8663"/>
              <a:gd name="connsiteY213" fmla="*/ 102 h 4932"/>
              <a:gd name="connsiteX214" fmla="*/ 162 w 8663"/>
              <a:gd name="connsiteY214" fmla="*/ 160 h 4932"/>
              <a:gd name="connsiteX215" fmla="*/ 102 w 8663"/>
              <a:gd name="connsiteY215" fmla="*/ 160 h 4932"/>
              <a:gd name="connsiteX216" fmla="*/ 102 w 8663"/>
              <a:gd name="connsiteY216" fmla="*/ 102 h 4932"/>
              <a:gd name="connsiteX217" fmla="*/ 162 w 8663"/>
              <a:gd name="connsiteY217" fmla="*/ 102 h 4932"/>
              <a:gd name="connsiteX218" fmla="*/ 166 w 8663"/>
              <a:gd name="connsiteY218" fmla="*/ 277 h 4932"/>
              <a:gd name="connsiteX219" fmla="*/ 166 w 8663"/>
              <a:gd name="connsiteY219" fmla="*/ 339 h 4932"/>
              <a:gd name="connsiteX220" fmla="*/ 102 w 8663"/>
              <a:gd name="connsiteY220" fmla="*/ 339 h 4932"/>
              <a:gd name="connsiteX221" fmla="*/ 102 w 8663"/>
              <a:gd name="connsiteY221" fmla="*/ 277 h 4932"/>
              <a:gd name="connsiteX222" fmla="*/ 166 w 8663"/>
              <a:gd name="connsiteY222" fmla="*/ 277 h 4932"/>
              <a:gd name="connsiteX223" fmla="*/ 102 w 8663"/>
              <a:gd name="connsiteY223" fmla="*/ 255 h 4932"/>
              <a:gd name="connsiteX224" fmla="*/ 102 w 8663"/>
              <a:gd name="connsiteY224" fmla="*/ 184 h 4932"/>
              <a:gd name="connsiteX225" fmla="*/ 166 w 8663"/>
              <a:gd name="connsiteY225" fmla="*/ 184 h 4932"/>
              <a:gd name="connsiteX226" fmla="*/ 166 w 8663"/>
              <a:gd name="connsiteY226" fmla="*/ 255 h 4932"/>
              <a:gd name="connsiteX227" fmla="*/ 102 w 8663"/>
              <a:gd name="connsiteY227" fmla="*/ 255 h 4932"/>
              <a:gd name="connsiteX228" fmla="*/ 184 w 8663"/>
              <a:gd name="connsiteY228" fmla="*/ 255 h 4932"/>
              <a:gd name="connsiteX229" fmla="*/ 184 w 8663"/>
              <a:gd name="connsiteY229" fmla="*/ 184 h 4932"/>
              <a:gd name="connsiteX230" fmla="*/ 240 w 8663"/>
              <a:gd name="connsiteY230" fmla="*/ 184 h 4932"/>
              <a:gd name="connsiteX231" fmla="*/ 240 w 8663"/>
              <a:gd name="connsiteY231" fmla="*/ 255 h 4932"/>
              <a:gd name="connsiteX232" fmla="*/ 184 w 8663"/>
              <a:gd name="connsiteY232" fmla="*/ 255 h 4932"/>
              <a:gd name="connsiteX233" fmla="*/ 184 w 8663"/>
              <a:gd name="connsiteY233" fmla="*/ 164 h 4932"/>
              <a:gd name="connsiteX234" fmla="*/ 184 w 8663"/>
              <a:gd name="connsiteY234" fmla="*/ 102 h 4932"/>
              <a:gd name="connsiteX235" fmla="*/ 240 w 8663"/>
              <a:gd name="connsiteY235" fmla="*/ 102 h 4932"/>
              <a:gd name="connsiteX236" fmla="*/ 240 w 8663"/>
              <a:gd name="connsiteY236" fmla="*/ 164 h 4932"/>
              <a:gd name="connsiteX237" fmla="*/ 184 w 8663"/>
              <a:gd name="connsiteY237" fmla="*/ 164 h 4932"/>
              <a:gd name="connsiteX238" fmla="*/ 561 w 8663"/>
              <a:gd name="connsiteY238" fmla="*/ 37 h 4932"/>
              <a:gd name="connsiteX239" fmla="*/ 561 w 8663"/>
              <a:gd name="connsiteY239" fmla="*/ 78 h 4932"/>
              <a:gd name="connsiteX240" fmla="*/ 520 w 8663"/>
              <a:gd name="connsiteY240" fmla="*/ 78 h 4932"/>
              <a:gd name="connsiteX241" fmla="*/ 520 w 8663"/>
              <a:gd name="connsiteY241" fmla="*/ 37 h 4932"/>
              <a:gd name="connsiteX242" fmla="*/ 561 w 8663"/>
              <a:gd name="connsiteY242" fmla="*/ 37 h 4932"/>
              <a:gd name="connsiteX243" fmla="*/ 8424 w 8663"/>
              <a:gd name="connsiteY243" fmla="*/ 164 h 4932"/>
              <a:gd name="connsiteX244" fmla="*/ 8424 w 8663"/>
              <a:gd name="connsiteY244" fmla="*/ 102 h 4932"/>
              <a:gd name="connsiteX245" fmla="*/ 8480 w 8663"/>
              <a:gd name="connsiteY245" fmla="*/ 102 h 4932"/>
              <a:gd name="connsiteX246" fmla="*/ 8480 w 8663"/>
              <a:gd name="connsiteY246" fmla="*/ 164 h 4932"/>
              <a:gd name="connsiteX247" fmla="*/ 8424 w 8663"/>
              <a:gd name="connsiteY247" fmla="*/ 164 h 4932"/>
              <a:gd name="connsiteX248" fmla="*/ 8424 w 8663"/>
              <a:gd name="connsiteY248" fmla="*/ 255 h 4932"/>
              <a:gd name="connsiteX249" fmla="*/ 8424 w 8663"/>
              <a:gd name="connsiteY249" fmla="*/ 184 h 4932"/>
              <a:gd name="connsiteX250" fmla="*/ 8480 w 8663"/>
              <a:gd name="connsiteY250" fmla="*/ 184 h 4932"/>
              <a:gd name="connsiteX251" fmla="*/ 8480 w 8663"/>
              <a:gd name="connsiteY251" fmla="*/ 255 h 4932"/>
              <a:gd name="connsiteX252" fmla="*/ 8424 w 8663"/>
              <a:gd name="connsiteY252" fmla="*/ 255 h 4932"/>
              <a:gd name="connsiteX253" fmla="*/ 8562 w 8663"/>
              <a:gd name="connsiteY253" fmla="*/ 596 h 4932"/>
              <a:gd name="connsiteX254" fmla="*/ 8562 w 8663"/>
              <a:gd name="connsiteY254" fmla="*/ 674 h 4932"/>
              <a:gd name="connsiteX255" fmla="*/ 8622 w 8663"/>
              <a:gd name="connsiteY255" fmla="*/ 674 h 4932"/>
              <a:gd name="connsiteX256" fmla="*/ 8622 w 8663"/>
              <a:gd name="connsiteY256" fmla="*/ 3390 h 4932"/>
              <a:gd name="connsiteX257" fmla="*/ 8562 w 8663"/>
              <a:gd name="connsiteY257" fmla="*/ 3390 h 4932"/>
              <a:gd name="connsiteX258" fmla="*/ 8562 w 8663"/>
              <a:gd name="connsiteY258" fmla="*/ 3468 h 4932"/>
              <a:gd name="connsiteX259" fmla="*/ 8510 w 8663"/>
              <a:gd name="connsiteY259" fmla="*/ 3468 h 4932"/>
              <a:gd name="connsiteX260" fmla="*/ 8510 w 8663"/>
              <a:gd name="connsiteY260" fmla="*/ 3619 h 4932"/>
              <a:gd name="connsiteX261" fmla="*/ 8638 w 8663"/>
              <a:gd name="connsiteY261" fmla="*/ 3619 h 4932"/>
              <a:gd name="connsiteX262" fmla="*/ 8638 w 8663"/>
              <a:gd name="connsiteY262" fmla="*/ 3787 h 4932"/>
              <a:gd name="connsiteX263" fmla="*/ 8581 w 8663"/>
              <a:gd name="connsiteY263" fmla="*/ 3787 h 4932"/>
              <a:gd name="connsiteX264" fmla="*/ 8581 w 8663"/>
              <a:gd name="connsiteY264" fmla="*/ 3705 h 4932"/>
              <a:gd name="connsiteX265" fmla="*/ 8480 w 8663"/>
              <a:gd name="connsiteY265" fmla="*/ 3705 h 4932"/>
              <a:gd name="connsiteX266" fmla="*/ 8480 w 8663"/>
              <a:gd name="connsiteY266" fmla="*/ 3787 h 4932"/>
              <a:gd name="connsiteX267" fmla="*/ 8402 w 8663"/>
              <a:gd name="connsiteY267" fmla="*/ 3787 h 4932"/>
              <a:gd name="connsiteX268" fmla="*/ 8402 w 8663"/>
              <a:gd name="connsiteY268" fmla="*/ 3880 h 4932"/>
              <a:gd name="connsiteX269" fmla="*/ 8310 w 8663"/>
              <a:gd name="connsiteY269" fmla="*/ 3880 h 4932"/>
              <a:gd name="connsiteX270" fmla="*/ 8310 w 8663"/>
              <a:gd name="connsiteY270" fmla="*/ 3981 h 4932"/>
              <a:gd name="connsiteX271" fmla="*/ 8402 w 8663"/>
              <a:gd name="connsiteY271" fmla="*/ 3981 h 4932"/>
              <a:gd name="connsiteX272" fmla="*/ 8402 w 8663"/>
              <a:gd name="connsiteY272" fmla="*/ 4040 h 4932"/>
              <a:gd name="connsiteX273" fmla="*/ 8234 w 8663"/>
              <a:gd name="connsiteY273" fmla="*/ 4040 h 4932"/>
              <a:gd name="connsiteX274" fmla="*/ 8234 w 8663"/>
              <a:gd name="connsiteY274" fmla="*/ 3912 h 4932"/>
              <a:gd name="connsiteX275" fmla="*/ 8081 w 8663"/>
              <a:gd name="connsiteY275" fmla="*/ 3912 h 4932"/>
              <a:gd name="connsiteX276" fmla="*/ 8081 w 8663"/>
              <a:gd name="connsiteY276" fmla="*/ 3964 h 4932"/>
              <a:gd name="connsiteX277" fmla="*/ 8005 w 8663"/>
              <a:gd name="connsiteY277" fmla="*/ 3964 h 4932"/>
              <a:gd name="connsiteX278" fmla="*/ 8005 w 8663"/>
              <a:gd name="connsiteY278" fmla="*/ 4025 h 4932"/>
              <a:gd name="connsiteX279" fmla="*/ 658 w 8663"/>
              <a:gd name="connsiteY279" fmla="*/ 4025 h 4932"/>
              <a:gd name="connsiteX280" fmla="*/ 658 w 8663"/>
              <a:gd name="connsiteY280" fmla="*/ 3964 h 4932"/>
              <a:gd name="connsiteX281" fmla="*/ 583 w 8663"/>
              <a:gd name="connsiteY281" fmla="*/ 3964 h 4932"/>
              <a:gd name="connsiteX282" fmla="*/ 583 w 8663"/>
              <a:gd name="connsiteY282" fmla="*/ 3912 h 4932"/>
              <a:gd name="connsiteX283" fmla="*/ 430 w 8663"/>
              <a:gd name="connsiteY283" fmla="*/ 3912 h 4932"/>
              <a:gd name="connsiteX284" fmla="*/ 430 w 8663"/>
              <a:gd name="connsiteY284" fmla="*/ 4040 h 4932"/>
              <a:gd name="connsiteX285" fmla="*/ 261 w 8663"/>
              <a:gd name="connsiteY285" fmla="*/ 4040 h 4932"/>
              <a:gd name="connsiteX286" fmla="*/ 261 w 8663"/>
              <a:gd name="connsiteY286" fmla="*/ 3981 h 4932"/>
              <a:gd name="connsiteX287" fmla="*/ 354 w 8663"/>
              <a:gd name="connsiteY287" fmla="*/ 3981 h 4932"/>
              <a:gd name="connsiteX288" fmla="*/ 354 w 8663"/>
              <a:gd name="connsiteY288" fmla="*/ 3880 h 4932"/>
              <a:gd name="connsiteX289" fmla="*/ 261 w 8663"/>
              <a:gd name="connsiteY289" fmla="*/ 3880 h 4932"/>
              <a:gd name="connsiteX290" fmla="*/ 261 w 8663"/>
              <a:gd name="connsiteY290" fmla="*/ 3787 h 4932"/>
              <a:gd name="connsiteX291" fmla="*/ 184 w 8663"/>
              <a:gd name="connsiteY291" fmla="*/ 3787 h 4932"/>
              <a:gd name="connsiteX292" fmla="*/ 184 w 8663"/>
              <a:gd name="connsiteY292" fmla="*/ 3705 h 4932"/>
              <a:gd name="connsiteX293" fmla="*/ 82 w 8663"/>
              <a:gd name="connsiteY293" fmla="*/ 3705 h 4932"/>
              <a:gd name="connsiteX294" fmla="*/ 82 w 8663"/>
              <a:gd name="connsiteY294" fmla="*/ 3787 h 4932"/>
              <a:gd name="connsiteX295" fmla="*/ 26 w 8663"/>
              <a:gd name="connsiteY295" fmla="*/ 3787 h 4932"/>
              <a:gd name="connsiteX296" fmla="*/ 26 w 8663"/>
              <a:gd name="connsiteY296" fmla="*/ 3619 h 4932"/>
              <a:gd name="connsiteX297" fmla="*/ 153 w 8663"/>
              <a:gd name="connsiteY297" fmla="*/ 3619 h 4932"/>
              <a:gd name="connsiteX298" fmla="*/ 153 w 8663"/>
              <a:gd name="connsiteY298" fmla="*/ 3468 h 4932"/>
              <a:gd name="connsiteX299" fmla="*/ 102 w 8663"/>
              <a:gd name="connsiteY299" fmla="*/ 3468 h 4932"/>
              <a:gd name="connsiteX300" fmla="*/ 102 w 8663"/>
              <a:gd name="connsiteY300" fmla="*/ 3390 h 4932"/>
              <a:gd name="connsiteX301" fmla="*/ 41 w 8663"/>
              <a:gd name="connsiteY301" fmla="*/ 3390 h 4932"/>
              <a:gd name="connsiteX302" fmla="*/ 41 w 8663"/>
              <a:gd name="connsiteY302" fmla="*/ 674 h 4932"/>
              <a:gd name="connsiteX303" fmla="*/ 102 w 8663"/>
              <a:gd name="connsiteY303" fmla="*/ 674 h 4932"/>
              <a:gd name="connsiteX304" fmla="*/ 102 w 8663"/>
              <a:gd name="connsiteY304" fmla="*/ 596 h 4932"/>
              <a:gd name="connsiteX305" fmla="*/ 153 w 8663"/>
              <a:gd name="connsiteY305" fmla="*/ 596 h 4932"/>
              <a:gd name="connsiteX306" fmla="*/ 153 w 8663"/>
              <a:gd name="connsiteY306" fmla="*/ 445 h 4932"/>
              <a:gd name="connsiteX307" fmla="*/ 26 w 8663"/>
              <a:gd name="connsiteY307" fmla="*/ 445 h 4932"/>
              <a:gd name="connsiteX308" fmla="*/ 26 w 8663"/>
              <a:gd name="connsiteY308" fmla="*/ 277 h 4932"/>
              <a:gd name="connsiteX309" fmla="*/ 82 w 8663"/>
              <a:gd name="connsiteY309" fmla="*/ 277 h 4932"/>
              <a:gd name="connsiteX310" fmla="*/ 82 w 8663"/>
              <a:gd name="connsiteY310" fmla="*/ 359 h 4932"/>
              <a:gd name="connsiteX311" fmla="*/ 184 w 8663"/>
              <a:gd name="connsiteY311" fmla="*/ 359 h 4932"/>
              <a:gd name="connsiteX312" fmla="*/ 184 w 8663"/>
              <a:gd name="connsiteY312" fmla="*/ 277 h 4932"/>
              <a:gd name="connsiteX313" fmla="*/ 261 w 8663"/>
              <a:gd name="connsiteY313" fmla="*/ 277 h 4932"/>
              <a:gd name="connsiteX314" fmla="*/ 261 w 8663"/>
              <a:gd name="connsiteY314" fmla="*/ 184 h 4932"/>
              <a:gd name="connsiteX315" fmla="*/ 354 w 8663"/>
              <a:gd name="connsiteY315" fmla="*/ 184 h 4932"/>
              <a:gd name="connsiteX316" fmla="*/ 354 w 8663"/>
              <a:gd name="connsiteY316" fmla="*/ 82 h 4932"/>
              <a:gd name="connsiteX317" fmla="*/ 261 w 8663"/>
              <a:gd name="connsiteY317" fmla="*/ 82 h 4932"/>
              <a:gd name="connsiteX318" fmla="*/ 261 w 8663"/>
              <a:gd name="connsiteY318" fmla="*/ 24 h 4932"/>
              <a:gd name="connsiteX319" fmla="*/ 430 w 8663"/>
              <a:gd name="connsiteY319" fmla="*/ 24 h 4932"/>
              <a:gd name="connsiteX320" fmla="*/ 430 w 8663"/>
              <a:gd name="connsiteY320" fmla="*/ 151 h 4932"/>
              <a:gd name="connsiteX321" fmla="*/ 583 w 8663"/>
              <a:gd name="connsiteY321" fmla="*/ 151 h 4932"/>
              <a:gd name="connsiteX322" fmla="*/ 583 w 8663"/>
              <a:gd name="connsiteY322" fmla="*/ 100 h 4932"/>
              <a:gd name="connsiteX323" fmla="*/ 658 w 8663"/>
              <a:gd name="connsiteY323" fmla="*/ 100 h 4932"/>
              <a:gd name="connsiteX324" fmla="*/ 658 w 8663"/>
              <a:gd name="connsiteY324" fmla="*/ 39 h 4932"/>
              <a:gd name="connsiteX325" fmla="*/ 8005 w 8663"/>
              <a:gd name="connsiteY325" fmla="*/ 39 h 4932"/>
              <a:gd name="connsiteX326" fmla="*/ 8005 w 8663"/>
              <a:gd name="connsiteY326" fmla="*/ 100 h 4932"/>
              <a:gd name="connsiteX327" fmla="*/ 8081 w 8663"/>
              <a:gd name="connsiteY327" fmla="*/ 100 h 4932"/>
              <a:gd name="connsiteX328" fmla="*/ 8081 w 8663"/>
              <a:gd name="connsiteY328" fmla="*/ 151 h 4932"/>
              <a:gd name="connsiteX329" fmla="*/ 8234 w 8663"/>
              <a:gd name="connsiteY329" fmla="*/ 151 h 4932"/>
              <a:gd name="connsiteX330" fmla="*/ 8234 w 8663"/>
              <a:gd name="connsiteY330" fmla="*/ 24 h 4932"/>
              <a:gd name="connsiteX331" fmla="*/ 8402 w 8663"/>
              <a:gd name="connsiteY331" fmla="*/ 24 h 4932"/>
              <a:gd name="connsiteX332" fmla="*/ 8402 w 8663"/>
              <a:gd name="connsiteY332" fmla="*/ 82 h 4932"/>
              <a:gd name="connsiteX333" fmla="*/ 8310 w 8663"/>
              <a:gd name="connsiteY333" fmla="*/ 82 h 4932"/>
              <a:gd name="connsiteX334" fmla="*/ 8310 w 8663"/>
              <a:gd name="connsiteY334" fmla="*/ 184 h 4932"/>
              <a:gd name="connsiteX335" fmla="*/ 8402 w 8663"/>
              <a:gd name="connsiteY335" fmla="*/ 184 h 4932"/>
              <a:gd name="connsiteX336" fmla="*/ 8402 w 8663"/>
              <a:gd name="connsiteY336" fmla="*/ 277 h 4932"/>
              <a:gd name="connsiteX337" fmla="*/ 8480 w 8663"/>
              <a:gd name="connsiteY337" fmla="*/ 277 h 4932"/>
              <a:gd name="connsiteX338" fmla="*/ 8480 w 8663"/>
              <a:gd name="connsiteY338" fmla="*/ 359 h 4932"/>
              <a:gd name="connsiteX339" fmla="*/ 8581 w 8663"/>
              <a:gd name="connsiteY339" fmla="*/ 359 h 4932"/>
              <a:gd name="connsiteX340" fmla="*/ 8581 w 8663"/>
              <a:gd name="connsiteY340" fmla="*/ 277 h 4932"/>
              <a:gd name="connsiteX341" fmla="*/ 8638 w 8663"/>
              <a:gd name="connsiteY341" fmla="*/ 277 h 4932"/>
              <a:gd name="connsiteX342" fmla="*/ 8638 w 8663"/>
              <a:gd name="connsiteY342" fmla="*/ 445 h 4932"/>
              <a:gd name="connsiteX343" fmla="*/ 8510 w 8663"/>
              <a:gd name="connsiteY343" fmla="*/ 445 h 4932"/>
              <a:gd name="connsiteX344" fmla="*/ 8510 w 8663"/>
              <a:gd name="connsiteY344" fmla="*/ 596 h 4932"/>
              <a:gd name="connsiteX345" fmla="*/ 8562 w 8663"/>
              <a:gd name="connsiteY345" fmla="*/ 596 h 4932"/>
              <a:gd name="connsiteX346" fmla="*/ 261 w 8663"/>
              <a:gd name="connsiteY346" fmla="*/ 3962 h 4932"/>
              <a:gd name="connsiteX347" fmla="*/ 261 w 8663"/>
              <a:gd name="connsiteY347" fmla="*/ 3899 h 4932"/>
              <a:gd name="connsiteX348" fmla="*/ 335 w 8663"/>
              <a:gd name="connsiteY348" fmla="*/ 3899 h 4932"/>
              <a:gd name="connsiteX349" fmla="*/ 335 w 8663"/>
              <a:gd name="connsiteY349" fmla="*/ 3962 h 4932"/>
              <a:gd name="connsiteX350" fmla="*/ 261 w 8663"/>
              <a:gd name="connsiteY350" fmla="*/ 3962 h 4932"/>
              <a:gd name="connsiteX351" fmla="*/ 261 w 8663"/>
              <a:gd name="connsiteY351" fmla="*/ 102 h 4932"/>
              <a:gd name="connsiteX352" fmla="*/ 335 w 8663"/>
              <a:gd name="connsiteY352" fmla="*/ 102 h 4932"/>
              <a:gd name="connsiteX353" fmla="*/ 335 w 8663"/>
              <a:gd name="connsiteY353" fmla="*/ 164 h 4932"/>
              <a:gd name="connsiteX354" fmla="*/ 261 w 8663"/>
              <a:gd name="connsiteY354" fmla="*/ 164 h 4932"/>
              <a:gd name="connsiteX355" fmla="*/ 261 w 8663"/>
              <a:gd name="connsiteY355" fmla="*/ 102 h 4932"/>
              <a:gd name="connsiteX356" fmla="*/ 8402 w 8663"/>
              <a:gd name="connsiteY356" fmla="*/ 102 h 4932"/>
              <a:gd name="connsiteX357" fmla="*/ 8402 w 8663"/>
              <a:gd name="connsiteY357" fmla="*/ 164 h 4932"/>
              <a:gd name="connsiteX358" fmla="*/ 8329 w 8663"/>
              <a:gd name="connsiteY358" fmla="*/ 164 h 4932"/>
              <a:gd name="connsiteX359" fmla="*/ 8329 w 8663"/>
              <a:gd name="connsiteY359" fmla="*/ 102 h 4932"/>
              <a:gd name="connsiteX360" fmla="*/ 8402 w 8663"/>
              <a:gd name="connsiteY360" fmla="*/ 102 h 4932"/>
              <a:gd name="connsiteX361" fmla="*/ 8402 w 8663"/>
              <a:gd name="connsiteY361" fmla="*/ 3899 h 4932"/>
              <a:gd name="connsiteX362" fmla="*/ 8402 w 8663"/>
              <a:gd name="connsiteY362" fmla="*/ 3962 h 4932"/>
              <a:gd name="connsiteX363" fmla="*/ 8329 w 8663"/>
              <a:gd name="connsiteY363" fmla="*/ 3962 h 4932"/>
              <a:gd name="connsiteX364" fmla="*/ 8329 w 8663"/>
              <a:gd name="connsiteY364" fmla="*/ 3899 h 4932"/>
              <a:gd name="connsiteX365" fmla="*/ 8402 w 8663"/>
              <a:gd name="connsiteY365" fmla="*/ 3899 h 4932"/>
              <a:gd name="connsiteX366" fmla="*/ 8562 w 8663"/>
              <a:gd name="connsiteY366" fmla="*/ 277 h 4932"/>
              <a:gd name="connsiteX367" fmla="*/ 8562 w 8663"/>
              <a:gd name="connsiteY367" fmla="*/ 339 h 4932"/>
              <a:gd name="connsiteX368" fmla="*/ 8497 w 8663"/>
              <a:gd name="connsiteY368" fmla="*/ 339 h 4932"/>
              <a:gd name="connsiteX369" fmla="*/ 8497 w 8663"/>
              <a:gd name="connsiteY369" fmla="*/ 277 h 4932"/>
              <a:gd name="connsiteX370" fmla="*/ 8562 w 8663"/>
              <a:gd name="connsiteY370" fmla="*/ 277 h 4932"/>
              <a:gd name="connsiteX371" fmla="*/ 8562 w 8663"/>
              <a:gd name="connsiteY371" fmla="*/ 184 h 4932"/>
              <a:gd name="connsiteX372" fmla="*/ 8562 w 8663"/>
              <a:gd name="connsiteY372" fmla="*/ 255 h 4932"/>
              <a:gd name="connsiteX373" fmla="*/ 8497 w 8663"/>
              <a:gd name="connsiteY373" fmla="*/ 255 h 4932"/>
              <a:gd name="connsiteX374" fmla="*/ 8497 w 8663"/>
              <a:gd name="connsiteY374" fmla="*/ 184 h 4932"/>
              <a:gd name="connsiteX375" fmla="*/ 8562 w 8663"/>
              <a:gd name="connsiteY375" fmla="*/ 184 h 4932"/>
              <a:gd name="connsiteX376" fmla="*/ 8562 w 8663"/>
              <a:gd name="connsiteY376" fmla="*/ 102 h 4932"/>
              <a:gd name="connsiteX377" fmla="*/ 8562 w 8663"/>
              <a:gd name="connsiteY377" fmla="*/ 160 h 4932"/>
              <a:gd name="connsiteX378" fmla="*/ 8502 w 8663"/>
              <a:gd name="connsiteY378" fmla="*/ 160 h 4932"/>
              <a:gd name="connsiteX379" fmla="*/ 8502 w 8663"/>
              <a:gd name="connsiteY379" fmla="*/ 102 h 4932"/>
              <a:gd name="connsiteX380" fmla="*/ 8562 w 8663"/>
              <a:gd name="connsiteY380" fmla="*/ 102 h 4932"/>
              <a:gd name="connsiteX381" fmla="*/ 8502 w 8663"/>
              <a:gd name="connsiteY381" fmla="*/ 82 h 4932"/>
              <a:gd name="connsiteX382" fmla="*/ 8502 w 8663"/>
              <a:gd name="connsiteY382" fmla="*/ 22 h 4932"/>
              <a:gd name="connsiteX383" fmla="*/ 8640 w 8663"/>
              <a:gd name="connsiteY383" fmla="*/ 22 h 4932"/>
              <a:gd name="connsiteX384" fmla="*/ 8640 w 8663"/>
              <a:gd name="connsiteY384" fmla="*/ 160 h 4932"/>
              <a:gd name="connsiteX385" fmla="*/ 8581 w 8663"/>
              <a:gd name="connsiteY385" fmla="*/ 160 h 4932"/>
              <a:gd name="connsiteX386" fmla="*/ 8581 w 8663"/>
              <a:gd name="connsiteY386" fmla="*/ 82 h 4932"/>
              <a:gd name="connsiteX387" fmla="*/ 8502 w 8663"/>
              <a:gd name="connsiteY387" fmla="*/ 82 h 4932"/>
              <a:gd name="connsiteX388" fmla="*/ 80 w 8663"/>
              <a:gd name="connsiteY388" fmla="*/ 3489 h 4932"/>
              <a:gd name="connsiteX389" fmla="*/ 80 w 8663"/>
              <a:gd name="connsiteY389" fmla="*/ 3528 h 4932"/>
              <a:gd name="connsiteX390" fmla="*/ 39 w 8663"/>
              <a:gd name="connsiteY390" fmla="*/ 3528 h 4932"/>
              <a:gd name="connsiteX391" fmla="*/ 39 w 8663"/>
              <a:gd name="connsiteY391" fmla="*/ 3489 h 4932"/>
              <a:gd name="connsiteX392" fmla="*/ 80 w 8663"/>
              <a:gd name="connsiteY392" fmla="*/ 3489 h 4932"/>
              <a:gd name="connsiteX393" fmla="*/ 8584 w 8663"/>
              <a:gd name="connsiteY393" fmla="*/ 575 h 4932"/>
              <a:gd name="connsiteX394" fmla="*/ 8584 w 8663"/>
              <a:gd name="connsiteY394" fmla="*/ 536 h 4932"/>
              <a:gd name="connsiteX395" fmla="*/ 8625 w 8663"/>
              <a:gd name="connsiteY395" fmla="*/ 536 h 4932"/>
              <a:gd name="connsiteX396" fmla="*/ 8625 w 8663"/>
              <a:gd name="connsiteY396" fmla="*/ 575 h 4932"/>
              <a:gd name="connsiteX397" fmla="*/ 8584 w 8663"/>
              <a:gd name="connsiteY397" fmla="*/ 575 h 4932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3597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4979"/>
              <a:gd name="connsiteX1" fmla="*/ 8663 w 8663"/>
              <a:gd name="connsiteY1" fmla="*/ 0 h 4979"/>
              <a:gd name="connsiteX2" fmla="*/ 8480 w 8663"/>
              <a:gd name="connsiteY2" fmla="*/ 0 h 4979"/>
              <a:gd name="connsiteX3" fmla="*/ 8480 w 8663"/>
              <a:gd name="connsiteY3" fmla="*/ 82 h 4979"/>
              <a:gd name="connsiteX4" fmla="*/ 8424 w 8663"/>
              <a:gd name="connsiteY4" fmla="*/ 82 h 4979"/>
              <a:gd name="connsiteX5" fmla="*/ 8424 w 8663"/>
              <a:gd name="connsiteY5" fmla="*/ 0 h 4979"/>
              <a:gd name="connsiteX6" fmla="*/ 8212 w 8663"/>
              <a:gd name="connsiteY6" fmla="*/ 0 h 4979"/>
              <a:gd name="connsiteX7" fmla="*/ 8212 w 8663"/>
              <a:gd name="connsiteY7" fmla="*/ 130 h 4979"/>
              <a:gd name="connsiteX8" fmla="*/ 8102 w 8663"/>
              <a:gd name="connsiteY8" fmla="*/ 130 h 4979"/>
              <a:gd name="connsiteX9" fmla="*/ 8102 w 8663"/>
              <a:gd name="connsiteY9" fmla="*/ 100 h 4979"/>
              <a:gd name="connsiteX10" fmla="*/ 8165 w 8663"/>
              <a:gd name="connsiteY10" fmla="*/ 100 h 4979"/>
              <a:gd name="connsiteX11" fmla="*/ 8165 w 8663"/>
              <a:gd name="connsiteY11" fmla="*/ 15 h 4979"/>
              <a:gd name="connsiteX12" fmla="*/ 8081 w 8663"/>
              <a:gd name="connsiteY12" fmla="*/ 15 h 4979"/>
              <a:gd name="connsiteX13" fmla="*/ 8081 w 8663"/>
              <a:gd name="connsiteY13" fmla="*/ 78 h 4979"/>
              <a:gd name="connsiteX14" fmla="*/ 8027 w 8663"/>
              <a:gd name="connsiteY14" fmla="*/ 78 h 4979"/>
              <a:gd name="connsiteX15" fmla="*/ 8027 w 8663"/>
              <a:gd name="connsiteY15" fmla="*/ 18 h 4979"/>
              <a:gd name="connsiteX16" fmla="*/ 637 w 8663"/>
              <a:gd name="connsiteY16" fmla="*/ 18 h 4979"/>
              <a:gd name="connsiteX17" fmla="*/ 637 w 8663"/>
              <a:gd name="connsiteY17" fmla="*/ 78 h 4979"/>
              <a:gd name="connsiteX18" fmla="*/ 583 w 8663"/>
              <a:gd name="connsiteY18" fmla="*/ 78 h 4979"/>
              <a:gd name="connsiteX19" fmla="*/ 583 w 8663"/>
              <a:gd name="connsiteY19" fmla="*/ 15 h 4979"/>
              <a:gd name="connsiteX20" fmla="*/ 499 w 8663"/>
              <a:gd name="connsiteY20" fmla="*/ 15 h 4979"/>
              <a:gd name="connsiteX21" fmla="*/ 499 w 8663"/>
              <a:gd name="connsiteY21" fmla="*/ 100 h 4979"/>
              <a:gd name="connsiteX22" fmla="*/ 561 w 8663"/>
              <a:gd name="connsiteY22" fmla="*/ 100 h 4979"/>
              <a:gd name="connsiteX23" fmla="*/ 561 w 8663"/>
              <a:gd name="connsiteY23" fmla="*/ 130 h 4979"/>
              <a:gd name="connsiteX24" fmla="*/ 451 w 8663"/>
              <a:gd name="connsiteY24" fmla="*/ 130 h 4979"/>
              <a:gd name="connsiteX25" fmla="*/ 451 w 8663"/>
              <a:gd name="connsiteY25" fmla="*/ 0 h 4979"/>
              <a:gd name="connsiteX26" fmla="*/ 240 w 8663"/>
              <a:gd name="connsiteY26" fmla="*/ 0 h 4979"/>
              <a:gd name="connsiteX27" fmla="*/ 240 w 8663"/>
              <a:gd name="connsiteY27" fmla="*/ 82 h 4979"/>
              <a:gd name="connsiteX28" fmla="*/ 184 w 8663"/>
              <a:gd name="connsiteY28" fmla="*/ 82 h 4979"/>
              <a:gd name="connsiteX29" fmla="*/ 184 w 8663"/>
              <a:gd name="connsiteY29" fmla="*/ 0 h 4979"/>
              <a:gd name="connsiteX30" fmla="*/ 0 w 8663"/>
              <a:gd name="connsiteY30" fmla="*/ 0 h 4979"/>
              <a:gd name="connsiteX31" fmla="*/ 0 w 8663"/>
              <a:gd name="connsiteY31" fmla="*/ 182 h 4979"/>
              <a:gd name="connsiteX32" fmla="*/ 82 w 8663"/>
              <a:gd name="connsiteY32" fmla="*/ 182 h 4979"/>
              <a:gd name="connsiteX33" fmla="*/ 82 w 8663"/>
              <a:gd name="connsiteY33" fmla="*/ 255 h 4979"/>
              <a:gd name="connsiteX34" fmla="*/ 2 w 8663"/>
              <a:gd name="connsiteY34" fmla="*/ 255 h 4979"/>
              <a:gd name="connsiteX35" fmla="*/ 2 w 8663"/>
              <a:gd name="connsiteY35" fmla="*/ 467 h 4979"/>
              <a:gd name="connsiteX36" fmla="*/ 132 w 8663"/>
              <a:gd name="connsiteY36" fmla="*/ 467 h 4979"/>
              <a:gd name="connsiteX37" fmla="*/ 132 w 8663"/>
              <a:gd name="connsiteY37" fmla="*/ 575 h 4979"/>
              <a:gd name="connsiteX38" fmla="*/ 102 w 8663"/>
              <a:gd name="connsiteY38" fmla="*/ 575 h 4979"/>
              <a:gd name="connsiteX39" fmla="*/ 102 w 8663"/>
              <a:gd name="connsiteY39" fmla="*/ 514 h 4979"/>
              <a:gd name="connsiteX40" fmla="*/ 17 w 8663"/>
              <a:gd name="connsiteY40" fmla="*/ 514 h 4979"/>
              <a:gd name="connsiteX41" fmla="*/ 17 w 8663"/>
              <a:gd name="connsiteY41" fmla="*/ 596 h 4979"/>
              <a:gd name="connsiteX42" fmla="*/ 80 w 8663"/>
              <a:gd name="connsiteY42" fmla="*/ 596 h 4979"/>
              <a:gd name="connsiteX43" fmla="*/ 80 w 8663"/>
              <a:gd name="connsiteY43" fmla="*/ 652 h 4979"/>
              <a:gd name="connsiteX44" fmla="*/ 20 w 8663"/>
              <a:gd name="connsiteY44" fmla="*/ 652 h 4979"/>
              <a:gd name="connsiteX45" fmla="*/ 20 w 8663"/>
              <a:gd name="connsiteY45" fmla="*/ 4793 h 4979"/>
              <a:gd name="connsiteX46" fmla="*/ 80 w 8663"/>
              <a:gd name="connsiteY46" fmla="*/ 4793 h 4979"/>
              <a:gd name="connsiteX47" fmla="*/ 80 w 8663"/>
              <a:gd name="connsiteY47" fmla="*/ 4850 h 4979"/>
              <a:gd name="connsiteX48" fmla="*/ 17 w 8663"/>
              <a:gd name="connsiteY48" fmla="*/ 4850 h 4979"/>
              <a:gd name="connsiteX49" fmla="*/ 17 w 8663"/>
              <a:gd name="connsiteY49" fmla="*/ 4932 h 4979"/>
              <a:gd name="connsiteX50" fmla="*/ 102 w 8663"/>
              <a:gd name="connsiteY50" fmla="*/ 4932 h 4979"/>
              <a:gd name="connsiteX51" fmla="*/ 102 w 8663"/>
              <a:gd name="connsiteY51" fmla="*/ 4871 h 4979"/>
              <a:gd name="connsiteX52" fmla="*/ 132 w 8663"/>
              <a:gd name="connsiteY52" fmla="*/ 4871 h 4979"/>
              <a:gd name="connsiteX53" fmla="*/ 132 w 8663"/>
              <a:gd name="connsiteY53" fmla="*/ 4979 h 4979"/>
              <a:gd name="connsiteX54" fmla="*/ 2 w 8663"/>
              <a:gd name="connsiteY54" fmla="*/ 4979 h 4979"/>
              <a:gd name="connsiteX55" fmla="*/ 2 w 8663"/>
              <a:gd name="connsiteY55" fmla="*/ 3809 h 4979"/>
              <a:gd name="connsiteX56" fmla="*/ 82 w 8663"/>
              <a:gd name="connsiteY56" fmla="*/ 3809 h 4979"/>
              <a:gd name="connsiteX57" fmla="*/ 82 w 8663"/>
              <a:gd name="connsiteY57" fmla="*/ 3882 h 4979"/>
              <a:gd name="connsiteX58" fmla="*/ 0 w 8663"/>
              <a:gd name="connsiteY58" fmla="*/ 3882 h 4979"/>
              <a:gd name="connsiteX59" fmla="*/ 0 w 8663"/>
              <a:gd name="connsiteY59" fmla="*/ 4063 h 4979"/>
              <a:gd name="connsiteX60" fmla="*/ 184 w 8663"/>
              <a:gd name="connsiteY60" fmla="*/ 4063 h 4979"/>
              <a:gd name="connsiteX61" fmla="*/ 184 w 8663"/>
              <a:gd name="connsiteY61" fmla="*/ 3981 h 4979"/>
              <a:gd name="connsiteX62" fmla="*/ 240 w 8663"/>
              <a:gd name="connsiteY62" fmla="*/ 3981 h 4979"/>
              <a:gd name="connsiteX63" fmla="*/ 240 w 8663"/>
              <a:gd name="connsiteY63" fmla="*/ 4063 h 4979"/>
              <a:gd name="connsiteX64" fmla="*/ 451 w 8663"/>
              <a:gd name="connsiteY64" fmla="*/ 4063 h 4979"/>
              <a:gd name="connsiteX65" fmla="*/ 451 w 8663"/>
              <a:gd name="connsiteY65" fmla="*/ 3934 h 4979"/>
              <a:gd name="connsiteX66" fmla="*/ 561 w 8663"/>
              <a:gd name="connsiteY66" fmla="*/ 3934 h 4979"/>
              <a:gd name="connsiteX67" fmla="*/ 561 w 8663"/>
              <a:gd name="connsiteY67" fmla="*/ 3964 h 4979"/>
              <a:gd name="connsiteX68" fmla="*/ 499 w 8663"/>
              <a:gd name="connsiteY68" fmla="*/ 3964 h 4979"/>
              <a:gd name="connsiteX69" fmla="*/ 499 w 8663"/>
              <a:gd name="connsiteY69" fmla="*/ 4048 h 4979"/>
              <a:gd name="connsiteX70" fmla="*/ 583 w 8663"/>
              <a:gd name="connsiteY70" fmla="*/ 4048 h 4979"/>
              <a:gd name="connsiteX71" fmla="*/ 583 w 8663"/>
              <a:gd name="connsiteY71" fmla="*/ 3986 h 4979"/>
              <a:gd name="connsiteX72" fmla="*/ 637 w 8663"/>
              <a:gd name="connsiteY72" fmla="*/ 3986 h 4979"/>
              <a:gd name="connsiteX73" fmla="*/ 637 w 8663"/>
              <a:gd name="connsiteY73" fmla="*/ 4046 h 4979"/>
              <a:gd name="connsiteX74" fmla="*/ 8027 w 8663"/>
              <a:gd name="connsiteY74" fmla="*/ 4046 h 4979"/>
              <a:gd name="connsiteX75" fmla="*/ 8027 w 8663"/>
              <a:gd name="connsiteY75" fmla="*/ 3986 h 4979"/>
              <a:gd name="connsiteX76" fmla="*/ 8081 w 8663"/>
              <a:gd name="connsiteY76" fmla="*/ 3986 h 4979"/>
              <a:gd name="connsiteX77" fmla="*/ 8081 w 8663"/>
              <a:gd name="connsiteY77" fmla="*/ 4048 h 4979"/>
              <a:gd name="connsiteX78" fmla="*/ 8165 w 8663"/>
              <a:gd name="connsiteY78" fmla="*/ 4048 h 4979"/>
              <a:gd name="connsiteX79" fmla="*/ 8165 w 8663"/>
              <a:gd name="connsiteY79" fmla="*/ 3964 h 4979"/>
              <a:gd name="connsiteX80" fmla="*/ 8102 w 8663"/>
              <a:gd name="connsiteY80" fmla="*/ 3964 h 4979"/>
              <a:gd name="connsiteX81" fmla="*/ 8102 w 8663"/>
              <a:gd name="connsiteY81" fmla="*/ 3934 h 4979"/>
              <a:gd name="connsiteX82" fmla="*/ 8212 w 8663"/>
              <a:gd name="connsiteY82" fmla="*/ 3934 h 4979"/>
              <a:gd name="connsiteX83" fmla="*/ 8212 w 8663"/>
              <a:gd name="connsiteY83" fmla="*/ 4063 h 4979"/>
              <a:gd name="connsiteX84" fmla="*/ 8424 w 8663"/>
              <a:gd name="connsiteY84" fmla="*/ 4063 h 4979"/>
              <a:gd name="connsiteX85" fmla="*/ 8424 w 8663"/>
              <a:gd name="connsiteY85" fmla="*/ 3981 h 4979"/>
              <a:gd name="connsiteX86" fmla="*/ 8480 w 8663"/>
              <a:gd name="connsiteY86" fmla="*/ 3981 h 4979"/>
              <a:gd name="connsiteX87" fmla="*/ 8480 w 8663"/>
              <a:gd name="connsiteY87" fmla="*/ 4063 h 4979"/>
              <a:gd name="connsiteX88" fmla="*/ 8663 w 8663"/>
              <a:gd name="connsiteY88" fmla="*/ 4063 h 4979"/>
              <a:gd name="connsiteX89" fmla="*/ 8663 w 8663"/>
              <a:gd name="connsiteY89" fmla="*/ 3882 h 4979"/>
              <a:gd name="connsiteX90" fmla="*/ 8581 w 8663"/>
              <a:gd name="connsiteY90" fmla="*/ 3882 h 4979"/>
              <a:gd name="connsiteX91" fmla="*/ 8581 w 8663"/>
              <a:gd name="connsiteY91" fmla="*/ 3809 h 4979"/>
              <a:gd name="connsiteX92" fmla="*/ 8661 w 8663"/>
              <a:gd name="connsiteY92" fmla="*/ 3809 h 4979"/>
              <a:gd name="connsiteX93" fmla="*/ 8661 w 8663"/>
              <a:gd name="connsiteY93" fmla="*/ 3597 h 4979"/>
              <a:gd name="connsiteX94" fmla="*/ 8532 w 8663"/>
              <a:gd name="connsiteY94" fmla="*/ 3597 h 4979"/>
              <a:gd name="connsiteX95" fmla="*/ 8532 w 8663"/>
              <a:gd name="connsiteY95" fmla="*/ 3489 h 4979"/>
              <a:gd name="connsiteX96" fmla="*/ 8562 w 8663"/>
              <a:gd name="connsiteY96" fmla="*/ 3489 h 4979"/>
              <a:gd name="connsiteX97" fmla="*/ 8562 w 8663"/>
              <a:gd name="connsiteY97" fmla="*/ 3550 h 4979"/>
              <a:gd name="connsiteX98" fmla="*/ 8646 w 8663"/>
              <a:gd name="connsiteY98" fmla="*/ 3550 h 4979"/>
              <a:gd name="connsiteX99" fmla="*/ 8646 w 8663"/>
              <a:gd name="connsiteY99" fmla="*/ 3468 h 4979"/>
              <a:gd name="connsiteX100" fmla="*/ 8584 w 8663"/>
              <a:gd name="connsiteY100" fmla="*/ 3468 h 4979"/>
              <a:gd name="connsiteX101" fmla="*/ 8584 w 8663"/>
              <a:gd name="connsiteY101" fmla="*/ 3411 h 4979"/>
              <a:gd name="connsiteX102" fmla="*/ 8644 w 8663"/>
              <a:gd name="connsiteY102" fmla="*/ 3411 h 4979"/>
              <a:gd name="connsiteX103" fmla="*/ 8644 w 8663"/>
              <a:gd name="connsiteY103" fmla="*/ 652 h 4979"/>
              <a:gd name="connsiteX104" fmla="*/ 8584 w 8663"/>
              <a:gd name="connsiteY104" fmla="*/ 652 h 4979"/>
              <a:gd name="connsiteX105" fmla="*/ 8584 w 8663"/>
              <a:gd name="connsiteY105" fmla="*/ 596 h 4979"/>
              <a:gd name="connsiteX106" fmla="*/ 8646 w 8663"/>
              <a:gd name="connsiteY106" fmla="*/ 596 h 4979"/>
              <a:gd name="connsiteX107" fmla="*/ 8646 w 8663"/>
              <a:gd name="connsiteY107" fmla="*/ 514 h 4979"/>
              <a:gd name="connsiteX108" fmla="*/ 8562 w 8663"/>
              <a:gd name="connsiteY108" fmla="*/ 514 h 4979"/>
              <a:gd name="connsiteX109" fmla="*/ 8562 w 8663"/>
              <a:gd name="connsiteY109" fmla="*/ 575 h 4979"/>
              <a:gd name="connsiteX110" fmla="*/ 8532 w 8663"/>
              <a:gd name="connsiteY110" fmla="*/ 575 h 4979"/>
              <a:gd name="connsiteX111" fmla="*/ 8532 w 8663"/>
              <a:gd name="connsiteY111" fmla="*/ 467 h 4979"/>
              <a:gd name="connsiteX112" fmla="*/ 8661 w 8663"/>
              <a:gd name="connsiteY112" fmla="*/ 467 h 4979"/>
              <a:gd name="connsiteX113" fmla="*/ 8661 w 8663"/>
              <a:gd name="connsiteY113" fmla="*/ 255 h 4979"/>
              <a:gd name="connsiteX114" fmla="*/ 8581 w 8663"/>
              <a:gd name="connsiteY114" fmla="*/ 255 h 4979"/>
              <a:gd name="connsiteX115" fmla="*/ 8581 w 8663"/>
              <a:gd name="connsiteY115" fmla="*/ 182 h 4979"/>
              <a:gd name="connsiteX116" fmla="*/ 8663 w 8663"/>
              <a:gd name="connsiteY116" fmla="*/ 182 h 4979"/>
              <a:gd name="connsiteX117" fmla="*/ 561 w 8663"/>
              <a:gd name="connsiteY117" fmla="*/ 3986 h 4979"/>
              <a:gd name="connsiteX118" fmla="*/ 561 w 8663"/>
              <a:gd name="connsiteY118" fmla="*/ 4027 h 4979"/>
              <a:gd name="connsiteX119" fmla="*/ 520 w 8663"/>
              <a:gd name="connsiteY119" fmla="*/ 4027 h 4979"/>
              <a:gd name="connsiteX120" fmla="*/ 520 w 8663"/>
              <a:gd name="connsiteY120" fmla="*/ 3986 h 4979"/>
              <a:gd name="connsiteX121" fmla="*/ 561 w 8663"/>
              <a:gd name="connsiteY121" fmla="*/ 3986 h 4979"/>
              <a:gd name="connsiteX122" fmla="*/ 8102 w 8663"/>
              <a:gd name="connsiteY122" fmla="*/ 78 h 4979"/>
              <a:gd name="connsiteX123" fmla="*/ 8102 w 8663"/>
              <a:gd name="connsiteY123" fmla="*/ 37 h 4979"/>
              <a:gd name="connsiteX124" fmla="*/ 8143 w 8663"/>
              <a:gd name="connsiteY124" fmla="*/ 37 h 4979"/>
              <a:gd name="connsiteX125" fmla="*/ 8143 w 8663"/>
              <a:gd name="connsiteY125" fmla="*/ 78 h 4979"/>
              <a:gd name="connsiteX126" fmla="*/ 8102 w 8663"/>
              <a:gd name="connsiteY126" fmla="*/ 78 h 4979"/>
              <a:gd name="connsiteX127" fmla="*/ 8584 w 8663"/>
              <a:gd name="connsiteY127" fmla="*/ 3528 h 4979"/>
              <a:gd name="connsiteX128" fmla="*/ 8584 w 8663"/>
              <a:gd name="connsiteY128" fmla="*/ 3489 h 4979"/>
              <a:gd name="connsiteX129" fmla="*/ 8625 w 8663"/>
              <a:gd name="connsiteY129" fmla="*/ 3489 h 4979"/>
              <a:gd name="connsiteX130" fmla="*/ 8625 w 8663"/>
              <a:gd name="connsiteY130" fmla="*/ 3528 h 4979"/>
              <a:gd name="connsiteX131" fmla="*/ 8584 w 8663"/>
              <a:gd name="connsiteY131" fmla="*/ 3528 h 4979"/>
              <a:gd name="connsiteX132" fmla="*/ 8502 w 8663"/>
              <a:gd name="connsiteY132" fmla="*/ 4042 h 4979"/>
              <a:gd name="connsiteX133" fmla="*/ 8502 w 8663"/>
              <a:gd name="connsiteY133" fmla="*/ 3981 h 4979"/>
              <a:gd name="connsiteX134" fmla="*/ 8581 w 8663"/>
              <a:gd name="connsiteY134" fmla="*/ 3981 h 4979"/>
              <a:gd name="connsiteX135" fmla="*/ 8581 w 8663"/>
              <a:gd name="connsiteY135" fmla="*/ 3904 h 4979"/>
              <a:gd name="connsiteX136" fmla="*/ 8640 w 8663"/>
              <a:gd name="connsiteY136" fmla="*/ 3904 h 4979"/>
              <a:gd name="connsiteX137" fmla="*/ 8640 w 8663"/>
              <a:gd name="connsiteY137" fmla="*/ 4042 h 4979"/>
              <a:gd name="connsiteX138" fmla="*/ 8502 w 8663"/>
              <a:gd name="connsiteY138" fmla="*/ 4042 h 4979"/>
              <a:gd name="connsiteX139" fmla="*/ 8502 w 8663"/>
              <a:gd name="connsiteY139" fmla="*/ 3962 h 4979"/>
              <a:gd name="connsiteX140" fmla="*/ 8502 w 8663"/>
              <a:gd name="connsiteY140" fmla="*/ 3904 h 4979"/>
              <a:gd name="connsiteX141" fmla="*/ 8562 w 8663"/>
              <a:gd name="connsiteY141" fmla="*/ 3904 h 4979"/>
              <a:gd name="connsiteX142" fmla="*/ 8562 w 8663"/>
              <a:gd name="connsiteY142" fmla="*/ 3962 h 4979"/>
              <a:gd name="connsiteX143" fmla="*/ 8502 w 8663"/>
              <a:gd name="connsiteY143" fmla="*/ 3962 h 4979"/>
              <a:gd name="connsiteX144" fmla="*/ 8497 w 8663"/>
              <a:gd name="connsiteY144" fmla="*/ 3787 h 4979"/>
              <a:gd name="connsiteX145" fmla="*/ 8497 w 8663"/>
              <a:gd name="connsiteY145" fmla="*/ 3724 h 4979"/>
              <a:gd name="connsiteX146" fmla="*/ 8562 w 8663"/>
              <a:gd name="connsiteY146" fmla="*/ 3724 h 4979"/>
              <a:gd name="connsiteX147" fmla="*/ 8562 w 8663"/>
              <a:gd name="connsiteY147" fmla="*/ 3787 h 4979"/>
              <a:gd name="connsiteX148" fmla="*/ 8497 w 8663"/>
              <a:gd name="connsiteY148" fmla="*/ 3787 h 4979"/>
              <a:gd name="connsiteX149" fmla="*/ 8562 w 8663"/>
              <a:gd name="connsiteY149" fmla="*/ 3809 h 4979"/>
              <a:gd name="connsiteX150" fmla="*/ 8562 w 8663"/>
              <a:gd name="connsiteY150" fmla="*/ 3880 h 4979"/>
              <a:gd name="connsiteX151" fmla="*/ 8497 w 8663"/>
              <a:gd name="connsiteY151" fmla="*/ 3880 h 4979"/>
              <a:gd name="connsiteX152" fmla="*/ 8497 w 8663"/>
              <a:gd name="connsiteY152" fmla="*/ 3809 h 4979"/>
              <a:gd name="connsiteX153" fmla="*/ 8562 w 8663"/>
              <a:gd name="connsiteY153" fmla="*/ 3809 h 4979"/>
              <a:gd name="connsiteX154" fmla="*/ 8480 w 8663"/>
              <a:gd name="connsiteY154" fmla="*/ 3899 h 4979"/>
              <a:gd name="connsiteX155" fmla="*/ 8480 w 8663"/>
              <a:gd name="connsiteY155" fmla="*/ 3962 h 4979"/>
              <a:gd name="connsiteX156" fmla="*/ 8424 w 8663"/>
              <a:gd name="connsiteY156" fmla="*/ 3962 h 4979"/>
              <a:gd name="connsiteX157" fmla="*/ 8424 w 8663"/>
              <a:gd name="connsiteY157" fmla="*/ 3899 h 4979"/>
              <a:gd name="connsiteX158" fmla="*/ 8480 w 8663"/>
              <a:gd name="connsiteY158" fmla="*/ 3899 h 4979"/>
              <a:gd name="connsiteX159" fmla="*/ 8480 w 8663"/>
              <a:gd name="connsiteY159" fmla="*/ 3809 h 4979"/>
              <a:gd name="connsiteX160" fmla="*/ 8480 w 8663"/>
              <a:gd name="connsiteY160" fmla="*/ 3880 h 4979"/>
              <a:gd name="connsiteX161" fmla="*/ 8424 w 8663"/>
              <a:gd name="connsiteY161" fmla="*/ 3880 h 4979"/>
              <a:gd name="connsiteX162" fmla="*/ 8424 w 8663"/>
              <a:gd name="connsiteY162" fmla="*/ 3809 h 4979"/>
              <a:gd name="connsiteX163" fmla="*/ 8480 w 8663"/>
              <a:gd name="connsiteY163" fmla="*/ 3809 h 4979"/>
              <a:gd name="connsiteX164" fmla="*/ 8102 w 8663"/>
              <a:gd name="connsiteY164" fmla="*/ 4027 h 4979"/>
              <a:gd name="connsiteX165" fmla="*/ 8102 w 8663"/>
              <a:gd name="connsiteY165" fmla="*/ 3986 h 4979"/>
              <a:gd name="connsiteX166" fmla="*/ 8143 w 8663"/>
              <a:gd name="connsiteY166" fmla="*/ 3986 h 4979"/>
              <a:gd name="connsiteX167" fmla="*/ 8143 w 8663"/>
              <a:gd name="connsiteY167" fmla="*/ 4027 h 4979"/>
              <a:gd name="connsiteX168" fmla="*/ 8102 w 8663"/>
              <a:gd name="connsiteY168" fmla="*/ 4027 h 4979"/>
              <a:gd name="connsiteX169" fmla="*/ 240 w 8663"/>
              <a:gd name="connsiteY169" fmla="*/ 3899 h 4979"/>
              <a:gd name="connsiteX170" fmla="*/ 240 w 8663"/>
              <a:gd name="connsiteY170" fmla="*/ 3962 h 4979"/>
              <a:gd name="connsiteX171" fmla="*/ 184 w 8663"/>
              <a:gd name="connsiteY171" fmla="*/ 3962 h 4979"/>
              <a:gd name="connsiteX172" fmla="*/ 184 w 8663"/>
              <a:gd name="connsiteY172" fmla="*/ 3899 h 4979"/>
              <a:gd name="connsiteX173" fmla="*/ 240 w 8663"/>
              <a:gd name="connsiteY173" fmla="*/ 3899 h 4979"/>
              <a:gd name="connsiteX174" fmla="*/ 240 w 8663"/>
              <a:gd name="connsiteY174" fmla="*/ 3809 h 4979"/>
              <a:gd name="connsiteX175" fmla="*/ 240 w 8663"/>
              <a:gd name="connsiteY175" fmla="*/ 3880 h 4979"/>
              <a:gd name="connsiteX176" fmla="*/ 184 w 8663"/>
              <a:gd name="connsiteY176" fmla="*/ 3880 h 4979"/>
              <a:gd name="connsiteX177" fmla="*/ 184 w 8663"/>
              <a:gd name="connsiteY177" fmla="*/ 3809 h 4979"/>
              <a:gd name="connsiteX178" fmla="*/ 240 w 8663"/>
              <a:gd name="connsiteY178" fmla="*/ 3809 h 4979"/>
              <a:gd name="connsiteX179" fmla="*/ 102 w 8663"/>
              <a:gd name="connsiteY179" fmla="*/ 3787 h 4979"/>
              <a:gd name="connsiteX180" fmla="*/ 102 w 8663"/>
              <a:gd name="connsiteY180" fmla="*/ 3724 h 4979"/>
              <a:gd name="connsiteX181" fmla="*/ 166 w 8663"/>
              <a:gd name="connsiteY181" fmla="*/ 3724 h 4979"/>
              <a:gd name="connsiteX182" fmla="*/ 166 w 8663"/>
              <a:gd name="connsiteY182" fmla="*/ 3787 h 4979"/>
              <a:gd name="connsiteX183" fmla="*/ 102 w 8663"/>
              <a:gd name="connsiteY183" fmla="*/ 3787 h 4979"/>
              <a:gd name="connsiteX184" fmla="*/ 102 w 8663"/>
              <a:gd name="connsiteY184" fmla="*/ 3880 h 4979"/>
              <a:gd name="connsiteX185" fmla="*/ 102 w 8663"/>
              <a:gd name="connsiteY185" fmla="*/ 3809 h 4979"/>
              <a:gd name="connsiteX186" fmla="*/ 166 w 8663"/>
              <a:gd name="connsiteY186" fmla="*/ 3809 h 4979"/>
              <a:gd name="connsiteX187" fmla="*/ 166 w 8663"/>
              <a:gd name="connsiteY187" fmla="*/ 3880 h 4979"/>
              <a:gd name="connsiteX188" fmla="*/ 102 w 8663"/>
              <a:gd name="connsiteY188" fmla="*/ 3880 h 4979"/>
              <a:gd name="connsiteX189" fmla="*/ 102 w 8663"/>
              <a:gd name="connsiteY189" fmla="*/ 3962 h 4979"/>
              <a:gd name="connsiteX190" fmla="*/ 102 w 8663"/>
              <a:gd name="connsiteY190" fmla="*/ 3904 h 4979"/>
              <a:gd name="connsiteX191" fmla="*/ 162 w 8663"/>
              <a:gd name="connsiteY191" fmla="*/ 3904 h 4979"/>
              <a:gd name="connsiteX192" fmla="*/ 162 w 8663"/>
              <a:gd name="connsiteY192" fmla="*/ 3962 h 4979"/>
              <a:gd name="connsiteX193" fmla="*/ 102 w 8663"/>
              <a:gd name="connsiteY193" fmla="*/ 3962 h 4979"/>
              <a:gd name="connsiteX194" fmla="*/ 162 w 8663"/>
              <a:gd name="connsiteY194" fmla="*/ 3981 h 4979"/>
              <a:gd name="connsiteX195" fmla="*/ 162 w 8663"/>
              <a:gd name="connsiteY195" fmla="*/ 4042 h 4979"/>
              <a:gd name="connsiteX196" fmla="*/ 24 w 8663"/>
              <a:gd name="connsiteY196" fmla="*/ 4042 h 4979"/>
              <a:gd name="connsiteX197" fmla="*/ 24 w 8663"/>
              <a:gd name="connsiteY197" fmla="*/ 3904 h 4979"/>
              <a:gd name="connsiteX198" fmla="*/ 82 w 8663"/>
              <a:gd name="connsiteY198" fmla="*/ 3904 h 4979"/>
              <a:gd name="connsiteX199" fmla="*/ 82 w 8663"/>
              <a:gd name="connsiteY199" fmla="*/ 3981 h 4979"/>
              <a:gd name="connsiteX200" fmla="*/ 162 w 8663"/>
              <a:gd name="connsiteY200" fmla="*/ 3981 h 4979"/>
              <a:gd name="connsiteX201" fmla="*/ 80 w 8663"/>
              <a:gd name="connsiteY201" fmla="*/ 536 h 4979"/>
              <a:gd name="connsiteX202" fmla="*/ 80 w 8663"/>
              <a:gd name="connsiteY202" fmla="*/ 575 h 4979"/>
              <a:gd name="connsiteX203" fmla="*/ 39 w 8663"/>
              <a:gd name="connsiteY203" fmla="*/ 575 h 4979"/>
              <a:gd name="connsiteX204" fmla="*/ 39 w 8663"/>
              <a:gd name="connsiteY204" fmla="*/ 536 h 4979"/>
              <a:gd name="connsiteX205" fmla="*/ 80 w 8663"/>
              <a:gd name="connsiteY205" fmla="*/ 536 h 4979"/>
              <a:gd name="connsiteX206" fmla="*/ 162 w 8663"/>
              <a:gd name="connsiteY206" fmla="*/ 22 h 4979"/>
              <a:gd name="connsiteX207" fmla="*/ 162 w 8663"/>
              <a:gd name="connsiteY207" fmla="*/ 82 h 4979"/>
              <a:gd name="connsiteX208" fmla="*/ 82 w 8663"/>
              <a:gd name="connsiteY208" fmla="*/ 82 h 4979"/>
              <a:gd name="connsiteX209" fmla="*/ 82 w 8663"/>
              <a:gd name="connsiteY209" fmla="*/ 160 h 4979"/>
              <a:gd name="connsiteX210" fmla="*/ 24 w 8663"/>
              <a:gd name="connsiteY210" fmla="*/ 160 h 4979"/>
              <a:gd name="connsiteX211" fmla="*/ 24 w 8663"/>
              <a:gd name="connsiteY211" fmla="*/ 22 h 4979"/>
              <a:gd name="connsiteX212" fmla="*/ 162 w 8663"/>
              <a:gd name="connsiteY212" fmla="*/ 22 h 4979"/>
              <a:gd name="connsiteX213" fmla="*/ 162 w 8663"/>
              <a:gd name="connsiteY213" fmla="*/ 102 h 4979"/>
              <a:gd name="connsiteX214" fmla="*/ 162 w 8663"/>
              <a:gd name="connsiteY214" fmla="*/ 160 h 4979"/>
              <a:gd name="connsiteX215" fmla="*/ 102 w 8663"/>
              <a:gd name="connsiteY215" fmla="*/ 160 h 4979"/>
              <a:gd name="connsiteX216" fmla="*/ 102 w 8663"/>
              <a:gd name="connsiteY216" fmla="*/ 102 h 4979"/>
              <a:gd name="connsiteX217" fmla="*/ 162 w 8663"/>
              <a:gd name="connsiteY217" fmla="*/ 102 h 4979"/>
              <a:gd name="connsiteX218" fmla="*/ 166 w 8663"/>
              <a:gd name="connsiteY218" fmla="*/ 277 h 4979"/>
              <a:gd name="connsiteX219" fmla="*/ 166 w 8663"/>
              <a:gd name="connsiteY219" fmla="*/ 339 h 4979"/>
              <a:gd name="connsiteX220" fmla="*/ 102 w 8663"/>
              <a:gd name="connsiteY220" fmla="*/ 339 h 4979"/>
              <a:gd name="connsiteX221" fmla="*/ 102 w 8663"/>
              <a:gd name="connsiteY221" fmla="*/ 277 h 4979"/>
              <a:gd name="connsiteX222" fmla="*/ 166 w 8663"/>
              <a:gd name="connsiteY222" fmla="*/ 277 h 4979"/>
              <a:gd name="connsiteX223" fmla="*/ 102 w 8663"/>
              <a:gd name="connsiteY223" fmla="*/ 255 h 4979"/>
              <a:gd name="connsiteX224" fmla="*/ 102 w 8663"/>
              <a:gd name="connsiteY224" fmla="*/ 184 h 4979"/>
              <a:gd name="connsiteX225" fmla="*/ 166 w 8663"/>
              <a:gd name="connsiteY225" fmla="*/ 184 h 4979"/>
              <a:gd name="connsiteX226" fmla="*/ 166 w 8663"/>
              <a:gd name="connsiteY226" fmla="*/ 255 h 4979"/>
              <a:gd name="connsiteX227" fmla="*/ 102 w 8663"/>
              <a:gd name="connsiteY227" fmla="*/ 255 h 4979"/>
              <a:gd name="connsiteX228" fmla="*/ 184 w 8663"/>
              <a:gd name="connsiteY228" fmla="*/ 255 h 4979"/>
              <a:gd name="connsiteX229" fmla="*/ 184 w 8663"/>
              <a:gd name="connsiteY229" fmla="*/ 184 h 4979"/>
              <a:gd name="connsiteX230" fmla="*/ 240 w 8663"/>
              <a:gd name="connsiteY230" fmla="*/ 184 h 4979"/>
              <a:gd name="connsiteX231" fmla="*/ 240 w 8663"/>
              <a:gd name="connsiteY231" fmla="*/ 255 h 4979"/>
              <a:gd name="connsiteX232" fmla="*/ 184 w 8663"/>
              <a:gd name="connsiteY232" fmla="*/ 255 h 4979"/>
              <a:gd name="connsiteX233" fmla="*/ 184 w 8663"/>
              <a:gd name="connsiteY233" fmla="*/ 164 h 4979"/>
              <a:gd name="connsiteX234" fmla="*/ 184 w 8663"/>
              <a:gd name="connsiteY234" fmla="*/ 102 h 4979"/>
              <a:gd name="connsiteX235" fmla="*/ 240 w 8663"/>
              <a:gd name="connsiteY235" fmla="*/ 102 h 4979"/>
              <a:gd name="connsiteX236" fmla="*/ 240 w 8663"/>
              <a:gd name="connsiteY236" fmla="*/ 164 h 4979"/>
              <a:gd name="connsiteX237" fmla="*/ 184 w 8663"/>
              <a:gd name="connsiteY237" fmla="*/ 164 h 4979"/>
              <a:gd name="connsiteX238" fmla="*/ 561 w 8663"/>
              <a:gd name="connsiteY238" fmla="*/ 37 h 4979"/>
              <a:gd name="connsiteX239" fmla="*/ 561 w 8663"/>
              <a:gd name="connsiteY239" fmla="*/ 78 h 4979"/>
              <a:gd name="connsiteX240" fmla="*/ 520 w 8663"/>
              <a:gd name="connsiteY240" fmla="*/ 78 h 4979"/>
              <a:gd name="connsiteX241" fmla="*/ 520 w 8663"/>
              <a:gd name="connsiteY241" fmla="*/ 37 h 4979"/>
              <a:gd name="connsiteX242" fmla="*/ 561 w 8663"/>
              <a:gd name="connsiteY242" fmla="*/ 37 h 4979"/>
              <a:gd name="connsiteX243" fmla="*/ 8424 w 8663"/>
              <a:gd name="connsiteY243" fmla="*/ 164 h 4979"/>
              <a:gd name="connsiteX244" fmla="*/ 8424 w 8663"/>
              <a:gd name="connsiteY244" fmla="*/ 102 h 4979"/>
              <a:gd name="connsiteX245" fmla="*/ 8480 w 8663"/>
              <a:gd name="connsiteY245" fmla="*/ 102 h 4979"/>
              <a:gd name="connsiteX246" fmla="*/ 8480 w 8663"/>
              <a:gd name="connsiteY246" fmla="*/ 164 h 4979"/>
              <a:gd name="connsiteX247" fmla="*/ 8424 w 8663"/>
              <a:gd name="connsiteY247" fmla="*/ 164 h 4979"/>
              <a:gd name="connsiteX248" fmla="*/ 8424 w 8663"/>
              <a:gd name="connsiteY248" fmla="*/ 255 h 4979"/>
              <a:gd name="connsiteX249" fmla="*/ 8424 w 8663"/>
              <a:gd name="connsiteY249" fmla="*/ 184 h 4979"/>
              <a:gd name="connsiteX250" fmla="*/ 8480 w 8663"/>
              <a:gd name="connsiteY250" fmla="*/ 184 h 4979"/>
              <a:gd name="connsiteX251" fmla="*/ 8480 w 8663"/>
              <a:gd name="connsiteY251" fmla="*/ 255 h 4979"/>
              <a:gd name="connsiteX252" fmla="*/ 8424 w 8663"/>
              <a:gd name="connsiteY252" fmla="*/ 255 h 4979"/>
              <a:gd name="connsiteX253" fmla="*/ 8562 w 8663"/>
              <a:gd name="connsiteY253" fmla="*/ 596 h 4979"/>
              <a:gd name="connsiteX254" fmla="*/ 8562 w 8663"/>
              <a:gd name="connsiteY254" fmla="*/ 674 h 4979"/>
              <a:gd name="connsiteX255" fmla="*/ 8622 w 8663"/>
              <a:gd name="connsiteY255" fmla="*/ 674 h 4979"/>
              <a:gd name="connsiteX256" fmla="*/ 8622 w 8663"/>
              <a:gd name="connsiteY256" fmla="*/ 3390 h 4979"/>
              <a:gd name="connsiteX257" fmla="*/ 8562 w 8663"/>
              <a:gd name="connsiteY257" fmla="*/ 3390 h 4979"/>
              <a:gd name="connsiteX258" fmla="*/ 8562 w 8663"/>
              <a:gd name="connsiteY258" fmla="*/ 3468 h 4979"/>
              <a:gd name="connsiteX259" fmla="*/ 8510 w 8663"/>
              <a:gd name="connsiteY259" fmla="*/ 3468 h 4979"/>
              <a:gd name="connsiteX260" fmla="*/ 8510 w 8663"/>
              <a:gd name="connsiteY260" fmla="*/ 3619 h 4979"/>
              <a:gd name="connsiteX261" fmla="*/ 8638 w 8663"/>
              <a:gd name="connsiteY261" fmla="*/ 3619 h 4979"/>
              <a:gd name="connsiteX262" fmla="*/ 8638 w 8663"/>
              <a:gd name="connsiteY262" fmla="*/ 3787 h 4979"/>
              <a:gd name="connsiteX263" fmla="*/ 8581 w 8663"/>
              <a:gd name="connsiteY263" fmla="*/ 3787 h 4979"/>
              <a:gd name="connsiteX264" fmla="*/ 8581 w 8663"/>
              <a:gd name="connsiteY264" fmla="*/ 3705 h 4979"/>
              <a:gd name="connsiteX265" fmla="*/ 8480 w 8663"/>
              <a:gd name="connsiteY265" fmla="*/ 3705 h 4979"/>
              <a:gd name="connsiteX266" fmla="*/ 8480 w 8663"/>
              <a:gd name="connsiteY266" fmla="*/ 3787 h 4979"/>
              <a:gd name="connsiteX267" fmla="*/ 8402 w 8663"/>
              <a:gd name="connsiteY267" fmla="*/ 3787 h 4979"/>
              <a:gd name="connsiteX268" fmla="*/ 8402 w 8663"/>
              <a:gd name="connsiteY268" fmla="*/ 3880 h 4979"/>
              <a:gd name="connsiteX269" fmla="*/ 8310 w 8663"/>
              <a:gd name="connsiteY269" fmla="*/ 3880 h 4979"/>
              <a:gd name="connsiteX270" fmla="*/ 8310 w 8663"/>
              <a:gd name="connsiteY270" fmla="*/ 3981 h 4979"/>
              <a:gd name="connsiteX271" fmla="*/ 8402 w 8663"/>
              <a:gd name="connsiteY271" fmla="*/ 3981 h 4979"/>
              <a:gd name="connsiteX272" fmla="*/ 8402 w 8663"/>
              <a:gd name="connsiteY272" fmla="*/ 4040 h 4979"/>
              <a:gd name="connsiteX273" fmla="*/ 8234 w 8663"/>
              <a:gd name="connsiteY273" fmla="*/ 4040 h 4979"/>
              <a:gd name="connsiteX274" fmla="*/ 8234 w 8663"/>
              <a:gd name="connsiteY274" fmla="*/ 3912 h 4979"/>
              <a:gd name="connsiteX275" fmla="*/ 8081 w 8663"/>
              <a:gd name="connsiteY275" fmla="*/ 3912 h 4979"/>
              <a:gd name="connsiteX276" fmla="*/ 8081 w 8663"/>
              <a:gd name="connsiteY276" fmla="*/ 3964 h 4979"/>
              <a:gd name="connsiteX277" fmla="*/ 8005 w 8663"/>
              <a:gd name="connsiteY277" fmla="*/ 3964 h 4979"/>
              <a:gd name="connsiteX278" fmla="*/ 8005 w 8663"/>
              <a:gd name="connsiteY278" fmla="*/ 4025 h 4979"/>
              <a:gd name="connsiteX279" fmla="*/ 658 w 8663"/>
              <a:gd name="connsiteY279" fmla="*/ 4025 h 4979"/>
              <a:gd name="connsiteX280" fmla="*/ 658 w 8663"/>
              <a:gd name="connsiteY280" fmla="*/ 3964 h 4979"/>
              <a:gd name="connsiteX281" fmla="*/ 583 w 8663"/>
              <a:gd name="connsiteY281" fmla="*/ 3964 h 4979"/>
              <a:gd name="connsiteX282" fmla="*/ 583 w 8663"/>
              <a:gd name="connsiteY282" fmla="*/ 3912 h 4979"/>
              <a:gd name="connsiteX283" fmla="*/ 430 w 8663"/>
              <a:gd name="connsiteY283" fmla="*/ 3912 h 4979"/>
              <a:gd name="connsiteX284" fmla="*/ 430 w 8663"/>
              <a:gd name="connsiteY284" fmla="*/ 4040 h 4979"/>
              <a:gd name="connsiteX285" fmla="*/ 261 w 8663"/>
              <a:gd name="connsiteY285" fmla="*/ 4040 h 4979"/>
              <a:gd name="connsiteX286" fmla="*/ 261 w 8663"/>
              <a:gd name="connsiteY286" fmla="*/ 3981 h 4979"/>
              <a:gd name="connsiteX287" fmla="*/ 354 w 8663"/>
              <a:gd name="connsiteY287" fmla="*/ 3981 h 4979"/>
              <a:gd name="connsiteX288" fmla="*/ 354 w 8663"/>
              <a:gd name="connsiteY288" fmla="*/ 3880 h 4979"/>
              <a:gd name="connsiteX289" fmla="*/ 261 w 8663"/>
              <a:gd name="connsiteY289" fmla="*/ 3880 h 4979"/>
              <a:gd name="connsiteX290" fmla="*/ 261 w 8663"/>
              <a:gd name="connsiteY290" fmla="*/ 3787 h 4979"/>
              <a:gd name="connsiteX291" fmla="*/ 184 w 8663"/>
              <a:gd name="connsiteY291" fmla="*/ 3787 h 4979"/>
              <a:gd name="connsiteX292" fmla="*/ 184 w 8663"/>
              <a:gd name="connsiteY292" fmla="*/ 3705 h 4979"/>
              <a:gd name="connsiteX293" fmla="*/ 82 w 8663"/>
              <a:gd name="connsiteY293" fmla="*/ 3705 h 4979"/>
              <a:gd name="connsiteX294" fmla="*/ 82 w 8663"/>
              <a:gd name="connsiteY294" fmla="*/ 3787 h 4979"/>
              <a:gd name="connsiteX295" fmla="*/ 26 w 8663"/>
              <a:gd name="connsiteY295" fmla="*/ 3787 h 4979"/>
              <a:gd name="connsiteX296" fmla="*/ 26 w 8663"/>
              <a:gd name="connsiteY296" fmla="*/ 3619 h 4979"/>
              <a:gd name="connsiteX297" fmla="*/ 153 w 8663"/>
              <a:gd name="connsiteY297" fmla="*/ 3619 h 4979"/>
              <a:gd name="connsiteX298" fmla="*/ 153 w 8663"/>
              <a:gd name="connsiteY298" fmla="*/ 3468 h 4979"/>
              <a:gd name="connsiteX299" fmla="*/ 102 w 8663"/>
              <a:gd name="connsiteY299" fmla="*/ 3468 h 4979"/>
              <a:gd name="connsiteX300" fmla="*/ 102 w 8663"/>
              <a:gd name="connsiteY300" fmla="*/ 3390 h 4979"/>
              <a:gd name="connsiteX301" fmla="*/ 41 w 8663"/>
              <a:gd name="connsiteY301" fmla="*/ 3390 h 4979"/>
              <a:gd name="connsiteX302" fmla="*/ 41 w 8663"/>
              <a:gd name="connsiteY302" fmla="*/ 674 h 4979"/>
              <a:gd name="connsiteX303" fmla="*/ 102 w 8663"/>
              <a:gd name="connsiteY303" fmla="*/ 674 h 4979"/>
              <a:gd name="connsiteX304" fmla="*/ 102 w 8663"/>
              <a:gd name="connsiteY304" fmla="*/ 596 h 4979"/>
              <a:gd name="connsiteX305" fmla="*/ 153 w 8663"/>
              <a:gd name="connsiteY305" fmla="*/ 596 h 4979"/>
              <a:gd name="connsiteX306" fmla="*/ 153 w 8663"/>
              <a:gd name="connsiteY306" fmla="*/ 445 h 4979"/>
              <a:gd name="connsiteX307" fmla="*/ 26 w 8663"/>
              <a:gd name="connsiteY307" fmla="*/ 445 h 4979"/>
              <a:gd name="connsiteX308" fmla="*/ 26 w 8663"/>
              <a:gd name="connsiteY308" fmla="*/ 277 h 4979"/>
              <a:gd name="connsiteX309" fmla="*/ 82 w 8663"/>
              <a:gd name="connsiteY309" fmla="*/ 277 h 4979"/>
              <a:gd name="connsiteX310" fmla="*/ 82 w 8663"/>
              <a:gd name="connsiteY310" fmla="*/ 359 h 4979"/>
              <a:gd name="connsiteX311" fmla="*/ 184 w 8663"/>
              <a:gd name="connsiteY311" fmla="*/ 359 h 4979"/>
              <a:gd name="connsiteX312" fmla="*/ 184 w 8663"/>
              <a:gd name="connsiteY312" fmla="*/ 277 h 4979"/>
              <a:gd name="connsiteX313" fmla="*/ 261 w 8663"/>
              <a:gd name="connsiteY313" fmla="*/ 277 h 4979"/>
              <a:gd name="connsiteX314" fmla="*/ 261 w 8663"/>
              <a:gd name="connsiteY314" fmla="*/ 184 h 4979"/>
              <a:gd name="connsiteX315" fmla="*/ 354 w 8663"/>
              <a:gd name="connsiteY315" fmla="*/ 184 h 4979"/>
              <a:gd name="connsiteX316" fmla="*/ 354 w 8663"/>
              <a:gd name="connsiteY316" fmla="*/ 82 h 4979"/>
              <a:gd name="connsiteX317" fmla="*/ 261 w 8663"/>
              <a:gd name="connsiteY317" fmla="*/ 82 h 4979"/>
              <a:gd name="connsiteX318" fmla="*/ 261 w 8663"/>
              <a:gd name="connsiteY318" fmla="*/ 24 h 4979"/>
              <a:gd name="connsiteX319" fmla="*/ 430 w 8663"/>
              <a:gd name="connsiteY319" fmla="*/ 24 h 4979"/>
              <a:gd name="connsiteX320" fmla="*/ 430 w 8663"/>
              <a:gd name="connsiteY320" fmla="*/ 151 h 4979"/>
              <a:gd name="connsiteX321" fmla="*/ 583 w 8663"/>
              <a:gd name="connsiteY321" fmla="*/ 151 h 4979"/>
              <a:gd name="connsiteX322" fmla="*/ 583 w 8663"/>
              <a:gd name="connsiteY322" fmla="*/ 100 h 4979"/>
              <a:gd name="connsiteX323" fmla="*/ 658 w 8663"/>
              <a:gd name="connsiteY323" fmla="*/ 100 h 4979"/>
              <a:gd name="connsiteX324" fmla="*/ 658 w 8663"/>
              <a:gd name="connsiteY324" fmla="*/ 39 h 4979"/>
              <a:gd name="connsiteX325" fmla="*/ 8005 w 8663"/>
              <a:gd name="connsiteY325" fmla="*/ 39 h 4979"/>
              <a:gd name="connsiteX326" fmla="*/ 8005 w 8663"/>
              <a:gd name="connsiteY326" fmla="*/ 100 h 4979"/>
              <a:gd name="connsiteX327" fmla="*/ 8081 w 8663"/>
              <a:gd name="connsiteY327" fmla="*/ 100 h 4979"/>
              <a:gd name="connsiteX328" fmla="*/ 8081 w 8663"/>
              <a:gd name="connsiteY328" fmla="*/ 151 h 4979"/>
              <a:gd name="connsiteX329" fmla="*/ 8234 w 8663"/>
              <a:gd name="connsiteY329" fmla="*/ 151 h 4979"/>
              <a:gd name="connsiteX330" fmla="*/ 8234 w 8663"/>
              <a:gd name="connsiteY330" fmla="*/ 24 h 4979"/>
              <a:gd name="connsiteX331" fmla="*/ 8402 w 8663"/>
              <a:gd name="connsiteY331" fmla="*/ 24 h 4979"/>
              <a:gd name="connsiteX332" fmla="*/ 8402 w 8663"/>
              <a:gd name="connsiteY332" fmla="*/ 82 h 4979"/>
              <a:gd name="connsiteX333" fmla="*/ 8310 w 8663"/>
              <a:gd name="connsiteY333" fmla="*/ 82 h 4979"/>
              <a:gd name="connsiteX334" fmla="*/ 8310 w 8663"/>
              <a:gd name="connsiteY334" fmla="*/ 184 h 4979"/>
              <a:gd name="connsiteX335" fmla="*/ 8402 w 8663"/>
              <a:gd name="connsiteY335" fmla="*/ 184 h 4979"/>
              <a:gd name="connsiteX336" fmla="*/ 8402 w 8663"/>
              <a:gd name="connsiteY336" fmla="*/ 277 h 4979"/>
              <a:gd name="connsiteX337" fmla="*/ 8480 w 8663"/>
              <a:gd name="connsiteY337" fmla="*/ 277 h 4979"/>
              <a:gd name="connsiteX338" fmla="*/ 8480 w 8663"/>
              <a:gd name="connsiteY338" fmla="*/ 359 h 4979"/>
              <a:gd name="connsiteX339" fmla="*/ 8581 w 8663"/>
              <a:gd name="connsiteY339" fmla="*/ 359 h 4979"/>
              <a:gd name="connsiteX340" fmla="*/ 8581 w 8663"/>
              <a:gd name="connsiteY340" fmla="*/ 277 h 4979"/>
              <a:gd name="connsiteX341" fmla="*/ 8638 w 8663"/>
              <a:gd name="connsiteY341" fmla="*/ 277 h 4979"/>
              <a:gd name="connsiteX342" fmla="*/ 8638 w 8663"/>
              <a:gd name="connsiteY342" fmla="*/ 445 h 4979"/>
              <a:gd name="connsiteX343" fmla="*/ 8510 w 8663"/>
              <a:gd name="connsiteY343" fmla="*/ 445 h 4979"/>
              <a:gd name="connsiteX344" fmla="*/ 8510 w 8663"/>
              <a:gd name="connsiteY344" fmla="*/ 596 h 4979"/>
              <a:gd name="connsiteX345" fmla="*/ 8562 w 8663"/>
              <a:gd name="connsiteY345" fmla="*/ 596 h 4979"/>
              <a:gd name="connsiteX346" fmla="*/ 261 w 8663"/>
              <a:gd name="connsiteY346" fmla="*/ 3962 h 4979"/>
              <a:gd name="connsiteX347" fmla="*/ 261 w 8663"/>
              <a:gd name="connsiteY347" fmla="*/ 3899 h 4979"/>
              <a:gd name="connsiteX348" fmla="*/ 335 w 8663"/>
              <a:gd name="connsiteY348" fmla="*/ 3899 h 4979"/>
              <a:gd name="connsiteX349" fmla="*/ 335 w 8663"/>
              <a:gd name="connsiteY349" fmla="*/ 3962 h 4979"/>
              <a:gd name="connsiteX350" fmla="*/ 261 w 8663"/>
              <a:gd name="connsiteY350" fmla="*/ 3962 h 4979"/>
              <a:gd name="connsiteX351" fmla="*/ 261 w 8663"/>
              <a:gd name="connsiteY351" fmla="*/ 102 h 4979"/>
              <a:gd name="connsiteX352" fmla="*/ 335 w 8663"/>
              <a:gd name="connsiteY352" fmla="*/ 102 h 4979"/>
              <a:gd name="connsiteX353" fmla="*/ 335 w 8663"/>
              <a:gd name="connsiteY353" fmla="*/ 164 h 4979"/>
              <a:gd name="connsiteX354" fmla="*/ 261 w 8663"/>
              <a:gd name="connsiteY354" fmla="*/ 164 h 4979"/>
              <a:gd name="connsiteX355" fmla="*/ 261 w 8663"/>
              <a:gd name="connsiteY355" fmla="*/ 102 h 4979"/>
              <a:gd name="connsiteX356" fmla="*/ 8402 w 8663"/>
              <a:gd name="connsiteY356" fmla="*/ 102 h 4979"/>
              <a:gd name="connsiteX357" fmla="*/ 8402 w 8663"/>
              <a:gd name="connsiteY357" fmla="*/ 164 h 4979"/>
              <a:gd name="connsiteX358" fmla="*/ 8329 w 8663"/>
              <a:gd name="connsiteY358" fmla="*/ 164 h 4979"/>
              <a:gd name="connsiteX359" fmla="*/ 8329 w 8663"/>
              <a:gd name="connsiteY359" fmla="*/ 102 h 4979"/>
              <a:gd name="connsiteX360" fmla="*/ 8402 w 8663"/>
              <a:gd name="connsiteY360" fmla="*/ 102 h 4979"/>
              <a:gd name="connsiteX361" fmla="*/ 8402 w 8663"/>
              <a:gd name="connsiteY361" fmla="*/ 3899 h 4979"/>
              <a:gd name="connsiteX362" fmla="*/ 8402 w 8663"/>
              <a:gd name="connsiteY362" fmla="*/ 3962 h 4979"/>
              <a:gd name="connsiteX363" fmla="*/ 8329 w 8663"/>
              <a:gd name="connsiteY363" fmla="*/ 3962 h 4979"/>
              <a:gd name="connsiteX364" fmla="*/ 8329 w 8663"/>
              <a:gd name="connsiteY364" fmla="*/ 3899 h 4979"/>
              <a:gd name="connsiteX365" fmla="*/ 8402 w 8663"/>
              <a:gd name="connsiteY365" fmla="*/ 3899 h 4979"/>
              <a:gd name="connsiteX366" fmla="*/ 8562 w 8663"/>
              <a:gd name="connsiteY366" fmla="*/ 277 h 4979"/>
              <a:gd name="connsiteX367" fmla="*/ 8562 w 8663"/>
              <a:gd name="connsiteY367" fmla="*/ 339 h 4979"/>
              <a:gd name="connsiteX368" fmla="*/ 8497 w 8663"/>
              <a:gd name="connsiteY368" fmla="*/ 339 h 4979"/>
              <a:gd name="connsiteX369" fmla="*/ 8497 w 8663"/>
              <a:gd name="connsiteY369" fmla="*/ 277 h 4979"/>
              <a:gd name="connsiteX370" fmla="*/ 8562 w 8663"/>
              <a:gd name="connsiteY370" fmla="*/ 277 h 4979"/>
              <a:gd name="connsiteX371" fmla="*/ 8562 w 8663"/>
              <a:gd name="connsiteY371" fmla="*/ 184 h 4979"/>
              <a:gd name="connsiteX372" fmla="*/ 8562 w 8663"/>
              <a:gd name="connsiteY372" fmla="*/ 255 h 4979"/>
              <a:gd name="connsiteX373" fmla="*/ 8497 w 8663"/>
              <a:gd name="connsiteY373" fmla="*/ 255 h 4979"/>
              <a:gd name="connsiteX374" fmla="*/ 8497 w 8663"/>
              <a:gd name="connsiteY374" fmla="*/ 184 h 4979"/>
              <a:gd name="connsiteX375" fmla="*/ 8562 w 8663"/>
              <a:gd name="connsiteY375" fmla="*/ 184 h 4979"/>
              <a:gd name="connsiteX376" fmla="*/ 8562 w 8663"/>
              <a:gd name="connsiteY376" fmla="*/ 102 h 4979"/>
              <a:gd name="connsiteX377" fmla="*/ 8562 w 8663"/>
              <a:gd name="connsiteY377" fmla="*/ 160 h 4979"/>
              <a:gd name="connsiteX378" fmla="*/ 8502 w 8663"/>
              <a:gd name="connsiteY378" fmla="*/ 160 h 4979"/>
              <a:gd name="connsiteX379" fmla="*/ 8502 w 8663"/>
              <a:gd name="connsiteY379" fmla="*/ 102 h 4979"/>
              <a:gd name="connsiteX380" fmla="*/ 8562 w 8663"/>
              <a:gd name="connsiteY380" fmla="*/ 102 h 4979"/>
              <a:gd name="connsiteX381" fmla="*/ 8502 w 8663"/>
              <a:gd name="connsiteY381" fmla="*/ 82 h 4979"/>
              <a:gd name="connsiteX382" fmla="*/ 8502 w 8663"/>
              <a:gd name="connsiteY382" fmla="*/ 22 h 4979"/>
              <a:gd name="connsiteX383" fmla="*/ 8640 w 8663"/>
              <a:gd name="connsiteY383" fmla="*/ 22 h 4979"/>
              <a:gd name="connsiteX384" fmla="*/ 8640 w 8663"/>
              <a:gd name="connsiteY384" fmla="*/ 160 h 4979"/>
              <a:gd name="connsiteX385" fmla="*/ 8581 w 8663"/>
              <a:gd name="connsiteY385" fmla="*/ 160 h 4979"/>
              <a:gd name="connsiteX386" fmla="*/ 8581 w 8663"/>
              <a:gd name="connsiteY386" fmla="*/ 82 h 4979"/>
              <a:gd name="connsiteX387" fmla="*/ 8502 w 8663"/>
              <a:gd name="connsiteY387" fmla="*/ 82 h 4979"/>
              <a:gd name="connsiteX388" fmla="*/ 80 w 8663"/>
              <a:gd name="connsiteY388" fmla="*/ 3489 h 4979"/>
              <a:gd name="connsiteX389" fmla="*/ 80 w 8663"/>
              <a:gd name="connsiteY389" fmla="*/ 3528 h 4979"/>
              <a:gd name="connsiteX390" fmla="*/ 39 w 8663"/>
              <a:gd name="connsiteY390" fmla="*/ 3528 h 4979"/>
              <a:gd name="connsiteX391" fmla="*/ 39 w 8663"/>
              <a:gd name="connsiteY391" fmla="*/ 3489 h 4979"/>
              <a:gd name="connsiteX392" fmla="*/ 80 w 8663"/>
              <a:gd name="connsiteY392" fmla="*/ 3489 h 4979"/>
              <a:gd name="connsiteX393" fmla="*/ 8584 w 8663"/>
              <a:gd name="connsiteY393" fmla="*/ 575 h 4979"/>
              <a:gd name="connsiteX394" fmla="*/ 8584 w 8663"/>
              <a:gd name="connsiteY394" fmla="*/ 536 h 4979"/>
              <a:gd name="connsiteX395" fmla="*/ 8625 w 8663"/>
              <a:gd name="connsiteY395" fmla="*/ 536 h 4979"/>
              <a:gd name="connsiteX396" fmla="*/ 8625 w 8663"/>
              <a:gd name="connsiteY396" fmla="*/ 575 h 4979"/>
              <a:gd name="connsiteX397" fmla="*/ 8584 w 8663"/>
              <a:gd name="connsiteY397" fmla="*/ 575 h 4979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3809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191"/>
              <a:gd name="connsiteX1" fmla="*/ 8663 w 8663"/>
              <a:gd name="connsiteY1" fmla="*/ 0 h 5191"/>
              <a:gd name="connsiteX2" fmla="*/ 8480 w 8663"/>
              <a:gd name="connsiteY2" fmla="*/ 0 h 5191"/>
              <a:gd name="connsiteX3" fmla="*/ 8480 w 8663"/>
              <a:gd name="connsiteY3" fmla="*/ 82 h 5191"/>
              <a:gd name="connsiteX4" fmla="*/ 8424 w 8663"/>
              <a:gd name="connsiteY4" fmla="*/ 82 h 5191"/>
              <a:gd name="connsiteX5" fmla="*/ 8424 w 8663"/>
              <a:gd name="connsiteY5" fmla="*/ 0 h 5191"/>
              <a:gd name="connsiteX6" fmla="*/ 8212 w 8663"/>
              <a:gd name="connsiteY6" fmla="*/ 0 h 5191"/>
              <a:gd name="connsiteX7" fmla="*/ 8212 w 8663"/>
              <a:gd name="connsiteY7" fmla="*/ 130 h 5191"/>
              <a:gd name="connsiteX8" fmla="*/ 8102 w 8663"/>
              <a:gd name="connsiteY8" fmla="*/ 130 h 5191"/>
              <a:gd name="connsiteX9" fmla="*/ 8102 w 8663"/>
              <a:gd name="connsiteY9" fmla="*/ 100 h 5191"/>
              <a:gd name="connsiteX10" fmla="*/ 8165 w 8663"/>
              <a:gd name="connsiteY10" fmla="*/ 100 h 5191"/>
              <a:gd name="connsiteX11" fmla="*/ 8165 w 8663"/>
              <a:gd name="connsiteY11" fmla="*/ 15 h 5191"/>
              <a:gd name="connsiteX12" fmla="*/ 8081 w 8663"/>
              <a:gd name="connsiteY12" fmla="*/ 15 h 5191"/>
              <a:gd name="connsiteX13" fmla="*/ 8081 w 8663"/>
              <a:gd name="connsiteY13" fmla="*/ 78 h 5191"/>
              <a:gd name="connsiteX14" fmla="*/ 8027 w 8663"/>
              <a:gd name="connsiteY14" fmla="*/ 78 h 5191"/>
              <a:gd name="connsiteX15" fmla="*/ 8027 w 8663"/>
              <a:gd name="connsiteY15" fmla="*/ 18 h 5191"/>
              <a:gd name="connsiteX16" fmla="*/ 637 w 8663"/>
              <a:gd name="connsiteY16" fmla="*/ 18 h 5191"/>
              <a:gd name="connsiteX17" fmla="*/ 637 w 8663"/>
              <a:gd name="connsiteY17" fmla="*/ 78 h 5191"/>
              <a:gd name="connsiteX18" fmla="*/ 583 w 8663"/>
              <a:gd name="connsiteY18" fmla="*/ 78 h 5191"/>
              <a:gd name="connsiteX19" fmla="*/ 583 w 8663"/>
              <a:gd name="connsiteY19" fmla="*/ 15 h 5191"/>
              <a:gd name="connsiteX20" fmla="*/ 499 w 8663"/>
              <a:gd name="connsiteY20" fmla="*/ 15 h 5191"/>
              <a:gd name="connsiteX21" fmla="*/ 499 w 8663"/>
              <a:gd name="connsiteY21" fmla="*/ 100 h 5191"/>
              <a:gd name="connsiteX22" fmla="*/ 561 w 8663"/>
              <a:gd name="connsiteY22" fmla="*/ 100 h 5191"/>
              <a:gd name="connsiteX23" fmla="*/ 561 w 8663"/>
              <a:gd name="connsiteY23" fmla="*/ 130 h 5191"/>
              <a:gd name="connsiteX24" fmla="*/ 451 w 8663"/>
              <a:gd name="connsiteY24" fmla="*/ 130 h 5191"/>
              <a:gd name="connsiteX25" fmla="*/ 451 w 8663"/>
              <a:gd name="connsiteY25" fmla="*/ 0 h 5191"/>
              <a:gd name="connsiteX26" fmla="*/ 240 w 8663"/>
              <a:gd name="connsiteY26" fmla="*/ 0 h 5191"/>
              <a:gd name="connsiteX27" fmla="*/ 240 w 8663"/>
              <a:gd name="connsiteY27" fmla="*/ 82 h 5191"/>
              <a:gd name="connsiteX28" fmla="*/ 184 w 8663"/>
              <a:gd name="connsiteY28" fmla="*/ 82 h 5191"/>
              <a:gd name="connsiteX29" fmla="*/ 184 w 8663"/>
              <a:gd name="connsiteY29" fmla="*/ 0 h 5191"/>
              <a:gd name="connsiteX30" fmla="*/ 0 w 8663"/>
              <a:gd name="connsiteY30" fmla="*/ 0 h 5191"/>
              <a:gd name="connsiteX31" fmla="*/ 0 w 8663"/>
              <a:gd name="connsiteY31" fmla="*/ 182 h 5191"/>
              <a:gd name="connsiteX32" fmla="*/ 82 w 8663"/>
              <a:gd name="connsiteY32" fmla="*/ 182 h 5191"/>
              <a:gd name="connsiteX33" fmla="*/ 82 w 8663"/>
              <a:gd name="connsiteY33" fmla="*/ 255 h 5191"/>
              <a:gd name="connsiteX34" fmla="*/ 2 w 8663"/>
              <a:gd name="connsiteY34" fmla="*/ 255 h 5191"/>
              <a:gd name="connsiteX35" fmla="*/ 2 w 8663"/>
              <a:gd name="connsiteY35" fmla="*/ 467 h 5191"/>
              <a:gd name="connsiteX36" fmla="*/ 132 w 8663"/>
              <a:gd name="connsiteY36" fmla="*/ 467 h 5191"/>
              <a:gd name="connsiteX37" fmla="*/ 132 w 8663"/>
              <a:gd name="connsiteY37" fmla="*/ 575 h 5191"/>
              <a:gd name="connsiteX38" fmla="*/ 102 w 8663"/>
              <a:gd name="connsiteY38" fmla="*/ 575 h 5191"/>
              <a:gd name="connsiteX39" fmla="*/ 102 w 8663"/>
              <a:gd name="connsiteY39" fmla="*/ 514 h 5191"/>
              <a:gd name="connsiteX40" fmla="*/ 17 w 8663"/>
              <a:gd name="connsiteY40" fmla="*/ 514 h 5191"/>
              <a:gd name="connsiteX41" fmla="*/ 17 w 8663"/>
              <a:gd name="connsiteY41" fmla="*/ 596 h 5191"/>
              <a:gd name="connsiteX42" fmla="*/ 80 w 8663"/>
              <a:gd name="connsiteY42" fmla="*/ 596 h 5191"/>
              <a:gd name="connsiteX43" fmla="*/ 80 w 8663"/>
              <a:gd name="connsiteY43" fmla="*/ 652 h 5191"/>
              <a:gd name="connsiteX44" fmla="*/ 20 w 8663"/>
              <a:gd name="connsiteY44" fmla="*/ 652 h 5191"/>
              <a:gd name="connsiteX45" fmla="*/ 20 w 8663"/>
              <a:gd name="connsiteY45" fmla="*/ 4793 h 5191"/>
              <a:gd name="connsiteX46" fmla="*/ 80 w 8663"/>
              <a:gd name="connsiteY46" fmla="*/ 4793 h 5191"/>
              <a:gd name="connsiteX47" fmla="*/ 80 w 8663"/>
              <a:gd name="connsiteY47" fmla="*/ 4850 h 5191"/>
              <a:gd name="connsiteX48" fmla="*/ 17 w 8663"/>
              <a:gd name="connsiteY48" fmla="*/ 4850 h 5191"/>
              <a:gd name="connsiteX49" fmla="*/ 17 w 8663"/>
              <a:gd name="connsiteY49" fmla="*/ 4932 h 5191"/>
              <a:gd name="connsiteX50" fmla="*/ 102 w 8663"/>
              <a:gd name="connsiteY50" fmla="*/ 4932 h 5191"/>
              <a:gd name="connsiteX51" fmla="*/ 102 w 8663"/>
              <a:gd name="connsiteY51" fmla="*/ 4871 h 5191"/>
              <a:gd name="connsiteX52" fmla="*/ 132 w 8663"/>
              <a:gd name="connsiteY52" fmla="*/ 4871 h 5191"/>
              <a:gd name="connsiteX53" fmla="*/ 132 w 8663"/>
              <a:gd name="connsiteY53" fmla="*/ 4979 h 5191"/>
              <a:gd name="connsiteX54" fmla="*/ 2 w 8663"/>
              <a:gd name="connsiteY54" fmla="*/ 4979 h 5191"/>
              <a:gd name="connsiteX55" fmla="*/ 2 w 8663"/>
              <a:gd name="connsiteY55" fmla="*/ 5191 h 5191"/>
              <a:gd name="connsiteX56" fmla="*/ 82 w 8663"/>
              <a:gd name="connsiteY56" fmla="*/ 5191 h 5191"/>
              <a:gd name="connsiteX57" fmla="*/ 82 w 8663"/>
              <a:gd name="connsiteY57" fmla="*/ 3882 h 5191"/>
              <a:gd name="connsiteX58" fmla="*/ 0 w 8663"/>
              <a:gd name="connsiteY58" fmla="*/ 3882 h 5191"/>
              <a:gd name="connsiteX59" fmla="*/ 0 w 8663"/>
              <a:gd name="connsiteY59" fmla="*/ 4063 h 5191"/>
              <a:gd name="connsiteX60" fmla="*/ 184 w 8663"/>
              <a:gd name="connsiteY60" fmla="*/ 4063 h 5191"/>
              <a:gd name="connsiteX61" fmla="*/ 184 w 8663"/>
              <a:gd name="connsiteY61" fmla="*/ 3981 h 5191"/>
              <a:gd name="connsiteX62" fmla="*/ 240 w 8663"/>
              <a:gd name="connsiteY62" fmla="*/ 3981 h 5191"/>
              <a:gd name="connsiteX63" fmla="*/ 240 w 8663"/>
              <a:gd name="connsiteY63" fmla="*/ 4063 h 5191"/>
              <a:gd name="connsiteX64" fmla="*/ 451 w 8663"/>
              <a:gd name="connsiteY64" fmla="*/ 4063 h 5191"/>
              <a:gd name="connsiteX65" fmla="*/ 451 w 8663"/>
              <a:gd name="connsiteY65" fmla="*/ 3934 h 5191"/>
              <a:gd name="connsiteX66" fmla="*/ 561 w 8663"/>
              <a:gd name="connsiteY66" fmla="*/ 3934 h 5191"/>
              <a:gd name="connsiteX67" fmla="*/ 561 w 8663"/>
              <a:gd name="connsiteY67" fmla="*/ 3964 h 5191"/>
              <a:gd name="connsiteX68" fmla="*/ 499 w 8663"/>
              <a:gd name="connsiteY68" fmla="*/ 3964 h 5191"/>
              <a:gd name="connsiteX69" fmla="*/ 499 w 8663"/>
              <a:gd name="connsiteY69" fmla="*/ 4048 h 5191"/>
              <a:gd name="connsiteX70" fmla="*/ 583 w 8663"/>
              <a:gd name="connsiteY70" fmla="*/ 4048 h 5191"/>
              <a:gd name="connsiteX71" fmla="*/ 583 w 8663"/>
              <a:gd name="connsiteY71" fmla="*/ 3986 h 5191"/>
              <a:gd name="connsiteX72" fmla="*/ 637 w 8663"/>
              <a:gd name="connsiteY72" fmla="*/ 3986 h 5191"/>
              <a:gd name="connsiteX73" fmla="*/ 637 w 8663"/>
              <a:gd name="connsiteY73" fmla="*/ 4046 h 5191"/>
              <a:gd name="connsiteX74" fmla="*/ 8027 w 8663"/>
              <a:gd name="connsiteY74" fmla="*/ 4046 h 5191"/>
              <a:gd name="connsiteX75" fmla="*/ 8027 w 8663"/>
              <a:gd name="connsiteY75" fmla="*/ 3986 h 5191"/>
              <a:gd name="connsiteX76" fmla="*/ 8081 w 8663"/>
              <a:gd name="connsiteY76" fmla="*/ 3986 h 5191"/>
              <a:gd name="connsiteX77" fmla="*/ 8081 w 8663"/>
              <a:gd name="connsiteY77" fmla="*/ 4048 h 5191"/>
              <a:gd name="connsiteX78" fmla="*/ 8165 w 8663"/>
              <a:gd name="connsiteY78" fmla="*/ 4048 h 5191"/>
              <a:gd name="connsiteX79" fmla="*/ 8165 w 8663"/>
              <a:gd name="connsiteY79" fmla="*/ 3964 h 5191"/>
              <a:gd name="connsiteX80" fmla="*/ 8102 w 8663"/>
              <a:gd name="connsiteY80" fmla="*/ 3964 h 5191"/>
              <a:gd name="connsiteX81" fmla="*/ 8102 w 8663"/>
              <a:gd name="connsiteY81" fmla="*/ 3934 h 5191"/>
              <a:gd name="connsiteX82" fmla="*/ 8212 w 8663"/>
              <a:gd name="connsiteY82" fmla="*/ 3934 h 5191"/>
              <a:gd name="connsiteX83" fmla="*/ 8212 w 8663"/>
              <a:gd name="connsiteY83" fmla="*/ 4063 h 5191"/>
              <a:gd name="connsiteX84" fmla="*/ 8424 w 8663"/>
              <a:gd name="connsiteY84" fmla="*/ 4063 h 5191"/>
              <a:gd name="connsiteX85" fmla="*/ 8424 w 8663"/>
              <a:gd name="connsiteY85" fmla="*/ 3981 h 5191"/>
              <a:gd name="connsiteX86" fmla="*/ 8480 w 8663"/>
              <a:gd name="connsiteY86" fmla="*/ 3981 h 5191"/>
              <a:gd name="connsiteX87" fmla="*/ 8480 w 8663"/>
              <a:gd name="connsiteY87" fmla="*/ 4063 h 5191"/>
              <a:gd name="connsiteX88" fmla="*/ 8663 w 8663"/>
              <a:gd name="connsiteY88" fmla="*/ 4063 h 5191"/>
              <a:gd name="connsiteX89" fmla="*/ 8663 w 8663"/>
              <a:gd name="connsiteY89" fmla="*/ 3882 h 5191"/>
              <a:gd name="connsiteX90" fmla="*/ 8581 w 8663"/>
              <a:gd name="connsiteY90" fmla="*/ 3882 h 5191"/>
              <a:gd name="connsiteX91" fmla="*/ 8581 w 8663"/>
              <a:gd name="connsiteY91" fmla="*/ 3809 h 5191"/>
              <a:gd name="connsiteX92" fmla="*/ 8661 w 8663"/>
              <a:gd name="connsiteY92" fmla="*/ 3809 h 5191"/>
              <a:gd name="connsiteX93" fmla="*/ 8661 w 8663"/>
              <a:gd name="connsiteY93" fmla="*/ 3597 h 5191"/>
              <a:gd name="connsiteX94" fmla="*/ 8532 w 8663"/>
              <a:gd name="connsiteY94" fmla="*/ 3597 h 5191"/>
              <a:gd name="connsiteX95" fmla="*/ 8532 w 8663"/>
              <a:gd name="connsiteY95" fmla="*/ 3489 h 5191"/>
              <a:gd name="connsiteX96" fmla="*/ 8562 w 8663"/>
              <a:gd name="connsiteY96" fmla="*/ 3489 h 5191"/>
              <a:gd name="connsiteX97" fmla="*/ 8562 w 8663"/>
              <a:gd name="connsiteY97" fmla="*/ 3550 h 5191"/>
              <a:gd name="connsiteX98" fmla="*/ 8646 w 8663"/>
              <a:gd name="connsiteY98" fmla="*/ 3550 h 5191"/>
              <a:gd name="connsiteX99" fmla="*/ 8646 w 8663"/>
              <a:gd name="connsiteY99" fmla="*/ 3468 h 5191"/>
              <a:gd name="connsiteX100" fmla="*/ 8584 w 8663"/>
              <a:gd name="connsiteY100" fmla="*/ 3468 h 5191"/>
              <a:gd name="connsiteX101" fmla="*/ 8584 w 8663"/>
              <a:gd name="connsiteY101" fmla="*/ 3411 h 5191"/>
              <a:gd name="connsiteX102" fmla="*/ 8644 w 8663"/>
              <a:gd name="connsiteY102" fmla="*/ 3411 h 5191"/>
              <a:gd name="connsiteX103" fmla="*/ 8644 w 8663"/>
              <a:gd name="connsiteY103" fmla="*/ 652 h 5191"/>
              <a:gd name="connsiteX104" fmla="*/ 8584 w 8663"/>
              <a:gd name="connsiteY104" fmla="*/ 652 h 5191"/>
              <a:gd name="connsiteX105" fmla="*/ 8584 w 8663"/>
              <a:gd name="connsiteY105" fmla="*/ 596 h 5191"/>
              <a:gd name="connsiteX106" fmla="*/ 8646 w 8663"/>
              <a:gd name="connsiteY106" fmla="*/ 596 h 5191"/>
              <a:gd name="connsiteX107" fmla="*/ 8646 w 8663"/>
              <a:gd name="connsiteY107" fmla="*/ 514 h 5191"/>
              <a:gd name="connsiteX108" fmla="*/ 8562 w 8663"/>
              <a:gd name="connsiteY108" fmla="*/ 514 h 5191"/>
              <a:gd name="connsiteX109" fmla="*/ 8562 w 8663"/>
              <a:gd name="connsiteY109" fmla="*/ 575 h 5191"/>
              <a:gd name="connsiteX110" fmla="*/ 8532 w 8663"/>
              <a:gd name="connsiteY110" fmla="*/ 575 h 5191"/>
              <a:gd name="connsiteX111" fmla="*/ 8532 w 8663"/>
              <a:gd name="connsiteY111" fmla="*/ 467 h 5191"/>
              <a:gd name="connsiteX112" fmla="*/ 8661 w 8663"/>
              <a:gd name="connsiteY112" fmla="*/ 467 h 5191"/>
              <a:gd name="connsiteX113" fmla="*/ 8661 w 8663"/>
              <a:gd name="connsiteY113" fmla="*/ 255 h 5191"/>
              <a:gd name="connsiteX114" fmla="*/ 8581 w 8663"/>
              <a:gd name="connsiteY114" fmla="*/ 255 h 5191"/>
              <a:gd name="connsiteX115" fmla="*/ 8581 w 8663"/>
              <a:gd name="connsiteY115" fmla="*/ 182 h 5191"/>
              <a:gd name="connsiteX116" fmla="*/ 8663 w 8663"/>
              <a:gd name="connsiteY116" fmla="*/ 182 h 5191"/>
              <a:gd name="connsiteX117" fmla="*/ 561 w 8663"/>
              <a:gd name="connsiteY117" fmla="*/ 3986 h 5191"/>
              <a:gd name="connsiteX118" fmla="*/ 561 w 8663"/>
              <a:gd name="connsiteY118" fmla="*/ 4027 h 5191"/>
              <a:gd name="connsiteX119" fmla="*/ 520 w 8663"/>
              <a:gd name="connsiteY119" fmla="*/ 4027 h 5191"/>
              <a:gd name="connsiteX120" fmla="*/ 520 w 8663"/>
              <a:gd name="connsiteY120" fmla="*/ 3986 h 5191"/>
              <a:gd name="connsiteX121" fmla="*/ 561 w 8663"/>
              <a:gd name="connsiteY121" fmla="*/ 3986 h 5191"/>
              <a:gd name="connsiteX122" fmla="*/ 8102 w 8663"/>
              <a:gd name="connsiteY122" fmla="*/ 78 h 5191"/>
              <a:gd name="connsiteX123" fmla="*/ 8102 w 8663"/>
              <a:gd name="connsiteY123" fmla="*/ 37 h 5191"/>
              <a:gd name="connsiteX124" fmla="*/ 8143 w 8663"/>
              <a:gd name="connsiteY124" fmla="*/ 37 h 5191"/>
              <a:gd name="connsiteX125" fmla="*/ 8143 w 8663"/>
              <a:gd name="connsiteY125" fmla="*/ 78 h 5191"/>
              <a:gd name="connsiteX126" fmla="*/ 8102 w 8663"/>
              <a:gd name="connsiteY126" fmla="*/ 78 h 5191"/>
              <a:gd name="connsiteX127" fmla="*/ 8584 w 8663"/>
              <a:gd name="connsiteY127" fmla="*/ 3528 h 5191"/>
              <a:gd name="connsiteX128" fmla="*/ 8584 w 8663"/>
              <a:gd name="connsiteY128" fmla="*/ 3489 h 5191"/>
              <a:gd name="connsiteX129" fmla="*/ 8625 w 8663"/>
              <a:gd name="connsiteY129" fmla="*/ 3489 h 5191"/>
              <a:gd name="connsiteX130" fmla="*/ 8625 w 8663"/>
              <a:gd name="connsiteY130" fmla="*/ 3528 h 5191"/>
              <a:gd name="connsiteX131" fmla="*/ 8584 w 8663"/>
              <a:gd name="connsiteY131" fmla="*/ 3528 h 5191"/>
              <a:gd name="connsiteX132" fmla="*/ 8502 w 8663"/>
              <a:gd name="connsiteY132" fmla="*/ 4042 h 5191"/>
              <a:gd name="connsiteX133" fmla="*/ 8502 w 8663"/>
              <a:gd name="connsiteY133" fmla="*/ 3981 h 5191"/>
              <a:gd name="connsiteX134" fmla="*/ 8581 w 8663"/>
              <a:gd name="connsiteY134" fmla="*/ 3981 h 5191"/>
              <a:gd name="connsiteX135" fmla="*/ 8581 w 8663"/>
              <a:gd name="connsiteY135" fmla="*/ 3904 h 5191"/>
              <a:gd name="connsiteX136" fmla="*/ 8640 w 8663"/>
              <a:gd name="connsiteY136" fmla="*/ 3904 h 5191"/>
              <a:gd name="connsiteX137" fmla="*/ 8640 w 8663"/>
              <a:gd name="connsiteY137" fmla="*/ 4042 h 5191"/>
              <a:gd name="connsiteX138" fmla="*/ 8502 w 8663"/>
              <a:gd name="connsiteY138" fmla="*/ 4042 h 5191"/>
              <a:gd name="connsiteX139" fmla="*/ 8502 w 8663"/>
              <a:gd name="connsiteY139" fmla="*/ 3962 h 5191"/>
              <a:gd name="connsiteX140" fmla="*/ 8502 w 8663"/>
              <a:gd name="connsiteY140" fmla="*/ 3904 h 5191"/>
              <a:gd name="connsiteX141" fmla="*/ 8562 w 8663"/>
              <a:gd name="connsiteY141" fmla="*/ 3904 h 5191"/>
              <a:gd name="connsiteX142" fmla="*/ 8562 w 8663"/>
              <a:gd name="connsiteY142" fmla="*/ 3962 h 5191"/>
              <a:gd name="connsiteX143" fmla="*/ 8502 w 8663"/>
              <a:gd name="connsiteY143" fmla="*/ 3962 h 5191"/>
              <a:gd name="connsiteX144" fmla="*/ 8497 w 8663"/>
              <a:gd name="connsiteY144" fmla="*/ 3787 h 5191"/>
              <a:gd name="connsiteX145" fmla="*/ 8497 w 8663"/>
              <a:gd name="connsiteY145" fmla="*/ 3724 h 5191"/>
              <a:gd name="connsiteX146" fmla="*/ 8562 w 8663"/>
              <a:gd name="connsiteY146" fmla="*/ 3724 h 5191"/>
              <a:gd name="connsiteX147" fmla="*/ 8562 w 8663"/>
              <a:gd name="connsiteY147" fmla="*/ 3787 h 5191"/>
              <a:gd name="connsiteX148" fmla="*/ 8497 w 8663"/>
              <a:gd name="connsiteY148" fmla="*/ 3787 h 5191"/>
              <a:gd name="connsiteX149" fmla="*/ 8562 w 8663"/>
              <a:gd name="connsiteY149" fmla="*/ 3809 h 5191"/>
              <a:gd name="connsiteX150" fmla="*/ 8562 w 8663"/>
              <a:gd name="connsiteY150" fmla="*/ 3880 h 5191"/>
              <a:gd name="connsiteX151" fmla="*/ 8497 w 8663"/>
              <a:gd name="connsiteY151" fmla="*/ 3880 h 5191"/>
              <a:gd name="connsiteX152" fmla="*/ 8497 w 8663"/>
              <a:gd name="connsiteY152" fmla="*/ 3809 h 5191"/>
              <a:gd name="connsiteX153" fmla="*/ 8562 w 8663"/>
              <a:gd name="connsiteY153" fmla="*/ 3809 h 5191"/>
              <a:gd name="connsiteX154" fmla="*/ 8480 w 8663"/>
              <a:gd name="connsiteY154" fmla="*/ 3899 h 5191"/>
              <a:gd name="connsiteX155" fmla="*/ 8480 w 8663"/>
              <a:gd name="connsiteY155" fmla="*/ 3962 h 5191"/>
              <a:gd name="connsiteX156" fmla="*/ 8424 w 8663"/>
              <a:gd name="connsiteY156" fmla="*/ 3962 h 5191"/>
              <a:gd name="connsiteX157" fmla="*/ 8424 w 8663"/>
              <a:gd name="connsiteY157" fmla="*/ 3899 h 5191"/>
              <a:gd name="connsiteX158" fmla="*/ 8480 w 8663"/>
              <a:gd name="connsiteY158" fmla="*/ 3899 h 5191"/>
              <a:gd name="connsiteX159" fmla="*/ 8480 w 8663"/>
              <a:gd name="connsiteY159" fmla="*/ 3809 h 5191"/>
              <a:gd name="connsiteX160" fmla="*/ 8480 w 8663"/>
              <a:gd name="connsiteY160" fmla="*/ 3880 h 5191"/>
              <a:gd name="connsiteX161" fmla="*/ 8424 w 8663"/>
              <a:gd name="connsiteY161" fmla="*/ 3880 h 5191"/>
              <a:gd name="connsiteX162" fmla="*/ 8424 w 8663"/>
              <a:gd name="connsiteY162" fmla="*/ 3809 h 5191"/>
              <a:gd name="connsiteX163" fmla="*/ 8480 w 8663"/>
              <a:gd name="connsiteY163" fmla="*/ 3809 h 5191"/>
              <a:gd name="connsiteX164" fmla="*/ 8102 w 8663"/>
              <a:gd name="connsiteY164" fmla="*/ 4027 h 5191"/>
              <a:gd name="connsiteX165" fmla="*/ 8102 w 8663"/>
              <a:gd name="connsiteY165" fmla="*/ 3986 h 5191"/>
              <a:gd name="connsiteX166" fmla="*/ 8143 w 8663"/>
              <a:gd name="connsiteY166" fmla="*/ 3986 h 5191"/>
              <a:gd name="connsiteX167" fmla="*/ 8143 w 8663"/>
              <a:gd name="connsiteY167" fmla="*/ 4027 h 5191"/>
              <a:gd name="connsiteX168" fmla="*/ 8102 w 8663"/>
              <a:gd name="connsiteY168" fmla="*/ 4027 h 5191"/>
              <a:gd name="connsiteX169" fmla="*/ 240 w 8663"/>
              <a:gd name="connsiteY169" fmla="*/ 3899 h 5191"/>
              <a:gd name="connsiteX170" fmla="*/ 240 w 8663"/>
              <a:gd name="connsiteY170" fmla="*/ 3962 h 5191"/>
              <a:gd name="connsiteX171" fmla="*/ 184 w 8663"/>
              <a:gd name="connsiteY171" fmla="*/ 3962 h 5191"/>
              <a:gd name="connsiteX172" fmla="*/ 184 w 8663"/>
              <a:gd name="connsiteY172" fmla="*/ 3899 h 5191"/>
              <a:gd name="connsiteX173" fmla="*/ 240 w 8663"/>
              <a:gd name="connsiteY173" fmla="*/ 3899 h 5191"/>
              <a:gd name="connsiteX174" fmla="*/ 240 w 8663"/>
              <a:gd name="connsiteY174" fmla="*/ 3809 h 5191"/>
              <a:gd name="connsiteX175" fmla="*/ 240 w 8663"/>
              <a:gd name="connsiteY175" fmla="*/ 3880 h 5191"/>
              <a:gd name="connsiteX176" fmla="*/ 184 w 8663"/>
              <a:gd name="connsiteY176" fmla="*/ 3880 h 5191"/>
              <a:gd name="connsiteX177" fmla="*/ 184 w 8663"/>
              <a:gd name="connsiteY177" fmla="*/ 3809 h 5191"/>
              <a:gd name="connsiteX178" fmla="*/ 240 w 8663"/>
              <a:gd name="connsiteY178" fmla="*/ 3809 h 5191"/>
              <a:gd name="connsiteX179" fmla="*/ 102 w 8663"/>
              <a:gd name="connsiteY179" fmla="*/ 3787 h 5191"/>
              <a:gd name="connsiteX180" fmla="*/ 102 w 8663"/>
              <a:gd name="connsiteY180" fmla="*/ 3724 h 5191"/>
              <a:gd name="connsiteX181" fmla="*/ 166 w 8663"/>
              <a:gd name="connsiteY181" fmla="*/ 3724 h 5191"/>
              <a:gd name="connsiteX182" fmla="*/ 166 w 8663"/>
              <a:gd name="connsiteY182" fmla="*/ 3787 h 5191"/>
              <a:gd name="connsiteX183" fmla="*/ 102 w 8663"/>
              <a:gd name="connsiteY183" fmla="*/ 3787 h 5191"/>
              <a:gd name="connsiteX184" fmla="*/ 102 w 8663"/>
              <a:gd name="connsiteY184" fmla="*/ 3880 h 5191"/>
              <a:gd name="connsiteX185" fmla="*/ 102 w 8663"/>
              <a:gd name="connsiteY185" fmla="*/ 3809 h 5191"/>
              <a:gd name="connsiteX186" fmla="*/ 166 w 8663"/>
              <a:gd name="connsiteY186" fmla="*/ 3809 h 5191"/>
              <a:gd name="connsiteX187" fmla="*/ 166 w 8663"/>
              <a:gd name="connsiteY187" fmla="*/ 3880 h 5191"/>
              <a:gd name="connsiteX188" fmla="*/ 102 w 8663"/>
              <a:gd name="connsiteY188" fmla="*/ 3880 h 5191"/>
              <a:gd name="connsiteX189" fmla="*/ 102 w 8663"/>
              <a:gd name="connsiteY189" fmla="*/ 3962 h 5191"/>
              <a:gd name="connsiteX190" fmla="*/ 102 w 8663"/>
              <a:gd name="connsiteY190" fmla="*/ 3904 h 5191"/>
              <a:gd name="connsiteX191" fmla="*/ 162 w 8663"/>
              <a:gd name="connsiteY191" fmla="*/ 3904 h 5191"/>
              <a:gd name="connsiteX192" fmla="*/ 162 w 8663"/>
              <a:gd name="connsiteY192" fmla="*/ 3962 h 5191"/>
              <a:gd name="connsiteX193" fmla="*/ 102 w 8663"/>
              <a:gd name="connsiteY193" fmla="*/ 3962 h 5191"/>
              <a:gd name="connsiteX194" fmla="*/ 162 w 8663"/>
              <a:gd name="connsiteY194" fmla="*/ 3981 h 5191"/>
              <a:gd name="connsiteX195" fmla="*/ 162 w 8663"/>
              <a:gd name="connsiteY195" fmla="*/ 4042 h 5191"/>
              <a:gd name="connsiteX196" fmla="*/ 24 w 8663"/>
              <a:gd name="connsiteY196" fmla="*/ 4042 h 5191"/>
              <a:gd name="connsiteX197" fmla="*/ 24 w 8663"/>
              <a:gd name="connsiteY197" fmla="*/ 3904 h 5191"/>
              <a:gd name="connsiteX198" fmla="*/ 82 w 8663"/>
              <a:gd name="connsiteY198" fmla="*/ 3904 h 5191"/>
              <a:gd name="connsiteX199" fmla="*/ 82 w 8663"/>
              <a:gd name="connsiteY199" fmla="*/ 3981 h 5191"/>
              <a:gd name="connsiteX200" fmla="*/ 162 w 8663"/>
              <a:gd name="connsiteY200" fmla="*/ 3981 h 5191"/>
              <a:gd name="connsiteX201" fmla="*/ 80 w 8663"/>
              <a:gd name="connsiteY201" fmla="*/ 536 h 5191"/>
              <a:gd name="connsiteX202" fmla="*/ 80 w 8663"/>
              <a:gd name="connsiteY202" fmla="*/ 575 h 5191"/>
              <a:gd name="connsiteX203" fmla="*/ 39 w 8663"/>
              <a:gd name="connsiteY203" fmla="*/ 575 h 5191"/>
              <a:gd name="connsiteX204" fmla="*/ 39 w 8663"/>
              <a:gd name="connsiteY204" fmla="*/ 536 h 5191"/>
              <a:gd name="connsiteX205" fmla="*/ 80 w 8663"/>
              <a:gd name="connsiteY205" fmla="*/ 536 h 5191"/>
              <a:gd name="connsiteX206" fmla="*/ 162 w 8663"/>
              <a:gd name="connsiteY206" fmla="*/ 22 h 5191"/>
              <a:gd name="connsiteX207" fmla="*/ 162 w 8663"/>
              <a:gd name="connsiteY207" fmla="*/ 82 h 5191"/>
              <a:gd name="connsiteX208" fmla="*/ 82 w 8663"/>
              <a:gd name="connsiteY208" fmla="*/ 82 h 5191"/>
              <a:gd name="connsiteX209" fmla="*/ 82 w 8663"/>
              <a:gd name="connsiteY209" fmla="*/ 160 h 5191"/>
              <a:gd name="connsiteX210" fmla="*/ 24 w 8663"/>
              <a:gd name="connsiteY210" fmla="*/ 160 h 5191"/>
              <a:gd name="connsiteX211" fmla="*/ 24 w 8663"/>
              <a:gd name="connsiteY211" fmla="*/ 22 h 5191"/>
              <a:gd name="connsiteX212" fmla="*/ 162 w 8663"/>
              <a:gd name="connsiteY212" fmla="*/ 22 h 5191"/>
              <a:gd name="connsiteX213" fmla="*/ 162 w 8663"/>
              <a:gd name="connsiteY213" fmla="*/ 102 h 5191"/>
              <a:gd name="connsiteX214" fmla="*/ 162 w 8663"/>
              <a:gd name="connsiteY214" fmla="*/ 160 h 5191"/>
              <a:gd name="connsiteX215" fmla="*/ 102 w 8663"/>
              <a:gd name="connsiteY215" fmla="*/ 160 h 5191"/>
              <a:gd name="connsiteX216" fmla="*/ 102 w 8663"/>
              <a:gd name="connsiteY216" fmla="*/ 102 h 5191"/>
              <a:gd name="connsiteX217" fmla="*/ 162 w 8663"/>
              <a:gd name="connsiteY217" fmla="*/ 102 h 5191"/>
              <a:gd name="connsiteX218" fmla="*/ 166 w 8663"/>
              <a:gd name="connsiteY218" fmla="*/ 277 h 5191"/>
              <a:gd name="connsiteX219" fmla="*/ 166 w 8663"/>
              <a:gd name="connsiteY219" fmla="*/ 339 h 5191"/>
              <a:gd name="connsiteX220" fmla="*/ 102 w 8663"/>
              <a:gd name="connsiteY220" fmla="*/ 339 h 5191"/>
              <a:gd name="connsiteX221" fmla="*/ 102 w 8663"/>
              <a:gd name="connsiteY221" fmla="*/ 277 h 5191"/>
              <a:gd name="connsiteX222" fmla="*/ 166 w 8663"/>
              <a:gd name="connsiteY222" fmla="*/ 277 h 5191"/>
              <a:gd name="connsiteX223" fmla="*/ 102 w 8663"/>
              <a:gd name="connsiteY223" fmla="*/ 255 h 5191"/>
              <a:gd name="connsiteX224" fmla="*/ 102 w 8663"/>
              <a:gd name="connsiteY224" fmla="*/ 184 h 5191"/>
              <a:gd name="connsiteX225" fmla="*/ 166 w 8663"/>
              <a:gd name="connsiteY225" fmla="*/ 184 h 5191"/>
              <a:gd name="connsiteX226" fmla="*/ 166 w 8663"/>
              <a:gd name="connsiteY226" fmla="*/ 255 h 5191"/>
              <a:gd name="connsiteX227" fmla="*/ 102 w 8663"/>
              <a:gd name="connsiteY227" fmla="*/ 255 h 5191"/>
              <a:gd name="connsiteX228" fmla="*/ 184 w 8663"/>
              <a:gd name="connsiteY228" fmla="*/ 255 h 5191"/>
              <a:gd name="connsiteX229" fmla="*/ 184 w 8663"/>
              <a:gd name="connsiteY229" fmla="*/ 184 h 5191"/>
              <a:gd name="connsiteX230" fmla="*/ 240 w 8663"/>
              <a:gd name="connsiteY230" fmla="*/ 184 h 5191"/>
              <a:gd name="connsiteX231" fmla="*/ 240 w 8663"/>
              <a:gd name="connsiteY231" fmla="*/ 255 h 5191"/>
              <a:gd name="connsiteX232" fmla="*/ 184 w 8663"/>
              <a:gd name="connsiteY232" fmla="*/ 255 h 5191"/>
              <a:gd name="connsiteX233" fmla="*/ 184 w 8663"/>
              <a:gd name="connsiteY233" fmla="*/ 164 h 5191"/>
              <a:gd name="connsiteX234" fmla="*/ 184 w 8663"/>
              <a:gd name="connsiteY234" fmla="*/ 102 h 5191"/>
              <a:gd name="connsiteX235" fmla="*/ 240 w 8663"/>
              <a:gd name="connsiteY235" fmla="*/ 102 h 5191"/>
              <a:gd name="connsiteX236" fmla="*/ 240 w 8663"/>
              <a:gd name="connsiteY236" fmla="*/ 164 h 5191"/>
              <a:gd name="connsiteX237" fmla="*/ 184 w 8663"/>
              <a:gd name="connsiteY237" fmla="*/ 164 h 5191"/>
              <a:gd name="connsiteX238" fmla="*/ 561 w 8663"/>
              <a:gd name="connsiteY238" fmla="*/ 37 h 5191"/>
              <a:gd name="connsiteX239" fmla="*/ 561 w 8663"/>
              <a:gd name="connsiteY239" fmla="*/ 78 h 5191"/>
              <a:gd name="connsiteX240" fmla="*/ 520 w 8663"/>
              <a:gd name="connsiteY240" fmla="*/ 78 h 5191"/>
              <a:gd name="connsiteX241" fmla="*/ 520 w 8663"/>
              <a:gd name="connsiteY241" fmla="*/ 37 h 5191"/>
              <a:gd name="connsiteX242" fmla="*/ 561 w 8663"/>
              <a:gd name="connsiteY242" fmla="*/ 37 h 5191"/>
              <a:gd name="connsiteX243" fmla="*/ 8424 w 8663"/>
              <a:gd name="connsiteY243" fmla="*/ 164 h 5191"/>
              <a:gd name="connsiteX244" fmla="*/ 8424 w 8663"/>
              <a:gd name="connsiteY244" fmla="*/ 102 h 5191"/>
              <a:gd name="connsiteX245" fmla="*/ 8480 w 8663"/>
              <a:gd name="connsiteY245" fmla="*/ 102 h 5191"/>
              <a:gd name="connsiteX246" fmla="*/ 8480 w 8663"/>
              <a:gd name="connsiteY246" fmla="*/ 164 h 5191"/>
              <a:gd name="connsiteX247" fmla="*/ 8424 w 8663"/>
              <a:gd name="connsiteY247" fmla="*/ 164 h 5191"/>
              <a:gd name="connsiteX248" fmla="*/ 8424 w 8663"/>
              <a:gd name="connsiteY248" fmla="*/ 255 h 5191"/>
              <a:gd name="connsiteX249" fmla="*/ 8424 w 8663"/>
              <a:gd name="connsiteY249" fmla="*/ 184 h 5191"/>
              <a:gd name="connsiteX250" fmla="*/ 8480 w 8663"/>
              <a:gd name="connsiteY250" fmla="*/ 184 h 5191"/>
              <a:gd name="connsiteX251" fmla="*/ 8480 w 8663"/>
              <a:gd name="connsiteY251" fmla="*/ 255 h 5191"/>
              <a:gd name="connsiteX252" fmla="*/ 8424 w 8663"/>
              <a:gd name="connsiteY252" fmla="*/ 255 h 5191"/>
              <a:gd name="connsiteX253" fmla="*/ 8562 w 8663"/>
              <a:gd name="connsiteY253" fmla="*/ 596 h 5191"/>
              <a:gd name="connsiteX254" fmla="*/ 8562 w 8663"/>
              <a:gd name="connsiteY254" fmla="*/ 674 h 5191"/>
              <a:gd name="connsiteX255" fmla="*/ 8622 w 8663"/>
              <a:gd name="connsiteY255" fmla="*/ 674 h 5191"/>
              <a:gd name="connsiteX256" fmla="*/ 8622 w 8663"/>
              <a:gd name="connsiteY256" fmla="*/ 3390 h 5191"/>
              <a:gd name="connsiteX257" fmla="*/ 8562 w 8663"/>
              <a:gd name="connsiteY257" fmla="*/ 3390 h 5191"/>
              <a:gd name="connsiteX258" fmla="*/ 8562 w 8663"/>
              <a:gd name="connsiteY258" fmla="*/ 3468 h 5191"/>
              <a:gd name="connsiteX259" fmla="*/ 8510 w 8663"/>
              <a:gd name="connsiteY259" fmla="*/ 3468 h 5191"/>
              <a:gd name="connsiteX260" fmla="*/ 8510 w 8663"/>
              <a:gd name="connsiteY260" fmla="*/ 3619 h 5191"/>
              <a:gd name="connsiteX261" fmla="*/ 8638 w 8663"/>
              <a:gd name="connsiteY261" fmla="*/ 3619 h 5191"/>
              <a:gd name="connsiteX262" fmla="*/ 8638 w 8663"/>
              <a:gd name="connsiteY262" fmla="*/ 3787 h 5191"/>
              <a:gd name="connsiteX263" fmla="*/ 8581 w 8663"/>
              <a:gd name="connsiteY263" fmla="*/ 3787 h 5191"/>
              <a:gd name="connsiteX264" fmla="*/ 8581 w 8663"/>
              <a:gd name="connsiteY264" fmla="*/ 3705 h 5191"/>
              <a:gd name="connsiteX265" fmla="*/ 8480 w 8663"/>
              <a:gd name="connsiteY265" fmla="*/ 3705 h 5191"/>
              <a:gd name="connsiteX266" fmla="*/ 8480 w 8663"/>
              <a:gd name="connsiteY266" fmla="*/ 3787 h 5191"/>
              <a:gd name="connsiteX267" fmla="*/ 8402 w 8663"/>
              <a:gd name="connsiteY267" fmla="*/ 3787 h 5191"/>
              <a:gd name="connsiteX268" fmla="*/ 8402 w 8663"/>
              <a:gd name="connsiteY268" fmla="*/ 3880 h 5191"/>
              <a:gd name="connsiteX269" fmla="*/ 8310 w 8663"/>
              <a:gd name="connsiteY269" fmla="*/ 3880 h 5191"/>
              <a:gd name="connsiteX270" fmla="*/ 8310 w 8663"/>
              <a:gd name="connsiteY270" fmla="*/ 3981 h 5191"/>
              <a:gd name="connsiteX271" fmla="*/ 8402 w 8663"/>
              <a:gd name="connsiteY271" fmla="*/ 3981 h 5191"/>
              <a:gd name="connsiteX272" fmla="*/ 8402 w 8663"/>
              <a:gd name="connsiteY272" fmla="*/ 4040 h 5191"/>
              <a:gd name="connsiteX273" fmla="*/ 8234 w 8663"/>
              <a:gd name="connsiteY273" fmla="*/ 4040 h 5191"/>
              <a:gd name="connsiteX274" fmla="*/ 8234 w 8663"/>
              <a:gd name="connsiteY274" fmla="*/ 3912 h 5191"/>
              <a:gd name="connsiteX275" fmla="*/ 8081 w 8663"/>
              <a:gd name="connsiteY275" fmla="*/ 3912 h 5191"/>
              <a:gd name="connsiteX276" fmla="*/ 8081 w 8663"/>
              <a:gd name="connsiteY276" fmla="*/ 3964 h 5191"/>
              <a:gd name="connsiteX277" fmla="*/ 8005 w 8663"/>
              <a:gd name="connsiteY277" fmla="*/ 3964 h 5191"/>
              <a:gd name="connsiteX278" fmla="*/ 8005 w 8663"/>
              <a:gd name="connsiteY278" fmla="*/ 4025 h 5191"/>
              <a:gd name="connsiteX279" fmla="*/ 658 w 8663"/>
              <a:gd name="connsiteY279" fmla="*/ 4025 h 5191"/>
              <a:gd name="connsiteX280" fmla="*/ 658 w 8663"/>
              <a:gd name="connsiteY280" fmla="*/ 3964 h 5191"/>
              <a:gd name="connsiteX281" fmla="*/ 583 w 8663"/>
              <a:gd name="connsiteY281" fmla="*/ 3964 h 5191"/>
              <a:gd name="connsiteX282" fmla="*/ 583 w 8663"/>
              <a:gd name="connsiteY282" fmla="*/ 3912 h 5191"/>
              <a:gd name="connsiteX283" fmla="*/ 430 w 8663"/>
              <a:gd name="connsiteY283" fmla="*/ 3912 h 5191"/>
              <a:gd name="connsiteX284" fmla="*/ 430 w 8663"/>
              <a:gd name="connsiteY284" fmla="*/ 4040 h 5191"/>
              <a:gd name="connsiteX285" fmla="*/ 261 w 8663"/>
              <a:gd name="connsiteY285" fmla="*/ 4040 h 5191"/>
              <a:gd name="connsiteX286" fmla="*/ 261 w 8663"/>
              <a:gd name="connsiteY286" fmla="*/ 3981 h 5191"/>
              <a:gd name="connsiteX287" fmla="*/ 354 w 8663"/>
              <a:gd name="connsiteY287" fmla="*/ 3981 h 5191"/>
              <a:gd name="connsiteX288" fmla="*/ 354 w 8663"/>
              <a:gd name="connsiteY288" fmla="*/ 3880 h 5191"/>
              <a:gd name="connsiteX289" fmla="*/ 261 w 8663"/>
              <a:gd name="connsiteY289" fmla="*/ 3880 h 5191"/>
              <a:gd name="connsiteX290" fmla="*/ 261 w 8663"/>
              <a:gd name="connsiteY290" fmla="*/ 3787 h 5191"/>
              <a:gd name="connsiteX291" fmla="*/ 184 w 8663"/>
              <a:gd name="connsiteY291" fmla="*/ 3787 h 5191"/>
              <a:gd name="connsiteX292" fmla="*/ 184 w 8663"/>
              <a:gd name="connsiteY292" fmla="*/ 3705 h 5191"/>
              <a:gd name="connsiteX293" fmla="*/ 82 w 8663"/>
              <a:gd name="connsiteY293" fmla="*/ 3705 h 5191"/>
              <a:gd name="connsiteX294" fmla="*/ 82 w 8663"/>
              <a:gd name="connsiteY294" fmla="*/ 3787 h 5191"/>
              <a:gd name="connsiteX295" fmla="*/ 26 w 8663"/>
              <a:gd name="connsiteY295" fmla="*/ 3787 h 5191"/>
              <a:gd name="connsiteX296" fmla="*/ 26 w 8663"/>
              <a:gd name="connsiteY296" fmla="*/ 3619 h 5191"/>
              <a:gd name="connsiteX297" fmla="*/ 153 w 8663"/>
              <a:gd name="connsiteY297" fmla="*/ 3619 h 5191"/>
              <a:gd name="connsiteX298" fmla="*/ 153 w 8663"/>
              <a:gd name="connsiteY298" fmla="*/ 3468 h 5191"/>
              <a:gd name="connsiteX299" fmla="*/ 102 w 8663"/>
              <a:gd name="connsiteY299" fmla="*/ 3468 h 5191"/>
              <a:gd name="connsiteX300" fmla="*/ 102 w 8663"/>
              <a:gd name="connsiteY300" fmla="*/ 3390 h 5191"/>
              <a:gd name="connsiteX301" fmla="*/ 41 w 8663"/>
              <a:gd name="connsiteY301" fmla="*/ 3390 h 5191"/>
              <a:gd name="connsiteX302" fmla="*/ 41 w 8663"/>
              <a:gd name="connsiteY302" fmla="*/ 674 h 5191"/>
              <a:gd name="connsiteX303" fmla="*/ 102 w 8663"/>
              <a:gd name="connsiteY303" fmla="*/ 674 h 5191"/>
              <a:gd name="connsiteX304" fmla="*/ 102 w 8663"/>
              <a:gd name="connsiteY304" fmla="*/ 596 h 5191"/>
              <a:gd name="connsiteX305" fmla="*/ 153 w 8663"/>
              <a:gd name="connsiteY305" fmla="*/ 596 h 5191"/>
              <a:gd name="connsiteX306" fmla="*/ 153 w 8663"/>
              <a:gd name="connsiteY306" fmla="*/ 445 h 5191"/>
              <a:gd name="connsiteX307" fmla="*/ 26 w 8663"/>
              <a:gd name="connsiteY307" fmla="*/ 445 h 5191"/>
              <a:gd name="connsiteX308" fmla="*/ 26 w 8663"/>
              <a:gd name="connsiteY308" fmla="*/ 277 h 5191"/>
              <a:gd name="connsiteX309" fmla="*/ 82 w 8663"/>
              <a:gd name="connsiteY309" fmla="*/ 277 h 5191"/>
              <a:gd name="connsiteX310" fmla="*/ 82 w 8663"/>
              <a:gd name="connsiteY310" fmla="*/ 359 h 5191"/>
              <a:gd name="connsiteX311" fmla="*/ 184 w 8663"/>
              <a:gd name="connsiteY311" fmla="*/ 359 h 5191"/>
              <a:gd name="connsiteX312" fmla="*/ 184 w 8663"/>
              <a:gd name="connsiteY312" fmla="*/ 277 h 5191"/>
              <a:gd name="connsiteX313" fmla="*/ 261 w 8663"/>
              <a:gd name="connsiteY313" fmla="*/ 277 h 5191"/>
              <a:gd name="connsiteX314" fmla="*/ 261 w 8663"/>
              <a:gd name="connsiteY314" fmla="*/ 184 h 5191"/>
              <a:gd name="connsiteX315" fmla="*/ 354 w 8663"/>
              <a:gd name="connsiteY315" fmla="*/ 184 h 5191"/>
              <a:gd name="connsiteX316" fmla="*/ 354 w 8663"/>
              <a:gd name="connsiteY316" fmla="*/ 82 h 5191"/>
              <a:gd name="connsiteX317" fmla="*/ 261 w 8663"/>
              <a:gd name="connsiteY317" fmla="*/ 82 h 5191"/>
              <a:gd name="connsiteX318" fmla="*/ 261 w 8663"/>
              <a:gd name="connsiteY318" fmla="*/ 24 h 5191"/>
              <a:gd name="connsiteX319" fmla="*/ 430 w 8663"/>
              <a:gd name="connsiteY319" fmla="*/ 24 h 5191"/>
              <a:gd name="connsiteX320" fmla="*/ 430 w 8663"/>
              <a:gd name="connsiteY320" fmla="*/ 151 h 5191"/>
              <a:gd name="connsiteX321" fmla="*/ 583 w 8663"/>
              <a:gd name="connsiteY321" fmla="*/ 151 h 5191"/>
              <a:gd name="connsiteX322" fmla="*/ 583 w 8663"/>
              <a:gd name="connsiteY322" fmla="*/ 100 h 5191"/>
              <a:gd name="connsiteX323" fmla="*/ 658 w 8663"/>
              <a:gd name="connsiteY323" fmla="*/ 100 h 5191"/>
              <a:gd name="connsiteX324" fmla="*/ 658 w 8663"/>
              <a:gd name="connsiteY324" fmla="*/ 39 h 5191"/>
              <a:gd name="connsiteX325" fmla="*/ 8005 w 8663"/>
              <a:gd name="connsiteY325" fmla="*/ 39 h 5191"/>
              <a:gd name="connsiteX326" fmla="*/ 8005 w 8663"/>
              <a:gd name="connsiteY326" fmla="*/ 100 h 5191"/>
              <a:gd name="connsiteX327" fmla="*/ 8081 w 8663"/>
              <a:gd name="connsiteY327" fmla="*/ 100 h 5191"/>
              <a:gd name="connsiteX328" fmla="*/ 8081 w 8663"/>
              <a:gd name="connsiteY328" fmla="*/ 151 h 5191"/>
              <a:gd name="connsiteX329" fmla="*/ 8234 w 8663"/>
              <a:gd name="connsiteY329" fmla="*/ 151 h 5191"/>
              <a:gd name="connsiteX330" fmla="*/ 8234 w 8663"/>
              <a:gd name="connsiteY330" fmla="*/ 24 h 5191"/>
              <a:gd name="connsiteX331" fmla="*/ 8402 w 8663"/>
              <a:gd name="connsiteY331" fmla="*/ 24 h 5191"/>
              <a:gd name="connsiteX332" fmla="*/ 8402 w 8663"/>
              <a:gd name="connsiteY332" fmla="*/ 82 h 5191"/>
              <a:gd name="connsiteX333" fmla="*/ 8310 w 8663"/>
              <a:gd name="connsiteY333" fmla="*/ 82 h 5191"/>
              <a:gd name="connsiteX334" fmla="*/ 8310 w 8663"/>
              <a:gd name="connsiteY334" fmla="*/ 184 h 5191"/>
              <a:gd name="connsiteX335" fmla="*/ 8402 w 8663"/>
              <a:gd name="connsiteY335" fmla="*/ 184 h 5191"/>
              <a:gd name="connsiteX336" fmla="*/ 8402 w 8663"/>
              <a:gd name="connsiteY336" fmla="*/ 277 h 5191"/>
              <a:gd name="connsiteX337" fmla="*/ 8480 w 8663"/>
              <a:gd name="connsiteY337" fmla="*/ 277 h 5191"/>
              <a:gd name="connsiteX338" fmla="*/ 8480 w 8663"/>
              <a:gd name="connsiteY338" fmla="*/ 359 h 5191"/>
              <a:gd name="connsiteX339" fmla="*/ 8581 w 8663"/>
              <a:gd name="connsiteY339" fmla="*/ 359 h 5191"/>
              <a:gd name="connsiteX340" fmla="*/ 8581 w 8663"/>
              <a:gd name="connsiteY340" fmla="*/ 277 h 5191"/>
              <a:gd name="connsiteX341" fmla="*/ 8638 w 8663"/>
              <a:gd name="connsiteY341" fmla="*/ 277 h 5191"/>
              <a:gd name="connsiteX342" fmla="*/ 8638 w 8663"/>
              <a:gd name="connsiteY342" fmla="*/ 445 h 5191"/>
              <a:gd name="connsiteX343" fmla="*/ 8510 w 8663"/>
              <a:gd name="connsiteY343" fmla="*/ 445 h 5191"/>
              <a:gd name="connsiteX344" fmla="*/ 8510 w 8663"/>
              <a:gd name="connsiteY344" fmla="*/ 596 h 5191"/>
              <a:gd name="connsiteX345" fmla="*/ 8562 w 8663"/>
              <a:gd name="connsiteY345" fmla="*/ 596 h 5191"/>
              <a:gd name="connsiteX346" fmla="*/ 261 w 8663"/>
              <a:gd name="connsiteY346" fmla="*/ 3962 h 5191"/>
              <a:gd name="connsiteX347" fmla="*/ 261 w 8663"/>
              <a:gd name="connsiteY347" fmla="*/ 3899 h 5191"/>
              <a:gd name="connsiteX348" fmla="*/ 335 w 8663"/>
              <a:gd name="connsiteY348" fmla="*/ 3899 h 5191"/>
              <a:gd name="connsiteX349" fmla="*/ 335 w 8663"/>
              <a:gd name="connsiteY349" fmla="*/ 3962 h 5191"/>
              <a:gd name="connsiteX350" fmla="*/ 261 w 8663"/>
              <a:gd name="connsiteY350" fmla="*/ 3962 h 5191"/>
              <a:gd name="connsiteX351" fmla="*/ 261 w 8663"/>
              <a:gd name="connsiteY351" fmla="*/ 102 h 5191"/>
              <a:gd name="connsiteX352" fmla="*/ 335 w 8663"/>
              <a:gd name="connsiteY352" fmla="*/ 102 h 5191"/>
              <a:gd name="connsiteX353" fmla="*/ 335 w 8663"/>
              <a:gd name="connsiteY353" fmla="*/ 164 h 5191"/>
              <a:gd name="connsiteX354" fmla="*/ 261 w 8663"/>
              <a:gd name="connsiteY354" fmla="*/ 164 h 5191"/>
              <a:gd name="connsiteX355" fmla="*/ 261 w 8663"/>
              <a:gd name="connsiteY355" fmla="*/ 102 h 5191"/>
              <a:gd name="connsiteX356" fmla="*/ 8402 w 8663"/>
              <a:gd name="connsiteY356" fmla="*/ 102 h 5191"/>
              <a:gd name="connsiteX357" fmla="*/ 8402 w 8663"/>
              <a:gd name="connsiteY357" fmla="*/ 164 h 5191"/>
              <a:gd name="connsiteX358" fmla="*/ 8329 w 8663"/>
              <a:gd name="connsiteY358" fmla="*/ 164 h 5191"/>
              <a:gd name="connsiteX359" fmla="*/ 8329 w 8663"/>
              <a:gd name="connsiteY359" fmla="*/ 102 h 5191"/>
              <a:gd name="connsiteX360" fmla="*/ 8402 w 8663"/>
              <a:gd name="connsiteY360" fmla="*/ 102 h 5191"/>
              <a:gd name="connsiteX361" fmla="*/ 8402 w 8663"/>
              <a:gd name="connsiteY361" fmla="*/ 3899 h 5191"/>
              <a:gd name="connsiteX362" fmla="*/ 8402 w 8663"/>
              <a:gd name="connsiteY362" fmla="*/ 3962 h 5191"/>
              <a:gd name="connsiteX363" fmla="*/ 8329 w 8663"/>
              <a:gd name="connsiteY363" fmla="*/ 3962 h 5191"/>
              <a:gd name="connsiteX364" fmla="*/ 8329 w 8663"/>
              <a:gd name="connsiteY364" fmla="*/ 3899 h 5191"/>
              <a:gd name="connsiteX365" fmla="*/ 8402 w 8663"/>
              <a:gd name="connsiteY365" fmla="*/ 3899 h 5191"/>
              <a:gd name="connsiteX366" fmla="*/ 8562 w 8663"/>
              <a:gd name="connsiteY366" fmla="*/ 277 h 5191"/>
              <a:gd name="connsiteX367" fmla="*/ 8562 w 8663"/>
              <a:gd name="connsiteY367" fmla="*/ 339 h 5191"/>
              <a:gd name="connsiteX368" fmla="*/ 8497 w 8663"/>
              <a:gd name="connsiteY368" fmla="*/ 339 h 5191"/>
              <a:gd name="connsiteX369" fmla="*/ 8497 w 8663"/>
              <a:gd name="connsiteY369" fmla="*/ 277 h 5191"/>
              <a:gd name="connsiteX370" fmla="*/ 8562 w 8663"/>
              <a:gd name="connsiteY370" fmla="*/ 277 h 5191"/>
              <a:gd name="connsiteX371" fmla="*/ 8562 w 8663"/>
              <a:gd name="connsiteY371" fmla="*/ 184 h 5191"/>
              <a:gd name="connsiteX372" fmla="*/ 8562 w 8663"/>
              <a:gd name="connsiteY372" fmla="*/ 255 h 5191"/>
              <a:gd name="connsiteX373" fmla="*/ 8497 w 8663"/>
              <a:gd name="connsiteY373" fmla="*/ 255 h 5191"/>
              <a:gd name="connsiteX374" fmla="*/ 8497 w 8663"/>
              <a:gd name="connsiteY374" fmla="*/ 184 h 5191"/>
              <a:gd name="connsiteX375" fmla="*/ 8562 w 8663"/>
              <a:gd name="connsiteY375" fmla="*/ 184 h 5191"/>
              <a:gd name="connsiteX376" fmla="*/ 8562 w 8663"/>
              <a:gd name="connsiteY376" fmla="*/ 102 h 5191"/>
              <a:gd name="connsiteX377" fmla="*/ 8562 w 8663"/>
              <a:gd name="connsiteY377" fmla="*/ 160 h 5191"/>
              <a:gd name="connsiteX378" fmla="*/ 8502 w 8663"/>
              <a:gd name="connsiteY378" fmla="*/ 160 h 5191"/>
              <a:gd name="connsiteX379" fmla="*/ 8502 w 8663"/>
              <a:gd name="connsiteY379" fmla="*/ 102 h 5191"/>
              <a:gd name="connsiteX380" fmla="*/ 8562 w 8663"/>
              <a:gd name="connsiteY380" fmla="*/ 102 h 5191"/>
              <a:gd name="connsiteX381" fmla="*/ 8502 w 8663"/>
              <a:gd name="connsiteY381" fmla="*/ 82 h 5191"/>
              <a:gd name="connsiteX382" fmla="*/ 8502 w 8663"/>
              <a:gd name="connsiteY382" fmla="*/ 22 h 5191"/>
              <a:gd name="connsiteX383" fmla="*/ 8640 w 8663"/>
              <a:gd name="connsiteY383" fmla="*/ 22 h 5191"/>
              <a:gd name="connsiteX384" fmla="*/ 8640 w 8663"/>
              <a:gd name="connsiteY384" fmla="*/ 160 h 5191"/>
              <a:gd name="connsiteX385" fmla="*/ 8581 w 8663"/>
              <a:gd name="connsiteY385" fmla="*/ 160 h 5191"/>
              <a:gd name="connsiteX386" fmla="*/ 8581 w 8663"/>
              <a:gd name="connsiteY386" fmla="*/ 82 h 5191"/>
              <a:gd name="connsiteX387" fmla="*/ 8502 w 8663"/>
              <a:gd name="connsiteY387" fmla="*/ 82 h 5191"/>
              <a:gd name="connsiteX388" fmla="*/ 80 w 8663"/>
              <a:gd name="connsiteY388" fmla="*/ 3489 h 5191"/>
              <a:gd name="connsiteX389" fmla="*/ 80 w 8663"/>
              <a:gd name="connsiteY389" fmla="*/ 3528 h 5191"/>
              <a:gd name="connsiteX390" fmla="*/ 39 w 8663"/>
              <a:gd name="connsiteY390" fmla="*/ 3528 h 5191"/>
              <a:gd name="connsiteX391" fmla="*/ 39 w 8663"/>
              <a:gd name="connsiteY391" fmla="*/ 3489 h 5191"/>
              <a:gd name="connsiteX392" fmla="*/ 80 w 8663"/>
              <a:gd name="connsiteY392" fmla="*/ 3489 h 5191"/>
              <a:gd name="connsiteX393" fmla="*/ 8584 w 8663"/>
              <a:gd name="connsiteY393" fmla="*/ 575 h 5191"/>
              <a:gd name="connsiteX394" fmla="*/ 8584 w 8663"/>
              <a:gd name="connsiteY394" fmla="*/ 536 h 5191"/>
              <a:gd name="connsiteX395" fmla="*/ 8625 w 8663"/>
              <a:gd name="connsiteY395" fmla="*/ 536 h 5191"/>
              <a:gd name="connsiteX396" fmla="*/ 8625 w 8663"/>
              <a:gd name="connsiteY396" fmla="*/ 575 h 5191"/>
              <a:gd name="connsiteX397" fmla="*/ 8584 w 8663"/>
              <a:gd name="connsiteY397" fmla="*/ 575 h 5191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3882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264"/>
              <a:gd name="connsiteX1" fmla="*/ 8663 w 8663"/>
              <a:gd name="connsiteY1" fmla="*/ 0 h 5264"/>
              <a:gd name="connsiteX2" fmla="*/ 8480 w 8663"/>
              <a:gd name="connsiteY2" fmla="*/ 0 h 5264"/>
              <a:gd name="connsiteX3" fmla="*/ 8480 w 8663"/>
              <a:gd name="connsiteY3" fmla="*/ 82 h 5264"/>
              <a:gd name="connsiteX4" fmla="*/ 8424 w 8663"/>
              <a:gd name="connsiteY4" fmla="*/ 82 h 5264"/>
              <a:gd name="connsiteX5" fmla="*/ 8424 w 8663"/>
              <a:gd name="connsiteY5" fmla="*/ 0 h 5264"/>
              <a:gd name="connsiteX6" fmla="*/ 8212 w 8663"/>
              <a:gd name="connsiteY6" fmla="*/ 0 h 5264"/>
              <a:gd name="connsiteX7" fmla="*/ 8212 w 8663"/>
              <a:gd name="connsiteY7" fmla="*/ 130 h 5264"/>
              <a:gd name="connsiteX8" fmla="*/ 8102 w 8663"/>
              <a:gd name="connsiteY8" fmla="*/ 130 h 5264"/>
              <a:gd name="connsiteX9" fmla="*/ 8102 w 8663"/>
              <a:gd name="connsiteY9" fmla="*/ 100 h 5264"/>
              <a:gd name="connsiteX10" fmla="*/ 8165 w 8663"/>
              <a:gd name="connsiteY10" fmla="*/ 100 h 5264"/>
              <a:gd name="connsiteX11" fmla="*/ 8165 w 8663"/>
              <a:gd name="connsiteY11" fmla="*/ 15 h 5264"/>
              <a:gd name="connsiteX12" fmla="*/ 8081 w 8663"/>
              <a:gd name="connsiteY12" fmla="*/ 15 h 5264"/>
              <a:gd name="connsiteX13" fmla="*/ 8081 w 8663"/>
              <a:gd name="connsiteY13" fmla="*/ 78 h 5264"/>
              <a:gd name="connsiteX14" fmla="*/ 8027 w 8663"/>
              <a:gd name="connsiteY14" fmla="*/ 78 h 5264"/>
              <a:gd name="connsiteX15" fmla="*/ 8027 w 8663"/>
              <a:gd name="connsiteY15" fmla="*/ 18 h 5264"/>
              <a:gd name="connsiteX16" fmla="*/ 637 w 8663"/>
              <a:gd name="connsiteY16" fmla="*/ 18 h 5264"/>
              <a:gd name="connsiteX17" fmla="*/ 637 w 8663"/>
              <a:gd name="connsiteY17" fmla="*/ 78 h 5264"/>
              <a:gd name="connsiteX18" fmla="*/ 583 w 8663"/>
              <a:gd name="connsiteY18" fmla="*/ 78 h 5264"/>
              <a:gd name="connsiteX19" fmla="*/ 583 w 8663"/>
              <a:gd name="connsiteY19" fmla="*/ 15 h 5264"/>
              <a:gd name="connsiteX20" fmla="*/ 499 w 8663"/>
              <a:gd name="connsiteY20" fmla="*/ 15 h 5264"/>
              <a:gd name="connsiteX21" fmla="*/ 499 w 8663"/>
              <a:gd name="connsiteY21" fmla="*/ 100 h 5264"/>
              <a:gd name="connsiteX22" fmla="*/ 561 w 8663"/>
              <a:gd name="connsiteY22" fmla="*/ 100 h 5264"/>
              <a:gd name="connsiteX23" fmla="*/ 561 w 8663"/>
              <a:gd name="connsiteY23" fmla="*/ 130 h 5264"/>
              <a:gd name="connsiteX24" fmla="*/ 451 w 8663"/>
              <a:gd name="connsiteY24" fmla="*/ 130 h 5264"/>
              <a:gd name="connsiteX25" fmla="*/ 451 w 8663"/>
              <a:gd name="connsiteY25" fmla="*/ 0 h 5264"/>
              <a:gd name="connsiteX26" fmla="*/ 240 w 8663"/>
              <a:gd name="connsiteY26" fmla="*/ 0 h 5264"/>
              <a:gd name="connsiteX27" fmla="*/ 240 w 8663"/>
              <a:gd name="connsiteY27" fmla="*/ 82 h 5264"/>
              <a:gd name="connsiteX28" fmla="*/ 184 w 8663"/>
              <a:gd name="connsiteY28" fmla="*/ 82 h 5264"/>
              <a:gd name="connsiteX29" fmla="*/ 184 w 8663"/>
              <a:gd name="connsiteY29" fmla="*/ 0 h 5264"/>
              <a:gd name="connsiteX30" fmla="*/ 0 w 8663"/>
              <a:gd name="connsiteY30" fmla="*/ 0 h 5264"/>
              <a:gd name="connsiteX31" fmla="*/ 0 w 8663"/>
              <a:gd name="connsiteY31" fmla="*/ 182 h 5264"/>
              <a:gd name="connsiteX32" fmla="*/ 82 w 8663"/>
              <a:gd name="connsiteY32" fmla="*/ 182 h 5264"/>
              <a:gd name="connsiteX33" fmla="*/ 82 w 8663"/>
              <a:gd name="connsiteY33" fmla="*/ 255 h 5264"/>
              <a:gd name="connsiteX34" fmla="*/ 2 w 8663"/>
              <a:gd name="connsiteY34" fmla="*/ 255 h 5264"/>
              <a:gd name="connsiteX35" fmla="*/ 2 w 8663"/>
              <a:gd name="connsiteY35" fmla="*/ 467 h 5264"/>
              <a:gd name="connsiteX36" fmla="*/ 132 w 8663"/>
              <a:gd name="connsiteY36" fmla="*/ 467 h 5264"/>
              <a:gd name="connsiteX37" fmla="*/ 132 w 8663"/>
              <a:gd name="connsiteY37" fmla="*/ 575 h 5264"/>
              <a:gd name="connsiteX38" fmla="*/ 102 w 8663"/>
              <a:gd name="connsiteY38" fmla="*/ 575 h 5264"/>
              <a:gd name="connsiteX39" fmla="*/ 102 w 8663"/>
              <a:gd name="connsiteY39" fmla="*/ 514 h 5264"/>
              <a:gd name="connsiteX40" fmla="*/ 17 w 8663"/>
              <a:gd name="connsiteY40" fmla="*/ 514 h 5264"/>
              <a:gd name="connsiteX41" fmla="*/ 17 w 8663"/>
              <a:gd name="connsiteY41" fmla="*/ 596 h 5264"/>
              <a:gd name="connsiteX42" fmla="*/ 80 w 8663"/>
              <a:gd name="connsiteY42" fmla="*/ 596 h 5264"/>
              <a:gd name="connsiteX43" fmla="*/ 80 w 8663"/>
              <a:gd name="connsiteY43" fmla="*/ 652 h 5264"/>
              <a:gd name="connsiteX44" fmla="*/ 20 w 8663"/>
              <a:gd name="connsiteY44" fmla="*/ 652 h 5264"/>
              <a:gd name="connsiteX45" fmla="*/ 20 w 8663"/>
              <a:gd name="connsiteY45" fmla="*/ 4793 h 5264"/>
              <a:gd name="connsiteX46" fmla="*/ 80 w 8663"/>
              <a:gd name="connsiteY46" fmla="*/ 4793 h 5264"/>
              <a:gd name="connsiteX47" fmla="*/ 80 w 8663"/>
              <a:gd name="connsiteY47" fmla="*/ 4850 h 5264"/>
              <a:gd name="connsiteX48" fmla="*/ 17 w 8663"/>
              <a:gd name="connsiteY48" fmla="*/ 4850 h 5264"/>
              <a:gd name="connsiteX49" fmla="*/ 17 w 8663"/>
              <a:gd name="connsiteY49" fmla="*/ 4932 h 5264"/>
              <a:gd name="connsiteX50" fmla="*/ 102 w 8663"/>
              <a:gd name="connsiteY50" fmla="*/ 4932 h 5264"/>
              <a:gd name="connsiteX51" fmla="*/ 102 w 8663"/>
              <a:gd name="connsiteY51" fmla="*/ 4871 h 5264"/>
              <a:gd name="connsiteX52" fmla="*/ 132 w 8663"/>
              <a:gd name="connsiteY52" fmla="*/ 4871 h 5264"/>
              <a:gd name="connsiteX53" fmla="*/ 132 w 8663"/>
              <a:gd name="connsiteY53" fmla="*/ 4979 h 5264"/>
              <a:gd name="connsiteX54" fmla="*/ 2 w 8663"/>
              <a:gd name="connsiteY54" fmla="*/ 4979 h 5264"/>
              <a:gd name="connsiteX55" fmla="*/ 2 w 8663"/>
              <a:gd name="connsiteY55" fmla="*/ 5191 h 5264"/>
              <a:gd name="connsiteX56" fmla="*/ 82 w 8663"/>
              <a:gd name="connsiteY56" fmla="*/ 5191 h 5264"/>
              <a:gd name="connsiteX57" fmla="*/ 82 w 8663"/>
              <a:gd name="connsiteY57" fmla="*/ 5264 h 5264"/>
              <a:gd name="connsiteX58" fmla="*/ 0 w 8663"/>
              <a:gd name="connsiteY58" fmla="*/ 5264 h 5264"/>
              <a:gd name="connsiteX59" fmla="*/ 0 w 8663"/>
              <a:gd name="connsiteY59" fmla="*/ 4063 h 5264"/>
              <a:gd name="connsiteX60" fmla="*/ 184 w 8663"/>
              <a:gd name="connsiteY60" fmla="*/ 4063 h 5264"/>
              <a:gd name="connsiteX61" fmla="*/ 184 w 8663"/>
              <a:gd name="connsiteY61" fmla="*/ 3981 h 5264"/>
              <a:gd name="connsiteX62" fmla="*/ 240 w 8663"/>
              <a:gd name="connsiteY62" fmla="*/ 3981 h 5264"/>
              <a:gd name="connsiteX63" fmla="*/ 240 w 8663"/>
              <a:gd name="connsiteY63" fmla="*/ 4063 h 5264"/>
              <a:gd name="connsiteX64" fmla="*/ 451 w 8663"/>
              <a:gd name="connsiteY64" fmla="*/ 4063 h 5264"/>
              <a:gd name="connsiteX65" fmla="*/ 451 w 8663"/>
              <a:gd name="connsiteY65" fmla="*/ 3934 h 5264"/>
              <a:gd name="connsiteX66" fmla="*/ 561 w 8663"/>
              <a:gd name="connsiteY66" fmla="*/ 3934 h 5264"/>
              <a:gd name="connsiteX67" fmla="*/ 561 w 8663"/>
              <a:gd name="connsiteY67" fmla="*/ 3964 h 5264"/>
              <a:gd name="connsiteX68" fmla="*/ 499 w 8663"/>
              <a:gd name="connsiteY68" fmla="*/ 3964 h 5264"/>
              <a:gd name="connsiteX69" fmla="*/ 499 w 8663"/>
              <a:gd name="connsiteY69" fmla="*/ 4048 h 5264"/>
              <a:gd name="connsiteX70" fmla="*/ 583 w 8663"/>
              <a:gd name="connsiteY70" fmla="*/ 4048 h 5264"/>
              <a:gd name="connsiteX71" fmla="*/ 583 w 8663"/>
              <a:gd name="connsiteY71" fmla="*/ 3986 h 5264"/>
              <a:gd name="connsiteX72" fmla="*/ 637 w 8663"/>
              <a:gd name="connsiteY72" fmla="*/ 3986 h 5264"/>
              <a:gd name="connsiteX73" fmla="*/ 637 w 8663"/>
              <a:gd name="connsiteY73" fmla="*/ 4046 h 5264"/>
              <a:gd name="connsiteX74" fmla="*/ 8027 w 8663"/>
              <a:gd name="connsiteY74" fmla="*/ 4046 h 5264"/>
              <a:gd name="connsiteX75" fmla="*/ 8027 w 8663"/>
              <a:gd name="connsiteY75" fmla="*/ 3986 h 5264"/>
              <a:gd name="connsiteX76" fmla="*/ 8081 w 8663"/>
              <a:gd name="connsiteY76" fmla="*/ 3986 h 5264"/>
              <a:gd name="connsiteX77" fmla="*/ 8081 w 8663"/>
              <a:gd name="connsiteY77" fmla="*/ 4048 h 5264"/>
              <a:gd name="connsiteX78" fmla="*/ 8165 w 8663"/>
              <a:gd name="connsiteY78" fmla="*/ 4048 h 5264"/>
              <a:gd name="connsiteX79" fmla="*/ 8165 w 8663"/>
              <a:gd name="connsiteY79" fmla="*/ 3964 h 5264"/>
              <a:gd name="connsiteX80" fmla="*/ 8102 w 8663"/>
              <a:gd name="connsiteY80" fmla="*/ 3964 h 5264"/>
              <a:gd name="connsiteX81" fmla="*/ 8102 w 8663"/>
              <a:gd name="connsiteY81" fmla="*/ 3934 h 5264"/>
              <a:gd name="connsiteX82" fmla="*/ 8212 w 8663"/>
              <a:gd name="connsiteY82" fmla="*/ 3934 h 5264"/>
              <a:gd name="connsiteX83" fmla="*/ 8212 w 8663"/>
              <a:gd name="connsiteY83" fmla="*/ 4063 h 5264"/>
              <a:gd name="connsiteX84" fmla="*/ 8424 w 8663"/>
              <a:gd name="connsiteY84" fmla="*/ 4063 h 5264"/>
              <a:gd name="connsiteX85" fmla="*/ 8424 w 8663"/>
              <a:gd name="connsiteY85" fmla="*/ 3981 h 5264"/>
              <a:gd name="connsiteX86" fmla="*/ 8480 w 8663"/>
              <a:gd name="connsiteY86" fmla="*/ 3981 h 5264"/>
              <a:gd name="connsiteX87" fmla="*/ 8480 w 8663"/>
              <a:gd name="connsiteY87" fmla="*/ 4063 h 5264"/>
              <a:gd name="connsiteX88" fmla="*/ 8663 w 8663"/>
              <a:gd name="connsiteY88" fmla="*/ 4063 h 5264"/>
              <a:gd name="connsiteX89" fmla="*/ 8663 w 8663"/>
              <a:gd name="connsiteY89" fmla="*/ 3882 h 5264"/>
              <a:gd name="connsiteX90" fmla="*/ 8581 w 8663"/>
              <a:gd name="connsiteY90" fmla="*/ 3882 h 5264"/>
              <a:gd name="connsiteX91" fmla="*/ 8581 w 8663"/>
              <a:gd name="connsiteY91" fmla="*/ 3809 h 5264"/>
              <a:gd name="connsiteX92" fmla="*/ 8661 w 8663"/>
              <a:gd name="connsiteY92" fmla="*/ 3809 h 5264"/>
              <a:gd name="connsiteX93" fmla="*/ 8661 w 8663"/>
              <a:gd name="connsiteY93" fmla="*/ 3597 h 5264"/>
              <a:gd name="connsiteX94" fmla="*/ 8532 w 8663"/>
              <a:gd name="connsiteY94" fmla="*/ 3597 h 5264"/>
              <a:gd name="connsiteX95" fmla="*/ 8532 w 8663"/>
              <a:gd name="connsiteY95" fmla="*/ 3489 h 5264"/>
              <a:gd name="connsiteX96" fmla="*/ 8562 w 8663"/>
              <a:gd name="connsiteY96" fmla="*/ 3489 h 5264"/>
              <a:gd name="connsiteX97" fmla="*/ 8562 w 8663"/>
              <a:gd name="connsiteY97" fmla="*/ 3550 h 5264"/>
              <a:gd name="connsiteX98" fmla="*/ 8646 w 8663"/>
              <a:gd name="connsiteY98" fmla="*/ 3550 h 5264"/>
              <a:gd name="connsiteX99" fmla="*/ 8646 w 8663"/>
              <a:gd name="connsiteY99" fmla="*/ 3468 h 5264"/>
              <a:gd name="connsiteX100" fmla="*/ 8584 w 8663"/>
              <a:gd name="connsiteY100" fmla="*/ 3468 h 5264"/>
              <a:gd name="connsiteX101" fmla="*/ 8584 w 8663"/>
              <a:gd name="connsiteY101" fmla="*/ 3411 h 5264"/>
              <a:gd name="connsiteX102" fmla="*/ 8644 w 8663"/>
              <a:gd name="connsiteY102" fmla="*/ 3411 h 5264"/>
              <a:gd name="connsiteX103" fmla="*/ 8644 w 8663"/>
              <a:gd name="connsiteY103" fmla="*/ 652 h 5264"/>
              <a:gd name="connsiteX104" fmla="*/ 8584 w 8663"/>
              <a:gd name="connsiteY104" fmla="*/ 652 h 5264"/>
              <a:gd name="connsiteX105" fmla="*/ 8584 w 8663"/>
              <a:gd name="connsiteY105" fmla="*/ 596 h 5264"/>
              <a:gd name="connsiteX106" fmla="*/ 8646 w 8663"/>
              <a:gd name="connsiteY106" fmla="*/ 596 h 5264"/>
              <a:gd name="connsiteX107" fmla="*/ 8646 w 8663"/>
              <a:gd name="connsiteY107" fmla="*/ 514 h 5264"/>
              <a:gd name="connsiteX108" fmla="*/ 8562 w 8663"/>
              <a:gd name="connsiteY108" fmla="*/ 514 h 5264"/>
              <a:gd name="connsiteX109" fmla="*/ 8562 w 8663"/>
              <a:gd name="connsiteY109" fmla="*/ 575 h 5264"/>
              <a:gd name="connsiteX110" fmla="*/ 8532 w 8663"/>
              <a:gd name="connsiteY110" fmla="*/ 575 h 5264"/>
              <a:gd name="connsiteX111" fmla="*/ 8532 w 8663"/>
              <a:gd name="connsiteY111" fmla="*/ 467 h 5264"/>
              <a:gd name="connsiteX112" fmla="*/ 8661 w 8663"/>
              <a:gd name="connsiteY112" fmla="*/ 467 h 5264"/>
              <a:gd name="connsiteX113" fmla="*/ 8661 w 8663"/>
              <a:gd name="connsiteY113" fmla="*/ 255 h 5264"/>
              <a:gd name="connsiteX114" fmla="*/ 8581 w 8663"/>
              <a:gd name="connsiteY114" fmla="*/ 255 h 5264"/>
              <a:gd name="connsiteX115" fmla="*/ 8581 w 8663"/>
              <a:gd name="connsiteY115" fmla="*/ 182 h 5264"/>
              <a:gd name="connsiteX116" fmla="*/ 8663 w 8663"/>
              <a:gd name="connsiteY116" fmla="*/ 182 h 5264"/>
              <a:gd name="connsiteX117" fmla="*/ 561 w 8663"/>
              <a:gd name="connsiteY117" fmla="*/ 3986 h 5264"/>
              <a:gd name="connsiteX118" fmla="*/ 561 w 8663"/>
              <a:gd name="connsiteY118" fmla="*/ 4027 h 5264"/>
              <a:gd name="connsiteX119" fmla="*/ 520 w 8663"/>
              <a:gd name="connsiteY119" fmla="*/ 4027 h 5264"/>
              <a:gd name="connsiteX120" fmla="*/ 520 w 8663"/>
              <a:gd name="connsiteY120" fmla="*/ 3986 h 5264"/>
              <a:gd name="connsiteX121" fmla="*/ 561 w 8663"/>
              <a:gd name="connsiteY121" fmla="*/ 3986 h 5264"/>
              <a:gd name="connsiteX122" fmla="*/ 8102 w 8663"/>
              <a:gd name="connsiteY122" fmla="*/ 78 h 5264"/>
              <a:gd name="connsiteX123" fmla="*/ 8102 w 8663"/>
              <a:gd name="connsiteY123" fmla="*/ 37 h 5264"/>
              <a:gd name="connsiteX124" fmla="*/ 8143 w 8663"/>
              <a:gd name="connsiteY124" fmla="*/ 37 h 5264"/>
              <a:gd name="connsiteX125" fmla="*/ 8143 w 8663"/>
              <a:gd name="connsiteY125" fmla="*/ 78 h 5264"/>
              <a:gd name="connsiteX126" fmla="*/ 8102 w 8663"/>
              <a:gd name="connsiteY126" fmla="*/ 78 h 5264"/>
              <a:gd name="connsiteX127" fmla="*/ 8584 w 8663"/>
              <a:gd name="connsiteY127" fmla="*/ 3528 h 5264"/>
              <a:gd name="connsiteX128" fmla="*/ 8584 w 8663"/>
              <a:gd name="connsiteY128" fmla="*/ 3489 h 5264"/>
              <a:gd name="connsiteX129" fmla="*/ 8625 w 8663"/>
              <a:gd name="connsiteY129" fmla="*/ 3489 h 5264"/>
              <a:gd name="connsiteX130" fmla="*/ 8625 w 8663"/>
              <a:gd name="connsiteY130" fmla="*/ 3528 h 5264"/>
              <a:gd name="connsiteX131" fmla="*/ 8584 w 8663"/>
              <a:gd name="connsiteY131" fmla="*/ 3528 h 5264"/>
              <a:gd name="connsiteX132" fmla="*/ 8502 w 8663"/>
              <a:gd name="connsiteY132" fmla="*/ 4042 h 5264"/>
              <a:gd name="connsiteX133" fmla="*/ 8502 w 8663"/>
              <a:gd name="connsiteY133" fmla="*/ 3981 h 5264"/>
              <a:gd name="connsiteX134" fmla="*/ 8581 w 8663"/>
              <a:gd name="connsiteY134" fmla="*/ 3981 h 5264"/>
              <a:gd name="connsiteX135" fmla="*/ 8581 w 8663"/>
              <a:gd name="connsiteY135" fmla="*/ 3904 h 5264"/>
              <a:gd name="connsiteX136" fmla="*/ 8640 w 8663"/>
              <a:gd name="connsiteY136" fmla="*/ 3904 h 5264"/>
              <a:gd name="connsiteX137" fmla="*/ 8640 w 8663"/>
              <a:gd name="connsiteY137" fmla="*/ 4042 h 5264"/>
              <a:gd name="connsiteX138" fmla="*/ 8502 w 8663"/>
              <a:gd name="connsiteY138" fmla="*/ 4042 h 5264"/>
              <a:gd name="connsiteX139" fmla="*/ 8502 w 8663"/>
              <a:gd name="connsiteY139" fmla="*/ 3962 h 5264"/>
              <a:gd name="connsiteX140" fmla="*/ 8502 w 8663"/>
              <a:gd name="connsiteY140" fmla="*/ 3904 h 5264"/>
              <a:gd name="connsiteX141" fmla="*/ 8562 w 8663"/>
              <a:gd name="connsiteY141" fmla="*/ 3904 h 5264"/>
              <a:gd name="connsiteX142" fmla="*/ 8562 w 8663"/>
              <a:gd name="connsiteY142" fmla="*/ 3962 h 5264"/>
              <a:gd name="connsiteX143" fmla="*/ 8502 w 8663"/>
              <a:gd name="connsiteY143" fmla="*/ 3962 h 5264"/>
              <a:gd name="connsiteX144" fmla="*/ 8497 w 8663"/>
              <a:gd name="connsiteY144" fmla="*/ 3787 h 5264"/>
              <a:gd name="connsiteX145" fmla="*/ 8497 w 8663"/>
              <a:gd name="connsiteY145" fmla="*/ 3724 h 5264"/>
              <a:gd name="connsiteX146" fmla="*/ 8562 w 8663"/>
              <a:gd name="connsiteY146" fmla="*/ 3724 h 5264"/>
              <a:gd name="connsiteX147" fmla="*/ 8562 w 8663"/>
              <a:gd name="connsiteY147" fmla="*/ 3787 h 5264"/>
              <a:gd name="connsiteX148" fmla="*/ 8497 w 8663"/>
              <a:gd name="connsiteY148" fmla="*/ 3787 h 5264"/>
              <a:gd name="connsiteX149" fmla="*/ 8562 w 8663"/>
              <a:gd name="connsiteY149" fmla="*/ 3809 h 5264"/>
              <a:gd name="connsiteX150" fmla="*/ 8562 w 8663"/>
              <a:gd name="connsiteY150" fmla="*/ 3880 h 5264"/>
              <a:gd name="connsiteX151" fmla="*/ 8497 w 8663"/>
              <a:gd name="connsiteY151" fmla="*/ 3880 h 5264"/>
              <a:gd name="connsiteX152" fmla="*/ 8497 w 8663"/>
              <a:gd name="connsiteY152" fmla="*/ 3809 h 5264"/>
              <a:gd name="connsiteX153" fmla="*/ 8562 w 8663"/>
              <a:gd name="connsiteY153" fmla="*/ 3809 h 5264"/>
              <a:gd name="connsiteX154" fmla="*/ 8480 w 8663"/>
              <a:gd name="connsiteY154" fmla="*/ 3899 h 5264"/>
              <a:gd name="connsiteX155" fmla="*/ 8480 w 8663"/>
              <a:gd name="connsiteY155" fmla="*/ 3962 h 5264"/>
              <a:gd name="connsiteX156" fmla="*/ 8424 w 8663"/>
              <a:gd name="connsiteY156" fmla="*/ 3962 h 5264"/>
              <a:gd name="connsiteX157" fmla="*/ 8424 w 8663"/>
              <a:gd name="connsiteY157" fmla="*/ 3899 h 5264"/>
              <a:gd name="connsiteX158" fmla="*/ 8480 w 8663"/>
              <a:gd name="connsiteY158" fmla="*/ 3899 h 5264"/>
              <a:gd name="connsiteX159" fmla="*/ 8480 w 8663"/>
              <a:gd name="connsiteY159" fmla="*/ 3809 h 5264"/>
              <a:gd name="connsiteX160" fmla="*/ 8480 w 8663"/>
              <a:gd name="connsiteY160" fmla="*/ 3880 h 5264"/>
              <a:gd name="connsiteX161" fmla="*/ 8424 w 8663"/>
              <a:gd name="connsiteY161" fmla="*/ 3880 h 5264"/>
              <a:gd name="connsiteX162" fmla="*/ 8424 w 8663"/>
              <a:gd name="connsiteY162" fmla="*/ 3809 h 5264"/>
              <a:gd name="connsiteX163" fmla="*/ 8480 w 8663"/>
              <a:gd name="connsiteY163" fmla="*/ 3809 h 5264"/>
              <a:gd name="connsiteX164" fmla="*/ 8102 w 8663"/>
              <a:gd name="connsiteY164" fmla="*/ 4027 h 5264"/>
              <a:gd name="connsiteX165" fmla="*/ 8102 w 8663"/>
              <a:gd name="connsiteY165" fmla="*/ 3986 h 5264"/>
              <a:gd name="connsiteX166" fmla="*/ 8143 w 8663"/>
              <a:gd name="connsiteY166" fmla="*/ 3986 h 5264"/>
              <a:gd name="connsiteX167" fmla="*/ 8143 w 8663"/>
              <a:gd name="connsiteY167" fmla="*/ 4027 h 5264"/>
              <a:gd name="connsiteX168" fmla="*/ 8102 w 8663"/>
              <a:gd name="connsiteY168" fmla="*/ 4027 h 5264"/>
              <a:gd name="connsiteX169" fmla="*/ 240 w 8663"/>
              <a:gd name="connsiteY169" fmla="*/ 3899 h 5264"/>
              <a:gd name="connsiteX170" fmla="*/ 240 w 8663"/>
              <a:gd name="connsiteY170" fmla="*/ 3962 h 5264"/>
              <a:gd name="connsiteX171" fmla="*/ 184 w 8663"/>
              <a:gd name="connsiteY171" fmla="*/ 3962 h 5264"/>
              <a:gd name="connsiteX172" fmla="*/ 184 w 8663"/>
              <a:gd name="connsiteY172" fmla="*/ 3899 h 5264"/>
              <a:gd name="connsiteX173" fmla="*/ 240 w 8663"/>
              <a:gd name="connsiteY173" fmla="*/ 3899 h 5264"/>
              <a:gd name="connsiteX174" fmla="*/ 240 w 8663"/>
              <a:gd name="connsiteY174" fmla="*/ 3809 h 5264"/>
              <a:gd name="connsiteX175" fmla="*/ 240 w 8663"/>
              <a:gd name="connsiteY175" fmla="*/ 3880 h 5264"/>
              <a:gd name="connsiteX176" fmla="*/ 184 w 8663"/>
              <a:gd name="connsiteY176" fmla="*/ 3880 h 5264"/>
              <a:gd name="connsiteX177" fmla="*/ 184 w 8663"/>
              <a:gd name="connsiteY177" fmla="*/ 3809 h 5264"/>
              <a:gd name="connsiteX178" fmla="*/ 240 w 8663"/>
              <a:gd name="connsiteY178" fmla="*/ 3809 h 5264"/>
              <a:gd name="connsiteX179" fmla="*/ 102 w 8663"/>
              <a:gd name="connsiteY179" fmla="*/ 3787 h 5264"/>
              <a:gd name="connsiteX180" fmla="*/ 102 w 8663"/>
              <a:gd name="connsiteY180" fmla="*/ 3724 h 5264"/>
              <a:gd name="connsiteX181" fmla="*/ 166 w 8663"/>
              <a:gd name="connsiteY181" fmla="*/ 3724 h 5264"/>
              <a:gd name="connsiteX182" fmla="*/ 166 w 8663"/>
              <a:gd name="connsiteY182" fmla="*/ 3787 h 5264"/>
              <a:gd name="connsiteX183" fmla="*/ 102 w 8663"/>
              <a:gd name="connsiteY183" fmla="*/ 3787 h 5264"/>
              <a:gd name="connsiteX184" fmla="*/ 102 w 8663"/>
              <a:gd name="connsiteY184" fmla="*/ 3880 h 5264"/>
              <a:gd name="connsiteX185" fmla="*/ 102 w 8663"/>
              <a:gd name="connsiteY185" fmla="*/ 3809 h 5264"/>
              <a:gd name="connsiteX186" fmla="*/ 166 w 8663"/>
              <a:gd name="connsiteY186" fmla="*/ 3809 h 5264"/>
              <a:gd name="connsiteX187" fmla="*/ 166 w 8663"/>
              <a:gd name="connsiteY187" fmla="*/ 3880 h 5264"/>
              <a:gd name="connsiteX188" fmla="*/ 102 w 8663"/>
              <a:gd name="connsiteY188" fmla="*/ 3880 h 5264"/>
              <a:gd name="connsiteX189" fmla="*/ 102 w 8663"/>
              <a:gd name="connsiteY189" fmla="*/ 3962 h 5264"/>
              <a:gd name="connsiteX190" fmla="*/ 102 w 8663"/>
              <a:gd name="connsiteY190" fmla="*/ 3904 h 5264"/>
              <a:gd name="connsiteX191" fmla="*/ 162 w 8663"/>
              <a:gd name="connsiteY191" fmla="*/ 3904 h 5264"/>
              <a:gd name="connsiteX192" fmla="*/ 162 w 8663"/>
              <a:gd name="connsiteY192" fmla="*/ 3962 h 5264"/>
              <a:gd name="connsiteX193" fmla="*/ 102 w 8663"/>
              <a:gd name="connsiteY193" fmla="*/ 3962 h 5264"/>
              <a:gd name="connsiteX194" fmla="*/ 162 w 8663"/>
              <a:gd name="connsiteY194" fmla="*/ 3981 h 5264"/>
              <a:gd name="connsiteX195" fmla="*/ 162 w 8663"/>
              <a:gd name="connsiteY195" fmla="*/ 4042 h 5264"/>
              <a:gd name="connsiteX196" fmla="*/ 24 w 8663"/>
              <a:gd name="connsiteY196" fmla="*/ 4042 h 5264"/>
              <a:gd name="connsiteX197" fmla="*/ 24 w 8663"/>
              <a:gd name="connsiteY197" fmla="*/ 3904 h 5264"/>
              <a:gd name="connsiteX198" fmla="*/ 82 w 8663"/>
              <a:gd name="connsiteY198" fmla="*/ 3904 h 5264"/>
              <a:gd name="connsiteX199" fmla="*/ 82 w 8663"/>
              <a:gd name="connsiteY199" fmla="*/ 3981 h 5264"/>
              <a:gd name="connsiteX200" fmla="*/ 162 w 8663"/>
              <a:gd name="connsiteY200" fmla="*/ 3981 h 5264"/>
              <a:gd name="connsiteX201" fmla="*/ 80 w 8663"/>
              <a:gd name="connsiteY201" fmla="*/ 536 h 5264"/>
              <a:gd name="connsiteX202" fmla="*/ 80 w 8663"/>
              <a:gd name="connsiteY202" fmla="*/ 575 h 5264"/>
              <a:gd name="connsiteX203" fmla="*/ 39 w 8663"/>
              <a:gd name="connsiteY203" fmla="*/ 575 h 5264"/>
              <a:gd name="connsiteX204" fmla="*/ 39 w 8663"/>
              <a:gd name="connsiteY204" fmla="*/ 536 h 5264"/>
              <a:gd name="connsiteX205" fmla="*/ 80 w 8663"/>
              <a:gd name="connsiteY205" fmla="*/ 536 h 5264"/>
              <a:gd name="connsiteX206" fmla="*/ 162 w 8663"/>
              <a:gd name="connsiteY206" fmla="*/ 22 h 5264"/>
              <a:gd name="connsiteX207" fmla="*/ 162 w 8663"/>
              <a:gd name="connsiteY207" fmla="*/ 82 h 5264"/>
              <a:gd name="connsiteX208" fmla="*/ 82 w 8663"/>
              <a:gd name="connsiteY208" fmla="*/ 82 h 5264"/>
              <a:gd name="connsiteX209" fmla="*/ 82 w 8663"/>
              <a:gd name="connsiteY209" fmla="*/ 160 h 5264"/>
              <a:gd name="connsiteX210" fmla="*/ 24 w 8663"/>
              <a:gd name="connsiteY210" fmla="*/ 160 h 5264"/>
              <a:gd name="connsiteX211" fmla="*/ 24 w 8663"/>
              <a:gd name="connsiteY211" fmla="*/ 22 h 5264"/>
              <a:gd name="connsiteX212" fmla="*/ 162 w 8663"/>
              <a:gd name="connsiteY212" fmla="*/ 22 h 5264"/>
              <a:gd name="connsiteX213" fmla="*/ 162 w 8663"/>
              <a:gd name="connsiteY213" fmla="*/ 102 h 5264"/>
              <a:gd name="connsiteX214" fmla="*/ 162 w 8663"/>
              <a:gd name="connsiteY214" fmla="*/ 160 h 5264"/>
              <a:gd name="connsiteX215" fmla="*/ 102 w 8663"/>
              <a:gd name="connsiteY215" fmla="*/ 160 h 5264"/>
              <a:gd name="connsiteX216" fmla="*/ 102 w 8663"/>
              <a:gd name="connsiteY216" fmla="*/ 102 h 5264"/>
              <a:gd name="connsiteX217" fmla="*/ 162 w 8663"/>
              <a:gd name="connsiteY217" fmla="*/ 102 h 5264"/>
              <a:gd name="connsiteX218" fmla="*/ 166 w 8663"/>
              <a:gd name="connsiteY218" fmla="*/ 277 h 5264"/>
              <a:gd name="connsiteX219" fmla="*/ 166 w 8663"/>
              <a:gd name="connsiteY219" fmla="*/ 339 h 5264"/>
              <a:gd name="connsiteX220" fmla="*/ 102 w 8663"/>
              <a:gd name="connsiteY220" fmla="*/ 339 h 5264"/>
              <a:gd name="connsiteX221" fmla="*/ 102 w 8663"/>
              <a:gd name="connsiteY221" fmla="*/ 277 h 5264"/>
              <a:gd name="connsiteX222" fmla="*/ 166 w 8663"/>
              <a:gd name="connsiteY222" fmla="*/ 277 h 5264"/>
              <a:gd name="connsiteX223" fmla="*/ 102 w 8663"/>
              <a:gd name="connsiteY223" fmla="*/ 255 h 5264"/>
              <a:gd name="connsiteX224" fmla="*/ 102 w 8663"/>
              <a:gd name="connsiteY224" fmla="*/ 184 h 5264"/>
              <a:gd name="connsiteX225" fmla="*/ 166 w 8663"/>
              <a:gd name="connsiteY225" fmla="*/ 184 h 5264"/>
              <a:gd name="connsiteX226" fmla="*/ 166 w 8663"/>
              <a:gd name="connsiteY226" fmla="*/ 255 h 5264"/>
              <a:gd name="connsiteX227" fmla="*/ 102 w 8663"/>
              <a:gd name="connsiteY227" fmla="*/ 255 h 5264"/>
              <a:gd name="connsiteX228" fmla="*/ 184 w 8663"/>
              <a:gd name="connsiteY228" fmla="*/ 255 h 5264"/>
              <a:gd name="connsiteX229" fmla="*/ 184 w 8663"/>
              <a:gd name="connsiteY229" fmla="*/ 184 h 5264"/>
              <a:gd name="connsiteX230" fmla="*/ 240 w 8663"/>
              <a:gd name="connsiteY230" fmla="*/ 184 h 5264"/>
              <a:gd name="connsiteX231" fmla="*/ 240 w 8663"/>
              <a:gd name="connsiteY231" fmla="*/ 255 h 5264"/>
              <a:gd name="connsiteX232" fmla="*/ 184 w 8663"/>
              <a:gd name="connsiteY232" fmla="*/ 255 h 5264"/>
              <a:gd name="connsiteX233" fmla="*/ 184 w 8663"/>
              <a:gd name="connsiteY233" fmla="*/ 164 h 5264"/>
              <a:gd name="connsiteX234" fmla="*/ 184 w 8663"/>
              <a:gd name="connsiteY234" fmla="*/ 102 h 5264"/>
              <a:gd name="connsiteX235" fmla="*/ 240 w 8663"/>
              <a:gd name="connsiteY235" fmla="*/ 102 h 5264"/>
              <a:gd name="connsiteX236" fmla="*/ 240 w 8663"/>
              <a:gd name="connsiteY236" fmla="*/ 164 h 5264"/>
              <a:gd name="connsiteX237" fmla="*/ 184 w 8663"/>
              <a:gd name="connsiteY237" fmla="*/ 164 h 5264"/>
              <a:gd name="connsiteX238" fmla="*/ 561 w 8663"/>
              <a:gd name="connsiteY238" fmla="*/ 37 h 5264"/>
              <a:gd name="connsiteX239" fmla="*/ 561 w 8663"/>
              <a:gd name="connsiteY239" fmla="*/ 78 h 5264"/>
              <a:gd name="connsiteX240" fmla="*/ 520 w 8663"/>
              <a:gd name="connsiteY240" fmla="*/ 78 h 5264"/>
              <a:gd name="connsiteX241" fmla="*/ 520 w 8663"/>
              <a:gd name="connsiteY241" fmla="*/ 37 h 5264"/>
              <a:gd name="connsiteX242" fmla="*/ 561 w 8663"/>
              <a:gd name="connsiteY242" fmla="*/ 37 h 5264"/>
              <a:gd name="connsiteX243" fmla="*/ 8424 w 8663"/>
              <a:gd name="connsiteY243" fmla="*/ 164 h 5264"/>
              <a:gd name="connsiteX244" fmla="*/ 8424 w 8663"/>
              <a:gd name="connsiteY244" fmla="*/ 102 h 5264"/>
              <a:gd name="connsiteX245" fmla="*/ 8480 w 8663"/>
              <a:gd name="connsiteY245" fmla="*/ 102 h 5264"/>
              <a:gd name="connsiteX246" fmla="*/ 8480 w 8663"/>
              <a:gd name="connsiteY246" fmla="*/ 164 h 5264"/>
              <a:gd name="connsiteX247" fmla="*/ 8424 w 8663"/>
              <a:gd name="connsiteY247" fmla="*/ 164 h 5264"/>
              <a:gd name="connsiteX248" fmla="*/ 8424 w 8663"/>
              <a:gd name="connsiteY248" fmla="*/ 255 h 5264"/>
              <a:gd name="connsiteX249" fmla="*/ 8424 w 8663"/>
              <a:gd name="connsiteY249" fmla="*/ 184 h 5264"/>
              <a:gd name="connsiteX250" fmla="*/ 8480 w 8663"/>
              <a:gd name="connsiteY250" fmla="*/ 184 h 5264"/>
              <a:gd name="connsiteX251" fmla="*/ 8480 w 8663"/>
              <a:gd name="connsiteY251" fmla="*/ 255 h 5264"/>
              <a:gd name="connsiteX252" fmla="*/ 8424 w 8663"/>
              <a:gd name="connsiteY252" fmla="*/ 255 h 5264"/>
              <a:gd name="connsiteX253" fmla="*/ 8562 w 8663"/>
              <a:gd name="connsiteY253" fmla="*/ 596 h 5264"/>
              <a:gd name="connsiteX254" fmla="*/ 8562 w 8663"/>
              <a:gd name="connsiteY254" fmla="*/ 674 h 5264"/>
              <a:gd name="connsiteX255" fmla="*/ 8622 w 8663"/>
              <a:gd name="connsiteY255" fmla="*/ 674 h 5264"/>
              <a:gd name="connsiteX256" fmla="*/ 8622 w 8663"/>
              <a:gd name="connsiteY256" fmla="*/ 3390 h 5264"/>
              <a:gd name="connsiteX257" fmla="*/ 8562 w 8663"/>
              <a:gd name="connsiteY257" fmla="*/ 3390 h 5264"/>
              <a:gd name="connsiteX258" fmla="*/ 8562 w 8663"/>
              <a:gd name="connsiteY258" fmla="*/ 3468 h 5264"/>
              <a:gd name="connsiteX259" fmla="*/ 8510 w 8663"/>
              <a:gd name="connsiteY259" fmla="*/ 3468 h 5264"/>
              <a:gd name="connsiteX260" fmla="*/ 8510 w 8663"/>
              <a:gd name="connsiteY260" fmla="*/ 3619 h 5264"/>
              <a:gd name="connsiteX261" fmla="*/ 8638 w 8663"/>
              <a:gd name="connsiteY261" fmla="*/ 3619 h 5264"/>
              <a:gd name="connsiteX262" fmla="*/ 8638 w 8663"/>
              <a:gd name="connsiteY262" fmla="*/ 3787 h 5264"/>
              <a:gd name="connsiteX263" fmla="*/ 8581 w 8663"/>
              <a:gd name="connsiteY263" fmla="*/ 3787 h 5264"/>
              <a:gd name="connsiteX264" fmla="*/ 8581 w 8663"/>
              <a:gd name="connsiteY264" fmla="*/ 3705 h 5264"/>
              <a:gd name="connsiteX265" fmla="*/ 8480 w 8663"/>
              <a:gd name="connsiteY265" fmla="*/ 3705 h 5264"/>
              <a:gd name="connsiteX266" fmla="*/ 8480 w 8663"/>
              <a:gd name="connsiteY266" fmla="*/ 3787 h 5264"/>
              <a:gd name="connsiteX267" fmla="*/ 8402 w 8663"/>
              <a:gd name="connsiteY267" fmla="*/ 3787 h 5264"/>
              <a:gd name="connsiteX268" fmla="*/ 8402 w 8663"/>
              <a:gd name="connsiteY268" fmla="*/ 3880 h 5264"/>
              <a:gd name="connsiteX269" fmla="*/ 8310 w 8663"/>
              <a:gd name="connsiteY269" fmla="*/ 3880 h 5264"/>
              <a:gd name="connsiteX270" fmla="*/ 8310 w 8663"/>
              <a:gd name="connsiteY270" fmla="*/ 3981 h 5264"/>
              <a:gd name="connsiteX271" fmla="*/ 8402 w 8663"/>
              <a:gd name="connsiteY271" fmla="*/ 3981 h 5264"/>
              <a:gd name="connsiteX272" fmla="*/ 8402 w 8663"/>
              <a:gd name="connsiteY272" fmla="*/ 4040 h 5264"/>
              <a:gd name="connsiteX273" fmla="*/ 8234 w 8663"/>
              <a:gd name="connsiteY273" fmla="*/ 4040 h 5264"/>
              <a:gd name="connsiteX274" fmla="*/ 8234 w 8663"/>
              <a:gd name="connsiteY274" fmla="*/ 3912 h 5264"/>
              <a:gd name="connsiteX275" fmla="*/ 8081 w 8663"/>
              <a:gd name="connsiteY275" fmla="*/ 3912 h 5264"/>
              <a:gd name="connsiteX276" fmla="*/ 8081 w 8663"/>
              <a:gd name="connsiteY276" fmla="*/ 3964 h 5264"/>
              <a:gd name="connsiteX277" fmla="*/ 8005 w 8663"/>
              <a:gd name="connsiteY277" fmla="*/ 3964 h 5264"/>
              <a:gd name="connsiteX278" fmla="*/ 8005 w 8663"/>
              <a:gd name="connsiteY278" fmla="*/ 4025 h 5264"/>
              <a:gd name="connsiteX279" fmla="*/ 658 w 8663"/>
              <a:gd name="connsiteY279" fmla="*/ 4025 h 5264"/>
              <a:gd name="connsiteX280" fmla="*/ 658 w 8663"/>
              <a:gd name="connsiteY280" fmla="*/ 3964 h 5264"/>
              <a:gd name="connsiteX281" fmla="*/ 583 w 8663"/>
              <a:gd name="connsiteY281" fmla="*/ 3964 h 5264"/>
              <a:gd name="connsiteX282" fmla="*/ 583 w 8663"/>
              <a:gd name="connsiteY282" fmla="*/ 3912 h 5264"/>
              <a:gd name="connsiteX283" fmla="*/ 430 w 8663"/>
              <a:gd name="connsiteY283" fmla="*/ 3912 h 5264"/>
              <a:gd name="connsiteX284" fmla="*/ 430 w 8663"/>
              <a:gd name="connsiteY284" fmla="*/ 4040 h 5264"/>
              <a:gd name="connsiteX285" fmla="*/ 261 w 8663"/>
              <a:gd name="connsiteY285" fmla="*/ 4040 h 5264"/>
              <a:gd name="connsiteX286" fmla="*/ 261 w 8663"/>
              <a:gd name="connsiteY286" fmla="*/ 3981 h 5264"/>
              <a:gd name="connsiteX287" fmla="*/ 354 w 8663"/>
              <a:gd name="connsiteY287" fmla="*/ 3981 h 5264"/>
              <a:gd name="connsiteX288" fmla="*/ 354 w 8663"/>
              <a:gd name="connsiteY288" fmla="*/ 3880 h 5264"/>
              <a:gd name="connsiteX289" fmla="*/ 261 w 8663"/>
              <a:gd name="connsiteY289" fmla="*/ 3880 h 5264"/>
              <a:gd name="connsiteX290" fmla="*/ 261 w 8663"/>
              <a:gd name="connsiteY290" fmla="*/ 3787 h 5264"/>
              <a:gd name="connsiteX291" fmla="*/ 184 w 8663"/>
              <a:gd name="connsiteY291" fmla="*/ 3787 h 5264"/>
              <a:gd name="connsiteX292" fmla="*/ 184 w 8663"/>
              <a:gd name="connsiteY292" fmla="*/ 3705 h 5264"/>
              <a:gd name="connsiteX293" fmla="*/ 82 w 8663"/>
              <a:gd name="connsiteY293" fmla="*/ 3705 h 5264"/>
              <a:gd name="connsiteX294" fmla="*/ 82 w 8663"/>
              <a:gd name="connsiteY294" fmla="*/ 3787 h 5264"/>
              <a:gd name="connsiteX295" fmla="*/ 26 w 8663"/>
              <a:gd name="connsiteY295" fmla="*/ 3787 h 5264"/>
              <a:gd name="connsiteX296" fmla="*/ 26 w 8663"/>
              <a:gd name="connsiteY296" fmla="*/ 3619 h 5264"/>
              <a:gd name="connsiteX297" fmla="*/ 153 w 8663"/>
              <a:gd name="connsiteY297" fmla="*/ 3619 h 5264"/>
              <a:gd name="connsiteX298" fmla="*/ 153 w 8663"/>
              <a:gd name="connsiteY298" fmla="*/ 3468 h 5264"/>
              <a:gd name="connsiteX299" fmla="*/ 102 w 8663"/>
              <a:gd name="connsiteY299" fmla="*/ 3468 h 5264"/>
              <a:gd name="connsiteX300" fmla="*/ 102 w 8663"/>
              <a:gd name="connsiteY300" fmla="*/ 3390 h 5264"/>
              <a:gd name="connsiteX301" fmla="*/ 41 w 8663"/>
              <a:gd name="connsiteY301" fmla="*/ 3390 h 5264"/>
              <a:gd name="connsiteX302" fmla="*/ 41 w 8663"/>
              <a:gd name="connsiteY302" fmla="*/ 674 h 5264"/>
              <a:gd name="connsiteX303" fmla="*/ 102 w 8663"/>
              <a:gd name="connsiteY303" fmla="*/ 674 h 5264"/>
              <a:gd name="connsiteX304" fmla="*/ 102 w 8663"/>
              <a:gd name="connsiteY304" fmla="*/ 596 h 5264"/>
              <a:gd name="connsiteX305" fmla="*/ 153 w 8663"/>
              <a:gd name="connsiteY305" fmla="*/ 596 h 5264"/>
              <a:gd name="connsiteX306" fmla="*/ 153 w 8663"/>
              <a:gd name="connsiteY306" fmla="*/ 445 h 5264"/>
              <a:gd name="connsiteX307" fmla="*/ 26 w 8663"/>
              <a:gd name="connsiteY307" fmla="*/ 445 h 5264"/>
              <a:gd name="connsiteX308" fmla="*/ 26 w 8663"/>
              <a:gd name="connsiteY308" fmla="*/ 277 h 5264"/>
              <a:gd name="connsiteX309" fmla="*/ 82 w 8663"/>
              <a:gd name="connsiteY309" fmla="*/ 277 h 5264"/>
              <a:gd name="connsiteX310" fmla="*/ 82 w 8663"/>
              <a:gd name="connsiteY310" fmla="*/ 359 h 5264"/>
              <a:gd name="connsiteX311" fmla="*/ 184 w 8663"/>
              <a:gd name="connsiteY311" fmla="*/ 359 h 5264"/>
              <a:gd name="connsiteX312" fmla="*/ 184 w 8663"/>
              <a:gd name="connsiteY312" fmla="*/ 277 h 5264"/>
              <a:gd name="connsiteX313" fmla="*/ 261 w 8663"/>
              <a:gd name="connsiteY313" fmla="*/ 277 h 5264"/>
              <a:gd name="connsiteX314" fmla="*/ 261 w 8663"/>
              <a:gd name="connsiteY314" fmla="*/ 184 h 5264"/>
              <a:gd name="connsiteX315" fmla="*/ 354 w 8663"/>
              <a:gd name="connsiteY315" fmla="*/ 184 h 5264"/>
              <a:gd name="connsiteX316" fmla="*/ 354 w 8663"/>
              <a:gd name="connsiteY316" fmla="*/ 82 h 5264"/>
              <a:gd name="connsiteX317" fmla="*/ 261 w 8663"/>
              <a:gd name="connsiteY317" fmla="*/ 82 h 5264"/>
              <a:gd name="connsiteX318" fmla="*/ 261 w 8663"/>
              <a:gd name="connsiteY318" fmla="*/ 24 h 5264"/>
              <a:gd name="connsiteX319" fmla="*/ 430 w 8663"/>
              <a:gd name="connsiteY319" fmla="*/ 24 h 5264"/>
              <a:gd name="connsiteX320" fmla="*/ 430 w 8663"/>
              <a:gd name="connsiteY320" fmla="*/ 151 h 5264"/>
              <a:gd name="connsiteX321" fmla="*/ 583 w 8663"/>
              <a:gd name="connsiteY321" fmla="*/ 151 h 5264"/>
              <a:gd name="connsiteX322" fmla="*/ 583 w 8663"/>
              <a:gd name="connsiteY322" fmla="*/ 100 h 5264"/>
              <a:gd name="connsiteX323" fmla="*/ 658 w 8663"/>
              <a:gd name="connsiteY323" fmla="*/ 100 h 5264"/>
              <a:gd name="connsiteX324" fmla="*/ 658 w 8663"/>
              <a:gd name="connsiteY324" fmla="*/ 39 h 5264"/>
              <a:gd name="connsiteX325" fmla="*/ 8005 w 8663"/>
              <a:gd name="connsiteY325" fmla="*/ 39 h 5264"/>
              <a:gd name="connsiteX326" fmla="*/ 8005 w 8663"/>
              <a:gd name="connsiteY326" fmla="*/ 100 h 5264"/>
              <a:gd name="connsiteX327" fmla="*/ 8081 w 8663"/>
              <a:gd name="connsiteY327" fmla="*/ 100 h 5264"/>
              <a:gd name="connsiteX328" fmla="*/ 8081 w 8663"/>
              <a:gd name="connsiteY328" fmla="*/ 151 h 5264"/>
              <a:gd name="connsiteX329" fmla="*/ 8234 w 8663"/>
              <a:gd name="connsiteY329" fmla="*/ 151 h 5264"/>
              <a:gd name="connsiteX330" fmla="*/ 8234 w 8663"/>
              <a:gd name="connsiteY330" fmla="*/ 24 h 5264"/>
              <a:gd name="connsiteX331" fmla="*/ 8402 w 8663"/>
              <a:gd name="connsiteY331" fmla="*/ 24 h 5264"/>
              <a:gd name="connsiteX332" fmla="*/ 8402 w 8663"/>
              <a:gd name="connsiteY332" fmla="*/ 82 h 5264"/>
              <a:gd name="connsiteX333" fmla="*/ 8310 w 8663"/>
              <a:gd name="connsiteY333" fmla="*/ 82 h 5264"/>
              <a:gd name="connsiteX334" fmla="*/ 8310 w 8663"/>
              <a:gd name="connsiteY334" fmla="*/ 184 h 5264"/>
              <a:gd name="connsiteX335" fmla="*/ 8402 w 8663"/>
              <a:gd name="connsiteY335" fmla="*/ 184 h 5264"/>
              <a:gd name="connsiteX336" fmla="*/ 8402 w 8663"/>
              <a:gd name="connsiteY336" fmla="*/ 277 h 5264"/>
              <a:gd name="connsiteX337" fmla="*/ 8480 w 8663"/>
              <a:gd name="connsiteY337" fmla="*/ 277 h 5264"/>
              <a:gd name="connsiteX338" fmla="*/ 8480 w 8663"/>
              <a:gd name="connsiteY338" fmla="*/ 359 h 5264"/>
              <a:gd name="connsiteX339" fmla="*/ 8581 w 8663"/>
              <a:gd name="connsiteY339" fmla="*/ 359 h 5264"/>
              <a:gd name="connsiteX340" fmla="*/ 8581 w 8663"/>
              <a:gd name="connsiteY340" fmla="*/ 277 h 5264"/>
              <a:gd name="connsiteX341" fmla="*/ 8638 w 8663"/>
              <a:gd name="connsiteY341" fmla="*/ 277 h 5264"/>
              <a:gd name="connsiteX342" fmla="*/ 8638 w 8663"/>
              <a:gd name="connsiteY342" fmla="*/ 445 h 5264"/>
              <a:gd name="connsiteX343" fmla="*/ 8510 w 8663"/>
              <a:gd name="connsiteY343" fmla="*/ 445 h 5264"/>
              <a:gd name="connsiteX344" fmla="*/ 8510 w 8663"/>
              <a:gd name="connsiteY344" fmla="*/ 596 h 5264"/>
              <a:gd name="connsiteX345" fmla="*/ 8562 w 8663"/>
              <a:gd name="connsiteY345" fmla="*/ 596 h 5264"/>
              <a:gd name="connsiteX346" fmla="*/ 261 w 8663"/>
              <a:gd name="connsiteY346" fmla="*/ 3962 h 5264"/>
              <a:gd name="connsiteX347" fmla="*/ 261 w 8663"/>
              <a:gd name="connsiteY347" fmla="*/ 3899 h 5264"/>
              <a:gd name="connsiteX348" fmla="*/ 335 w 8663"/>
              <a:gd name="connsiteY348" fmla="*/ 3899 h 5264"/>
              <a:gd name="connsiteX349" fmla="*/ 335 w 8663"/>
              <a:gd name="connsiteY349" fmla="*/ 3962 h 5264"/>
              <a:gd name="connsiteX350" fmla="*/ 261 w 8663"/>
              <a:gd name="connsiteY350" fmla="*/ 3962 h 5264"/>
              <a:gd name="connsiteX351" fmla="*/ 261 w 8663"/>
              <a:gd name="connsiteY351" fmla="*/ 102 h 5264"/>
              <a:gd name="connsiteX352" fmla="*/ 335 w 8663"/>
              <a:gd name="connsiteY352" fmla="*/ 102 h 5264"/>
              <a:gd name="connsiteX353" fmla="*/ 335 w 8663"/>
              <a:gd name="connsiteY353" fmla="*/ 164 h 5264"/>
              <a:gd name="connsiteX354" fmla="*/ 261 w 8663"/>
              <a:gd name="connsiteY354" fmla="*/ 164 h 5264"/>
              <a:gd name="connsiteX355" fmla="*/ 261 w 8663"/>
              <a:gd name="connsiteY355" fmla="*/ 102 h 5264"/>
              <a:gd name="connsiteX356" fmla="*/ 8402 w 8663"/>
              <a:gd name="connsiteY356" fmla="*/ 102 h 5264"/>
              <a:gd name="connsiteX357" fmla="*/ 8402 w 8663"/>
              <a:gd name="connsiteY357" fmla="*/ 164 h 5264"/>
              <a:gd name="connsiteX358" fmla="*/ 8329 w 8663"/>
              <a:gd name="connsiteY358" fmla="*/ 164 h 5264"/>
              <a:gd name="connsiteX359" fmla="*/ 8329 w 8663"/>
              <a:gd name="connsiteY359" fmla="*/ 102 h 5264"/>
              <a:gd name="connsiteX360" fmla="*/ 8402 w 8663"/>
              <a:gd name="connsiteY360" fmla="*/ 102 h 5264"/>
              <a:gd name="connsiteX361" fmla="*/ 8402 w 8663"/>
              <a:gd name="connsiteY361" fmla="*/ 3899 h 5264"/>
              <a:gd name="connsiteX362" fmla="*/ 8402 w 8663"/>
              <a:gd name="connsiteY362" fmla="*/ 3962 h 5264"/>
              <a:gd name="connsiteX363" fmla="*/ 8329 w 8663"/>
              <a:gd name="connsiteY363" fmla="*/ 3962 h 5264"/>
              <a:gd name="connsiteX364" fmla="*/ 8329 w 8663"/>
              <a:gd name="connsiteY364" fmla="*/ 3899 h 5264"/>
              <a:gd name="connsiteX365" fmla="*/ 8402 w 8663"/>
              <a:gd name="connsiteY365" fmla="*/ 3899 h 5264"/>
              <a:gd name="connsiteX366" fmla="*/ 8562 w 8663"/>
              <a:gd name="connsiteY366" fmla="*/ 277 h 5264"/>
              <a:gd name="connsiteX367" fmla="*/ 8562 w 8663"/>
              <a:gd name="connsiteY367" fmla="*/ 339 h 5264"/>
              <a:gd name="connsiteX368" fmla="*/ 8497 w 8663"/>
              <a:gd name="connsiteY368" fmla="*/ 339 h 5264"/>
              <a:gd name="connsiteX369" fmla="*/ 8497 w 8663"/>
              <a:gd name="connsiteY369" fmla="*/ 277 h 5264"/>
              <a:gd name="connsiteX370" fmla="*/ 8562 w 8663"/>
              <a:gd name="connsiteY370" fmla="*/ 277 h 5264"/>
              <a:gd name="connsiteX371" fmla="*/ 8562 w 8663"/>
              <a:gd name="connsiteY371" fmla="*/ 184 h 5264"/>
              <a:gd name="connsiteX372" fmla="*/ 8562 w 8663"/>
              <a:gd name="connsiteY372" fmla="*/ 255 h 5264"/>
              <a:gd name="connsiteX373" fmla="*/ 8497 w 8663"/>
              <a:gd name="connsiteY373" fmla="*/ 255 h 5264"/>
              <a:gd name="connsiteX374" fmla="*/ 8497 w 8663"/>
              <a:gd name="connsiteY374" fmla="*/ 184 h 5264"/>
              <a:gd name="connsiteX375" fmla="*/ 8562 w 8663"/>
              <a:gd name="connsiteY375" fmla="*/ 184 h 5264"/>
              <a:gd name="connsiteX376" fmla="*/ 8562 w 8663"/>
              <a:gd name="connsiteY376" fmla="*/ 102 h 5264"/>
              <a:gd name="connsiteX377" fmla="*/ 8562 w 8663"/>
              <a:gd name="connsiteY377" fmla="*/ 160 h 5264"/>
              <a:gd name="connsiteX378" fmla="*/ 8502 w 8663"/>
              <a:gd name="connsiteY378" fmla="*/ 160 h 5264"/>
              <a:gd name="connsiteX379" fmla="*/ 8502 w 8663"/>
              <a:gd name="connsiteY379" fmla="*/ 102 h 5264"/>
              <a:gd name="connsiteX380" fmla="*/ 8562 w 8663"/>
              <a:gd name="connsiteY380" fmla="*/ 102 h 5264"/>
              <a:gd name="connsiteX381" fmla="*/ 8502 w 8663"/>
              <a:gd name="connsiteY381" fmla="*/ 82 h 5264"/>
              <a:gd name="connsiteX382" fmla="*/ 8502 w 8663"/>
              <a:gd name="connsiteY382" fmla="*/ 22 h 5264"/>
              <a:gd name="connsiteX383" fmla="*/ 8640 w 8663"/>
              <a:gd name="connsiteY383" fmla="*/ 22 h 5264"/>
              <a:gd name="connsiteX384" fmla="*/ 8640 w 8663"/>
              <a:gd name="connsiteY384" fmla="*/ 160 h 5264"/>
              <a:gd name="connsiteX385" fmla="*/ 8581 w 8663"/>
              <a:gd name="connsiteY385" fmla="*/ 160 h 5264"/>
              <a:gd name="connsiteX386" fmla="*/ 8581 w 8663"/>
              <a:gd name="connsiteY386" fmla="*/ 82 h 5264"/>
              <a:gd name="connsiteX387" fmla="*/ 8502 w 8663"/>
              <a:gd name="connsiteY387" fmla="*/ 82 h 5264"/>
              <a:gd name="connsiteX388" fmla="*/ 80 w 8663"/>
              <a:gd name="connsiteY388" fmla="*/ 3489 h 5264"/>
              <a:gd name="connsiteX389" fmla="*/ 80 w 8663"/>
              <a:gd name="connsiteY389" fmla="*/ 3528 h 5264"/>
              <a:gd name="connsiteX390" fmla="*/ 39 w 8663"/>
              <a:gd name="connsiteY390" fmla="*/ 3528 h 5264"/>
              <a:gd name="connsiteX391" fmla="*/ 39 w 8663"/>
              <a:gd name="connsiteY391" fmla="*/ 3489 h 5264"/>
              <a:gd name="connsiteX392" fmla="*/ 80 w 8663"/>
              <a:gd name="connsiteY392" fmla="*/ 3489 h 5264"/>
              <a:gd name="connsiteX393" fmla="*/ 8584 w 8663"/>
              <a:gd name="connsiteY393" fmla="*/ 575 h 5264"/>
              <a:gd name="connsiteX394" fmla="*/ 8584 w 8663"/>
              <a:gd name="connsiteY394" fmla="*/ 536 h 5264"/>
              <a:gd name="connsiteX395" fmla="*/ 8625 w 8663"/>
              <a:gd name="connsiteY395" fmla="*/ 536 h 5264"/>
              <a:gd name="connsiteX396" fmla="*/ 8625 w 8663"/>
              <a:gd name="connsiteY396" fmla="*/ 575 h 5264"/>
              <a:gd name="connsiteX397" fmla="*/ 8584 w 8663"/>
              <a:gd name="connsiteY397" fmla="*/ 575 h 5264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4063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3981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3981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4063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4063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3934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3934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3964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3964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4048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4048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3986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3986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4046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4046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3986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3986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4048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4048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3964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3964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3934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3934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4063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4063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3981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3981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4063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4063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3882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3882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3809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3809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3597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3597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3489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3489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3550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3550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3468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3468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3411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3411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3986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4027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4027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3986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3986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3528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3489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3489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3528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3528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4042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3981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3981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3904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3904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4042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4042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3962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3904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3904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3962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3962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3787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3724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3724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3787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3787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3809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3880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3880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3809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3809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3899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3962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3962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3899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3899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3809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3880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3880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3809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3809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4027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3986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3986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4027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4027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3899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3962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3962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3899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3899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3809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3880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3880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3809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3809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3787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3724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3724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3787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3787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3880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3809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3809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3880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3880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3962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3904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3904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3962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3962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3981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4042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4042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3904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3904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3981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3981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3390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3390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3468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3468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3619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3619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3787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3787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3705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3705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3787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3787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3880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3880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3981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3981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4040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4040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3912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3912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3964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3964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4025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4025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3964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3964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3912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3912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4040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4040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3981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3981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3880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3880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3787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3787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3705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3705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3787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3787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3619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3619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3468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3468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3390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3390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3962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3899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3899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3962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3962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3899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3962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3962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3899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3899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3489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3528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3528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3489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3489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8663 w 8663"/>
              <a:gd name="connsiteY0" fmla="*/ 182 h 5445"/>
              <a:gd name="connsiteX1" fmla="*/ 8663 w 8663"/>
              <a:gd name="connsiteY1" fmla="*/ 0 h 5445"/>
              <a:gd name="connsiteX2" fmla="*/ 8480 w 8663"/>
              <a:gd name="connsiteY2" fmla="*/ 0 h 5445"/>
              <a:gd name="connsiteX3" fmla="*/ 8480 w 8663"/>
              <a:gd name="connsiteY3" fmla="*/ 82 h 5445"/>
              <a:gd name="connsiteX4" fmla="*/ 8424 w 8663"/>
              <a:gd name="connsiteY4" fmla="*/ 82 h 5445"/>
              <a:gd name="connsiteX5" fmla="*/ 8424 w 8663"/>
              <a:gd name="connsiteY5" fmla="*/ 0 h 5445"/>
              <a:gd name="connsiteX6" fmla="*/ 8212 w 8663"/>
              <a:gd name="connsiteY6" fmla="*/ 0 h 5445"/>
              <a:gd name="connsiteX7" fmla="*/ 8212 w 8663"/>
              <a:gd name="connsiteY7" fmla="*/ 130 h 5445"/>
              <a:gd name="connsiteX8" fmla="*/ 8102 w 8663"/>
              <a:gd name="connsiteY8" fmla="*/ 130 h 5445"/>
              <a:gd name="connsiteX9" fmla="*/ 8102 w 8663"/>
              <a:gd name="connsiteY9" fmla="*/ 100 h 5445"/>
              <a:gd name="connsiteX10" fmla="*/ 8165 w 8663"/>
              <a:gd name="connsiteY10" fmla="*/ 100 h 5445"/>
              <a:gd name="connsiteX11" fmla="*/ 8165 w 8663"/>
              <a:gd name="connsiteY11" fmla="*/ 15 h 5445"/>
              <a:gd name="connsiteX12" fmla="*/ 8081 w 8663"/>
              <a:gd name="connsiteY12" fmla="*/ 15 h 5445"/>
              <a:gd name="connsiteX13" fmla="*/ 8081 w 8663"/>
              <a:gd name="connsiteY13" fmla="*/ 78 h 5445"/>
              <a:gd name="connsiteX14" fmla="*/ 8027 w 8663"/>
              <a:gd name="connsiteY14" fmla="*/ 78 h 5445"/>
              <a:gd name="connsiteX15" fmla="*/ 8027 w 8663"/>
              <a:gd name="connsiteY15" fmla="*/ 18 h 5445"/>
              <a:gd name="connsiteX16" fmla="*/ 637 w 8663"/>
              <a:gd name="connsiteY16" fmla="*/ 18 h 5445"/>
              <a:gd name="connsiteX17" fmla="*/ 637 w 8663"/>
              <a:gd name="connsiteY17" fmla="*/ 78 h 5445"/>
              <a:gd name="connsiteX18" fmla="*/ 583 w 8663"/>
              <a:gd name="connsiteY18" fmla="*/ 78 h 5445"/>
              <a:gd name="connsiteX19" fmla="*/ 583 w 8663"/>
              <a:gd name="connsiteY19" fmla="*/ 15 h 5445"/>
              <a:gd name="connsiteX20" fmla="*/ 499 w 8663"/>
              <a:gd name="connsiteY20" fmla="*/ 15 h 5445"/>
              <a:gd name="connsiteX21" fmla="*/ 499 w 8663"/>
              <a:gd name="connsiteY21" fmla="*/ 100 h 5445"/>
              <a:gd name="connsiteX22" fmla="*/ 561 w 8663"/>
              <a:gd name="connsiteY22" fmla="*/ 100 h 5445"/>
              <a:gd name="connsiteX23" fmla="*/ 561 w 8663"/>
              <a:gd name="connsiteY23" fmla="*/ 130 h 5445"/>
              <a:gd name="connsiteX24" fmla="*/ 451 w 8663"/>
              <a:gd name="connsiteY24" fmla="*/ 130 h 5445"/>
              <a:gd name="connsiteX25" fmla="*/ 451 w 8663"/>
              <a:gd name="connsiteY25" fmla="*/ 0 h 5445"/>
              <a:gd name="connsiteX26" fmla="*/ 240 w 8663"/>
              <a:gd name="connsiteY26" fmla="*/ 0 h 5445"/>
              <a:gd name="connsiteX27" fmla="*/ 240 w 8663"/>
              <a:gd name="connsiteY27" fmla="*/ 82 h 5445"/>
              <a:gd name="connsiteX28" fmla="*/ 184 w 8663"/>
              <a:gd name="connsiteY28" fmla="*/ 82 h 5445"/>
              <a:gd name="connsiteX29" fmla="*/ 184 w 8663"/>
              <a:gd name="connsiteY29" fmla="*/ 0 h 5445"/>
              <a:gd name="connsiteX30" fmla="*/ 0 w 8663"/>
              <a:gd name="connsiteY30" fmla="*/ 0 h 5445"/>
              <a:gd name="connsiteX31" fmla="*/ 0 w 8663"/>
              <a:gd name="connsiteY31" fmla="*/ 182 h 5445"/>
              <a:gd name="connsiteX32" fmla="*/ 82 w 8663"/>
              <a:gd name="connsiteY32" fmla="*/ 182 h 5445"/>
              <a:gd name="connsiteX33" fmla="*/ 82 w 8663"/>
              <a:gd name="connsiteY33" fmla="*/ 255 h 5445"/>
              <a:gd name="connsiteX34" fmla="*/ 2 w 8663"/>
              <a:gd name="connsiteY34" fmla="*/ 255 h 5445"/>
              <a:gd name="connsiteX35" fmla="*/ 2 w 8663"/>
              <a:gd name="connsiteY35" fmla="*/ 467 h 5445"/>
              <a:gd name="connsiteX36" fmla="*/ 132 w 8663"/>
              <a:gd name="connsiteY36" fmla="*/ 467 h 5445"/>
              <a:gd name="connsiteX37" fmla="*/ 132 w 8663"/>
              <a:gd name="connsiteY37" fmla="*/ 575 h 5445"/>
              <a:gd name="connsiteX38" fmla="*/ 102 w 8663"/>
              <a:gd name="connsiteY38" fmla="*/ 575 h 5445"/>
              <a:gd name="connsiteX39" fmla="*/ 102 w 8663"/>
              <a:gd name="connsiteY39" fmla="*/ 514 h 5445"/>
              <a:gd name="connsiteX40" fmla="*/ 17 w 8663"/>
              <a:gd name="connsiteY40" fmla="*/ 514 h 5445"/>
              <a:gd name="connsiteX41" fmla="*/ 17 w 8663"/>
              <a:gd name="connsiteY41" fmla="*/ 596 h 5445"/>
              <a:gd name="connsiteX42" fmla="*/ 80 w 8663"/>
              <a:gd name="connsiteY42" fmla="*/ 596 h 5445"/>
              <a:gd name="connsiteX43" fmla="*/ 80 w 8663"/>
              <a:gd name="connsiteY43" fmla="*/ 652 h 5445"/>
              <a:gd name="connsiteX44" fmla="*/ 20 w 8663"/>
              <a:gd name="connsiteY44" fmla="*/ 652 h 5445"/>
              <a:gd name="connsiteX45" fmla="*/ 20 w 8663"/>
              <a:gd name="connsiteY45" fmla="*/ 4793 h 5445"/>
              <a:gd name="connsiteX46" fmla="*/ 80 w 8663"/>
              <a:gd name="connsiteY46" fmla="*/ 4793 h 5445"/>
              <a:gd name="connsiteX47" fmla="*/ 80 w 8663"/>
              <a:gd name="connsiteY47" fmla="*/ 4850 h 5445"/>
              <a:gd name="connsiteX48" fmla="*/ 17 w 8663"/>
              <a:gd name="connsiteY48" fmla="*/ 4850 h 5445"/>
              <a:gd name="connsiteX49" fmla="*/ 17 w 8663"/>
              <a:gd name="connsiteY49" fmla="*/ 4932 h 5445"/>
              <a:gd name="connsiteX50" fmla="*/ 102 w 8663"/>
              <a:gd name="connsiteY50" fmla="*/ 4932 h 5445"/>
              <a:gd name="connsiteX51" fmla="*/ 102 w 8663"/>
              <a:gd name="connsiteY51" fmla="*/ 4871 h 5445"/>
              <a:gd name="connsiteX52" fmla="*/ 132 w 8663"/>
              <a:gd name="connsiteY52" fmla="*/ 4871 h 5445"/>
              <a:gd name="connsiteX53" fmla="*/ 132 w 8663"/>
              <a:gd name="connsiteY53" fmla="*/ 4979 h 5445"/>
              <a:gd name="connsiteX54" fmla="*/ 2 w 8663"/>
              <a:gd name="connsiteY54" fmla="*/ 4979 h 5445"/>
              <a:gd name="connsiteX55" fmla="*/ 2 w 8663"/>
              <a:gd name="connsiteY55" fmla="*/ 5191 h 5445"/>
              <a:gd name="connsiteX56" fmla="*/ 82 w 8663"/>
              <a:gd name="connsiteY56" fmla="*/ 5191 h 5445"/>
              <a:gd name="connsiteX57" fmla="*/ 82 w 8663"/>
              <a:gd name="connsiteY57" fmla="*/ 5264 h 5445"/>
              <a:gd name="connsiteX58" fmla="*/ 0 w 8663"/>
              <a:gd name="connsiteY58" fmla="*/ 5264 h 5445"/>
              <a:gd name="connsiteX59" fmla="*/ 0 w 8663"/>
              <a:gd name="connsiteY59" fmla="*/ 5445 h 5445"/>
              <a:gd name="connsiteX60" fmla="*/ 184 w 8663"/>
              <a:gd name="connsiteY60" fmla="*/ 5445 h 5445"/>
              <a:gd name="connsiteX61" fmla="*/ 184 w 8663"/>
              <a:gd name="connsiteY61" fmla="*/ 5363 h 5445"/>
              <a:gd name="connsiteX62" fmla="*/ 240 w 8663"/>
              <a:gd name="connsiteY62" fmla="*/ 5363 h 5445"/>
              <a:gd name="connsiteX63" fmla="*/ 240 w 8663"/>
              <a:gd name="connsiteY63" fmla="*/ 5445 h 5445"/>
              <a:gd name="connsiteX64" fmla="*/ 451 w 8663"/>
              <a:gd name="connsiteY64" fmla="*/ 5445 h 5445"/>
              <a:gd name="connsiteX65" fmla="*/ 451 w 8663"/>
              <a:gd name="connsiteY65" fmla="*/ 5316 h 5445"/>
              <a:gd name="connsiteX66" fmla="*/ 561 w 8663"/>
              <a:gd name="connsiteY66" fmla="*/ 5316 h 5445"/>
              <a:gd name="connsiteX67" fmla="*/ 561 w 8663"/>
              <a:gd name="connsiteY67" fmla="*/ 5346 h 5445"/>
              <a:gd name="connsiteX68" fmla="*/ 499 w 8663"/>
              <a:gd name="connsiteY68" fmla="*/ 5346 h 5445"/>
              <a:gd name="connsiteX69" fmla="*/ 499 w 8663"/>
              <a:gd name="connsiteY69" fmla="*/ 5430 h 5445"/>
              <a:gd name="connsiteX70" fmla="*/ 583 w 8663"/>
              <a:gd name="connsiteY70" fmla="*/ 5430 h 5445"/>
              <a:gd name="connsiteX71" fmla="*/ 583 w 8663"/>
              <a:gd name="connsiteY71" fmla="*/ 5368 h 5445"/>
              <a:gd name="connsiteX72" fmla="*/ 637 w 8663"/>
              <a:gd name="connsiteY72" fmla="*/ 5368 h 5445"/>
              <a:gd name="connsiteX73" fmla="*/ 637 w 8663"/>
              <a:gd name="connsiteY73" fmla="*/ 5428 h 5445"/>
              <a:gd name="connsiteX74" fmla="*/ 8027 w 8663"/>
              <a:gd name="connsiteY74" fmla="*/ 5428 h 5445"/>
              <a:gd name="connsiteX75" fmla="*/ 8027 w 8663"/>
              <a:gd name="connsiteY75" fmla="*/ 5368 h 5445"/>
              <a:gd name="connsiteX76" fmla="*/ 8081 w 8663"/>
              <a:gd name="connsiteY76" fmla="*/ 5368 h 5445"/>
              <a:gd name="connsiteX77" fmla="*/ 8081 w 8663"/>
              <a:gd name="connsiteY77" fmla="*/ 5430 h 5445"/>
              <a:gd name="connsiteX78" fmla="*/ 8165 w 8663"/>
              <a:gd name="connsiteY78" fmla="*/ 5430 h 5445"/>
              <a:gd name="connsiteX79" fmla="*/ 8165 w 8663"/>
              <a:gd name="connsiteY79" fmla="*/ 5346 h 5445"/>
              <a:gd name="connsiteX80" fmla="*/ 8102 w 8663"/>
              <a:gd name="connsiteY80" fmla="*/ 5346 h 5445"/>
              <a:gd name="connsiteX81" fmla="*/ 8102 w 8663"/>
              <a:gd name="connsiteY81" fmla="*/ 5316 h 5445"/>
              <a:gd name="connsiteX82" fmla="*/ 8212 w 8663"/>
              <a:gd name="connsiteY82" fmla="*/ 5316 h 5445"/>
              <a:gd name="connsiteX83" fmla="*/ 8212 w 8663"/>
              <a:gd name="connsiteY83" fmla="*/ 5445 h 5445"/>
              <a:gd name="connsiteX84" fmla="*/ 8424 w 8663"/>
              <a:gd name="connsiteY84" fmla="*/ 5445 h 5445"/>
              <a:gd name="connsiteX85" fmla="*/ 8424 w 8663"/>
              <a:gd name="connsiteY85" fmla="*/ 5363 h 5445"/>
              <a:gd name="connsiteX86" fmla="*/ 8480 w 8663"/>
              <a:gd name="connsiteY86" fmla="*/ 5363 h 5445"/>
              <a:gd name="connsiteX87" fmla="*/ 8480 w 8663"/>
              <a:gd name="connsiteY87" fmla="*/ 5445 h 5445"/>
              <a:gd name="connsiteX88" fmla="*/ 8663 w 8663"/>
              <a:gd name="connsiteY88" fmla="*/ 5445 h 5445"/>
              <a:gd name="connsiteX89" fmla="*/ 8663 w 8663"/>
              <a:gd name="connsiteY89" fmla="*/ 5264 h 5445"/>
              <a:gd name="connsiteX90" fmla="*/ 8581 w 8663"/>
              <a:gd name="connsiteY90" fmla="*/ 5264 h 5445"/>
              <a:gd name="connsiteX91" fmla="*/ 8581 w 8663"/>
              <a:gd name="connsiteY91" fmla="*/ 5191 h 5445"/>
              <a:gd name="connsiteX92" fmla="*/ 8661 w 8663"/>
              <a:gd name="connsiteY92" fmla="*/ 5191 h 5445"/>
              <a:gd name="connsiteX93" fmla="*/ 8661 w 8663"/>
              <a:gd name="connsiteY93" fmla="*/ 4979 h 5445"/>
              <a:gd name="connsiteX94" fmla="*/ 8532 w 8663"/>
              <a:gd name="connsiteY94" fmla="*/ 4979 h 5445"/>
              <a:gd name="connsiteX95" fmla="*/ 8532 w 8663"/>
              <a:gd name="connsiteY95" fmla="*/ 4871 h 5445"/>
              <a:gd name="connsiteX96" fmla="*/ 8562 w 8663"/>
              <a:gd name="connsiteY96" fmla="*/ 4871 h 5445"/>
              <a:gd name="connsiteX97" fmla="*/ 8562 w 8663"/>
              <a:gd name="connsiteY97" fmla="*/ 4932 h 5445"/>
              <a:gd name="connsiteX98" fmla="*/ 8646 w 8663"/>
              <a:gd name="connsiteY98" fmla="*/ 4932 h 5445"/>
              <a:gd name="connsiteX99" fmla="*/ 8646 w 8663"/>
              <a:gd name="connsiteY99" fmla="*/ 4850 h 5445"/>
              <a:gd name="connsiteX100" fmla="*/ 8584 w 8663"/>
              <a:gd name="connsiteY100" fmla="*/ 4850 h 5445"/>
              <a:gd name="connsiteX101" fmla="*/ 8584 w 8663"/>
              <a:gd name="connsiteY101" fmla="*/ 4793 h 5445"/>
              <a:gd name="connsiteX102" fmla="*/ 8644 w 8663"/>
              <a:gd name="connsiteY102" fmla="*/ 4793 h 5445"/>
              <a:gd name="connsiteX103" fmla="*/ 8644 w 8663"/>
              <a:gd name="connsiteY103" fmla="*/ 652 h 5445"/>
              <a:gd name="connsiteX104" fmla="*/ 8584 w 8663"/>
              <a:gd name="connsiteY104" fmla="*/ 652 h 5445"/>
              <a:gd name="connsiteX105" fmla="*/ 8584 w 8663"/>
              <a:gd name="connsiteY105" fmla="*/ 596 h 5445"/>
              <a:gd name="connsiteX106" fmla="*/ 8646 w 8663"/>
              <a:gd name="connsiteY106" fmla="*/ 596 h 5445"/>
              <a:gd name="connsiteX107" fmla="*/ 8646 w 8663"/>
              <a:gd name="connsiteY107" fmla="*/ 514 h 5445"/>
              <a:gd name="connsiteX108" fmla="*/ 8562 w 8663"/>
              <a:gd name="connsiteY108" fmla="*/ 514 h 5445"/>
              <a:gd name="connsiteX109" fmla="*/ 8562 w 8663"/>
              <a:gd name="connsiteY109" fmla="*/ 575 h 5445"/>
              <a:gd name="connsiteX110" fmla="*/ 8532 w 8663"/>
              <a:gd name="connsiteY110" fmla="*/ 575 h 5445"/>
              <a:gd name="connsiteX111" fmla="*/ 8532 w 8663"/>
              <a:gd name="connsiteY111" fmla="*/ 467 h 5445"/>
              <a:gd name="connsiteX112" fmla="*/ 8661 w 8663"/>
              <a:gd name="connsiteY112" fmla="*/ 467 h 5445"/>
              <a:gd name="connsiteX113" fmla="*/ 8661 w 8663"/>
              <a:gd name="connsiteY113" fmla="*/ 255 h 5445"/>
              <a:gd name="connsiteX114" fmla="*/ 8581 w 8663"/>
              <a:gd name="connsiteY114" fmla="*/ 255 h 5445"/>
              <a:gd name="connsiteX115" fmla="*/ 8581 w 8663"/>
              <a:gd name="connsiteY115" fmla="*/ 182 h 5445"/>
              <a:gd name="connsiteX116" fmla="*/ 8663 w 8663"/>
              <a:gd name="connsiteY116" fmla="*/ 182 h 5445"/>
              <a:gd name="connsiteX117" fmla="*/ 561 w 8663"/>
              <a:gd name="connsiteY117" fmla="*/ 5368 h 5445"/>
              <a:gd name="connsiteX118" fmla="*/ 561 w 8663"/>
              <a:gd name="connsiteY118" fmla="*/ 5409 h 5445"/>
              <a:gd name="connsiteX119" fmla="*/ 520 w 8663"/>
              <a:gd name="connsiteY119" fmla="*/ 5409 h 5445"/>
              <a:gd name="connsiteX120" fmla="*/ 520 w 8663"/>
              <a:gd name="connsiteY120" fmla="*/ 5368 h 5445"/>
              <a:gd name="connsiteX121" fmla="*/ 561 w 8663"/>
              <a:gd name="connsiteY121" fmla="*/ 5368 h 5445"/>
              <a:gd name="connsiteX122" fmla="*/ 8102 w 8663"/>
              <a:gd name="connsiteY122" fmla="*/ 78 h 5445"/>
              <a:gd name="connsiteX123" fmla="*/ 8102 w 8663"/>
              <a:gd name="connsiteY123" fmla="*/ 37 h 5445"/>
              <a:gd name="connsiteX124" fmla="*/ 8143 w 8663"/>
              <a:gd name="connsiteY124" fmla="*/ 37 h 5445"/>
              <a:gd name="connsiteX125" fmla="*/ 8143 w 8663"/>
              <a:gd name="connsiteY125" fmla="*/ 78 h 5445"/>
              <a:gd name="connsiteX126" fmla="*/ 8102 w 8663"/>
              <a:gd name="connsiteY126" fmla="*/ 78 h 5445"/>
              <a:gd name="connsiteX127" fmla="*/ 8584 w 8663"/>
              <a:gd name="connsiteY127" fmla="*/ 4910 h 5445"/>
              <a:gd name="connsiteX128" fmla="*/ 8584 w 8663"/>
              <a:gd name="connsiteY128" fmla="*/ 4871 h 5445"/>
              <a:gd name="connsiteX129" fmla="*/ 8625 w 8663"/>
              <a:gd name="connsiteY129" fmla="*/ 4871 h 5445"/>
              <a:gd name="connsiteX130" fmla="*/ 8625 w 8663"/>
              <a:gd name="connsiteY130" fmla="*/ 4910 h 5445"/>
              <a:gd name="connsiteX131" fmla="*/ 8584 w 8663"/>
              <a:gd name="connsiteY131" fmla="*/ 4910 h 5445"/>
              <a:gd name="connsiteX132" fmla="*/ 8502 w 8663"/>
              <a:gd name="connsiteY132" fmla="*/ 5424 h 5445"/>
              <a:gd name="connsiteX133" fmla="*/ 8502 w 8663"/>
              <a:gd name="connsiteY133" fmla="*/ 5363 h 5445"/>
              <a:gd name="connsiteX134" fmla="*/ 8581 w 8663"/>
              <a:gd name="connsiteY134" fmla="*/ 5363 h 5445"/>
              <a:gd name="connsiteX135" fmla="*/ 8581 w 8663"/>
              <a:gd name="connsiteY135" fmla="*/ 5286 h 5445"/>
              <a:gd name="connsiteX136" fmla="*/ 8640 w 8663"/>
              <a:gd name="connsiteY136" fmla="*/ 5286 h 5445"/>
              <a:gd name="connsiteX137" fmla="*/ 8640 w 8663"/>
              <a:gd name="connsiteY137" fmla="*/ 5424 h 5445"/>
              <a:gd name="connsiteX138" fmla="*/ 8502 w 8663"/>
              <a:gd name="connsiteY138" fmla="*/ 5424 h 5445"/>
              <a:gd name="connsiteX139" fmla="*/ 8502 w 8663"/>
              <a:gd name="connsiteY139" fmla="*/ 5344 h 5445"/>
              <a:gd name="connsiteX140" fmla="*/ 8502 w 8663"/>
              <a:gd name="connsiteY140" fmla="*/ 5286 h 5445"/>
              <a:gd name="connsiteX141" fmla="*/ 8562 w 8663"/>
              <a:gd name="connsiteY141" fmla="*/ 5286 h 5445"/>
              <a:gd name="connsiteX142" fmla="*/ 8562 w 8663"/>
              <a:gd name="connsiteY142" fmla="*/ 5344 h 5445"/>
              <a:gd name="connsiteX143" fmla="*/ 8502 w 8663"/>
              <a:gd name="connsiteY143" fmla="*/ 5344 h 5445"/>
              <a:gd name="connsiteX144" fmla="*/ 8497 w 8663"/>
              <a:gd name="connsiteY144" fmla="*/ 5169 h 5445"/>
              <a:gd name="connsiteX145" fmla="*/ 8497 w 8663"/>
              <a:gd name="connsiteY145" fmla="*/ 5106 h 5445"/>
              <a:gd name="connsiteX146" fmla="*/ 8562 w 8663"/>
              <a:gd name="connsiteY146" fmla="*/ 5106 h 5445"/>
              <a:gd name="connsiteX147" fmla="*/ 8562 w 8663"/>
              <a:gd name="connsiteY147" fmla="*/ 5169 h 5445"/>
              <a:gd name="connsiteX148" fmla="*/ 8497 w 8663"/>
              <a:gd name="connsiteY148" fmla="*/ 5169 h 5445"/>
              <a:gd name="connsiteX149" fmla="*/ 8562 w 8663"/>
              <a:gd name="connsiteY149" fmla="*/ 5191 h 5445"/>
              <a:gd name="connsiteX150" fmla="*/ 8562 w 8663"/>
              <a:gd name="connsiteY150" fmla="*/ 5262 h 5445"/>
              <a:gd name="connsiteX151" fmla="*/ 8497 w 8663"/>
              <a:gd name="connsiteY151" fmla="*/ 5262 h 5445"/>
              <a:gd name="connsiteX152" fmla="*/ 8497 w 8663"/>
              <a:gd name="connsiteY152" fmla="*/ 5191 h 5445"/>
              <a:gd name="connsiteX153" fmla="*/ 8562 w 8663"/>
              <a:gd name="connsiteY153" fmla="*/ 5191 h 5445"/>
              <a:gd name="connsiteX154" fmla="*/ 8480 w 8663"/>
              <a:gd name="connsiteY154" fmla="*/ 5281 h 5445"/>
              <a:gd name="connsiteX155" fmla="*/ 8480 w 8663"/>
              <a:gd name="connsiteY155" fmla="*/ 5344 h 5445"/>
              <a:gd name="connsiteX156" fmla="*/ 8424 w 8663"/>
              <a:gd name="connsiteY156" fmla="*/ 5344 h 5445"/>
              <a:gd name="connsiteX157" fmla="*/ 8424 w 8663"/>
              <a:gd name="connsiteY157" fmla="*/ 5281 h 5445"/>
              <a:gd name="connsiteX158" fmla="*/ 8480 w 8663"/>
              <a:gd name="connsiteY158" fmla="*/ 5281 h 5445"/>
              <a:gd name="connsiteX159" fmla="*/ 8480 w 8663"/>
              <a:gd name="connsiteY159" fmla="*/ 5191 h 5445"/>
              <a:gd name="connsiteX160" fmla="*/ 8480 w 8663"/>
              <a:gd name="connsiteY160" fmla="*/ 5262 h 5445"/>
              <a:gd name="connsiteX161" fmla="*/ 8424 w 8663"/>
              <a:gd name="connsiteY161" fmla="*/ 5262 h 5445"/>
              <a:gd name="connsiteX162" fmla="*/ 8424 w 8663"/>
              <a:gd name="connsiteY162" fmla="*/ 5191 h 5445"/>
              <a:gd name="connsiteX163" fmla="*/ 8480 w 8663"/>
              <a:gd name="connsiteY163" fmla="*/ 5191 h 5445"/>
              <a:gd name="connsiteX164" fmla="*/ 8102 w 8663"/>
              <a:gd name="connsiteY164" fmla="*/ 5409 h 5445"/>
              <a:gd name="connsiteX165" fmla="*/ 8102 w 8663"/>
              <a:gd name="connsiteY165" fmla="*/ 5368 h 5445"/>
              <a:gd name="connsiteX166" fmla="*/ 8143 w 8663"/>
              <a:gd name="connsiteY166" fmla="*/ 5368 h 5445"/>
              <a:gd name="connsiteX167" fmla="*/ 8143 w 8663"/>
              <a:gd name="connsiteY167" fmla="*/ 5409 h 5445"/>
              <a:gd name="connsiteX168" fmla="*/ 8102 w 8663"/>
              <a:gd name="connsiteY168" fmla="*/ 5409 h 5445"/>
              <a:gd name="connsiteX169" fmla="*/ 240 w 8663"/>
              <a:gd name="connsiteY169" fmla="*/ 5281 h 5445"/>
              <a:gd name="connsiteX170" fmla="*/ 240 w 8663"/>
              <a:gd name="connsiteY170" fmla="*/ 5344 h 5445"/>
              <a:gd name="connsiteX171" fmla="*/ 184 w 8663"/>
              <a:gd name="connsiteY171" fmla="*/ 5344 h 5445"/>
              <a:gd name="connsiteX172" fmla="*/ 184 w 8663"/>
              <a:gd name="connsiteY172" fmla="*/ 5281 h 5445"/>
              <a:gd name="connsiteX173" fmla="*/ 240 w 8663"/>
              <a:gd name="connsiteY173" fmla="*/ 5281 h 5445"/>
              <a:gd name="connsiteX174" fmla="*/ 240 w 8663"/>
              <a:gd name="connsiteY174" fmla="*/ 5191 h 5445"/>
              <a:gd name="connsiteX175" fmla="*/ 240 w 8663"/>
              <a:gd name="connsiteY175" fmla="*/ 5262 h 5445"/>
              <a:gd name="connsiteX176" fmla="*/ 184 w 8663"/>
              <a:gd name="connsiteY176" fmla="*/ 5262 h 5445"/>
              <a:gd name="connsiteX177" fmla="*/ 184 w 8663"/>
              <a:gd name="connsiteY177" fmla="*/ 5191 h 5445"/>
              <a:gd name="connsiteX178" fmla="*/ 240 w 8663"/>
              <a:gd name="connsiteY178" fmla="*/ 5191 h 5445"/>
              <a:gd name="connsiteX179" fmla="*/ 102 w 8663"/>
              <a:gd name="connsiteY179" fmla="*/ 5169 h 5445"/>
              <a:gd name="connsiteX180" fmla="*/ 102 w 8663"/>
              <a:gd name="connsiteY180" fmla="*/ 5106 h 5445"/>
              <a:gd name="connsiteX181" fmla="*/ 166 w 8663"/>
              <a:gd name="connsiteY181" fmla="*/ 5106 h 5445"/>
              <a:gd name="connsiteX182" fmla="*/ 166 w 8663"/>
              <a:gd name="connsiteY182" fmla="*/ 5169 h 5445"/>
              <a:gd name="connsiteX183" fmla="*/ 102 w 8663"/>
              <a:gd name="connsiteY183" fmla="*/ 5169 h 5445"/>
              <a:gd name="connsiteX184" fmla="*/ 102 w 8663"/>
              <a:gd name="connsiteY184" fmla="*/ 5262 h 5445"/>
              <a:gd name="connsiteX185" fmla="*/ 102 w 8663"/>
              <a:gd name="connsiteY185" fmla="*/ 5191 h 5445"/>
              <a:gd name="connsiteX186" fmla="*/ 166 w 8663"/>
              <a:gd name="connsiteY186" fmla="*/ 5191 h 5445"/>
              <a:gd name="connsiteX187" fmla="*/ 166 w 8663"/>
              <a:gd name="connsiteY187" fmla="*/ 5262 h 5445"/>
              <a:gd name="connsiteX188" fmla="*/ 102 w 8663"/>
              <a:gd name="connsiteY188" fmla="*/ 5262 h 5445"/>
              <a:gd name="connsiteX189" fmla="*/ 102 w 8663"/>
              <a:gd name="connsiteY189" fmla="*/ 5344 h 5445"/>
              <a:gd name="connsiteX190" fmla="*/ 102 w 8663"/>
              <a:gd name="connsiteY190" fmla="*/ 5286 h 5445"/>
              <a:gd name="connsiteX191" fmla="*/ 162 w 8663"/>
              <a:gd name="connsiteY191" fmla="*/ 5286 h 5445"/>
              <a:gd name="connsiteX192" fmla="*/ 162 w 8663"/>
              <a:gd name="connsiteY192" fmla="*/ 5344 h 5445"/>
              <a:gd name="connsiteX193" fmla="*/ 102 w 8663"/>
              <a:gd name="connsiteY193" fmla="*/ 5344 h 5445"/>
              <a:gd name="connsiteX194" fmla="*/ 162 w 8663"/>
              <a:gd name="connsiteY194" fmla="*/ 5363 h 5445"/>
              <a:gd name="connsiteX195" fmla="*/ 162 w 8663"/>
              <a:gd name="connsiteY195" fmla="*/ 5424 h 5445"/>
              <a:gd name="connsiteX196" fmla="*/ 24 w 8663"/>
              <a:gd name="connsiteY196" fmla="*/ 5424 h 5445"/>
              <a:gd name="connsiteX197" fmla="*/ 24 w 8663"/>
              <a:gd name="connsiteY197" fmla="*/ 5286 h 5445"/>
              <a:gd name="connsiteX198" fmla="*/ 82 w 8663"/>
              <a:gd name="connsiteY198" fmla="*/ 5286 h 5445"/>
              <a:gd name="connsiteX199" fmla="*/ 82 w 8663"/>
              <a:gd name="connsiteY199" fmla="*/ 5363 h 5445"/>
              <a:gd name="connsiteX200" fmla="*/ 162 w 8663"/>
              <a:gd name="connsiteY200" fmla="*/ 5363 h 5445"/>
              <a:gd name="connsiteX201" fmla="*/ 80 w 8663"/>
              <a:gd name="connsiteY201" fmla="*/ 536 h 5445"/>
              <a:gd name="connsiteX202" fmla="*/ 80 w 8663"/>
              <a:gd name="connsiteY202" fmla="*/ 575 h 5445"/>
              <a:gd name="connsiteX203" fmla="*/ 39 w 8663"/>
              <a:gd name="connsiteY203" fmla="*/ 575 h 5445"/>
              <a:gd name="connsiteX204" fmla="*/ 39 w 8663"/>
              <a:gd name="connsiteY204" fmla="*/ 536 h 5445"/>
              <a:gd name="connsiteX205" fmla="*/ 80 w 8663"/>
              <a:gd name="connsiteY205" fmla="*/ 536 h 5445"/>
              <a:gd name="connsiteX206" fmla="*/ 162 w 8663"/>
              <a:gd name="connsiteY206" fmla="*/ 22 h 5445"/>
              <a:gd name="connsiteX207" fmla="*/ 162 w 8663"/>
              <a:gd name="connsiteY207" fmla="*/ 82 h 5445"/>
              <a:gd name="connsiteX208" fmla="*/ 82 w 8663"/>
              <a:gd name="connsiteY208" fmla="*/ 82 h 5445"/>
              <a:gd name="connsiteX209" fmla="*/ 82 w 8663"/>
              <a:gd name="connsiteY209" fmla="*/ 160 h 5445"/>
              <a:gd name="connsiteX210" fmla="*/ 24 w 8663"/>
              <a:gd name="connsiteY210" fmla="*/ 160 h 5445"/>
              <a:gd name="connsiteX211" fmla="*/ 24 w 8663"/>
              <a:gd name="connsiteY211" fmla="*/ 22 h 5445"/>
              <a:gd name="connsiteX212" fmla="*/ 162 w 8663"/>
              <a:gd name="connsiteY212" fmla="*/ 22 h 5445"/>
              <a:gd name="connsiteX213" fmla="*/ 162 w 8663"/>
              <a:gd name="connsiteY213" fmla="*/ 102 h 5445"/>
              <a:gd name="connsiteX214" fmla="*/ 162 w 8663"/>
              <a:gd name="connsiteY214" fmla="*/ 160 h 5445"/>
              <a:gd name="connsiteX215" fmla="*/ 102 w 8663"/>
              <a:gd name="connsiteY215" fmla="*/ 160 h 5445"/>
              <a:gd name="connsiteX216" fmla="*/ 102 w 8663"/>
              <a:gd name="connsiteY216" fmla="*/ 102 h 5445"/>
              <a:gd name="connsiteX217" fmla="*/ 162 w 8663"/>
              <a:gd name="connsiteY217" fmla="*/ 102 h 5445"/>
              <a:gd name="connsiteX218" fmla="*/ 166 w 8663"/>
              <a:gd name="connsiteY218" fmla="*/ 277 h 5445"/>
              <a:gd name="connsiteX219" fmla="*/ 166 w 8663"/>
              <a:gd name="connsiteY219" fmla="*/ 339 h 5445"/>
              <a:gd name="connsiteX220" fmla="*/ 102 w 8663"/>
              <a:gd name="connsiteY220" fmla="*/ 339 h 5445"/>
              <a:gd name="connsiteX221" fmla="*/ 102 w 8663"/>
              <a:gd name="connsiteY221" fmla="*/ 277 h 5445"/>
              <a:gd name="connsiteX222" fmla="*/ 166 w 8663"/>
              <a:gd name="connsiteY222" fmla="*/ 277 h 5445"/>
              <a:gd name="connsiteX223" fmla="*/ 102 w 8663"/>
              <a:gd name="connsiteY223" fmla="*/ 255 h 5445"/>
              <a:gd name="connsiteX224" fmla="*/ 102 w 8663"/>
              <a:gd name="connsiteY224" fmla="*/ 184 h 5445"/>
              <a:gd name="connsiteX225" fmla="*/ 166 w 8663"/>
              <a:gd name="connsiteY225" fmla="*/ 184 h 5445"/>
              <a:gd name="connsiteX226" fmla="*/ 166 w 8663"/>
              <a:gd name="connsiteY226" fmla="*/ 255 h 5445"/>
              <a:gd name="connsiteX227" fmla="*/ 102 w 8663"/>
              <a:gd name="connsiteY227" fmla="*/ 255 h 5445"/>
              <a:gd name="connsiteX228" fmla="*/ 184 w 8663"/>
              <a:gd name="connsiteY228" fmla="*/ 255 h 5445"/>
              <a:gd name="connsiteX229" fmla="*/ 184 w 8663"/>
              <a:gd name="connsiteY229" fmla="*/ 184 h 5445"/>
              <a:gd name="connsiteX230" fmla="*/ 240 w 8663"/>
              <a:gd name="connsiteY230" fmla="*/ 184 h 5445"/>
              <a:gd name="connsiteX231" fmla="*/ 240 w 8663"/>
              <a:gd name="connsiteY231" fmla="*/ 255 h 5445"/>
              <a:gd name="connsiteX232" fmla="*/ 184 w 8663"/>
              <a:gd name="connsiteY232" fmla="*/ 255 h 5445"/>
              <a:gd name="connsiteX233" fmla="*/ 184 w 8663"/>
              <a:gd name="connsiteY233" fmla="*/ 164 h 5445"/>
              <a:gd name="connsiteX234" fmla="*/ 184 w 8663"/>
              <a:gd name="connsiteY234" fmla="*/ 102 h 5445"/>
              <a:gd name="connsiteX235" fmla="*/ 240 w 8663"/>
              <a:gd name="connsiteY235" fmla="*/ 102 h 5445"/>
              <a:gd name="connsiteX236" fmla="*/ 240 w 8663"/>
              <a:gd name="connsiteY236" fmla="*/ 164 h 5445"/>
              <a:gd name="connsiteX237" fmla="*/ 184 w 8663"/>
              <a:gd name="connsiteY237" fmla="*/ 164 h 5445"/>
              <a:gd name="connsiteX238" fmla="*/ 561 w 8663"/>
              <a:gd name="connsiteY238" fmla="*/ 37 h 5445"/>
              <a:gd name="connsiteX239" fmla="*/ 561 w 8663"/>
              <a:gd name="connsiteY239" fmla="*/ 78 h 5445"/>
              <a:gd name="connsiteX240" fmla="*/ 520 w 8663"/>
              <a:gd name="connsiteY240" fmla="*/ 78 h 5445"/>
              <a:gd name="connsiteX241" fmla="*/ 520 w 8663"/>
              <a:gd name="connsiteY241" fmla="*/ 37 h 5445"/>
              <a:gd name="connsiteX242" fmla="*/ 561 w 8663"/>
              <a:gd name="connsiteY242" fmla="*/ 37 h 5445"/>
              <a:gd name="connsiteX243" fmla="*/ 8424 w 8663"/>
              <a:gd name="connsiteY243" fmla="*/ 164 h 5445"/>
              <a:gd name="connsiteX244" fmla="*/ 8424 w 8663"/>
              <a:gd name="connsiteY244" fmla="*/ 102 h 5445"/>
              <a:gd name="connsiteX245" fmla="*/ 8480 w 8663"/>
              <a:gd name="connsiteY245" fmla="*/ 102 h 5445"/>
              <a:gd name="connsiteX246" fmla="*/ 8480 w 8663"/>
              <a:gd name="connsiteY246" fmla="*/ 164 h 5445"/>
              <a:gd name="connsiteX247" fmla="*/ 8424 w 8663"/>
              <a:gd name="connsiteY247" fmla="*/ 164 h 5445"/>
              <a:gd name="connsiteX248" fmla="*/ 8424 w 8663"/>
              <a:gd name="connsiteY248" fmla="*/ 255 h 5445"/>
              <a:gd name="connsiteX249" fmla="*/ 8424 w 8663"/>
              <a:gd name="connsiteY249" fmla="*/ 184 h 5445"/>
              <a:gd name="connsiteX250" fmla="*/ 8480 w 8663"/>
              <a:gd name="connsiteY250" fmla="*/ 184 h 5445"/>
              <a:gd name="connsiteX251" fmla="*/ 8480 w 8663"/>
              <a:gd name="connsiteY251" fmla="*/ 255 h 5445"/>
              <a:gd name="connsiteX252" fmla="*/ 8424 w 8663"/>
              <a:gd name="connsiteY252" fmla="*/ 255 h 5445"/>
              <a:gd name="connsiteX253" fmla="*/ 8562 w 8663"/>
              <a:gd name="connsiteY253" fmla="*/ 596 h 5445"/>
              <a:gd name="connsiteX254" fmla="*/ 8562 w 8663"/>
              <a:gd name="connsiteY254" fmla="*/ 674 h 5445"/>
              <a:gd name="connsiteX255" fmla="*/ 8622 w 8663"/>
              <a:gd name="connsiteY255" fmla="*/ 674 h 5445"/>
              <a:gd name="connsiteX256" fmla="*/ 8622 w 8663"/>
              <a:gd name="connsiteY256" fmla="*/ 4772 h 5445"/>
              <a:gd name="connsiteX257" fmla="*/ 8562 w 8663"/>
              <a:gd name="connsiteY257" fmla="*/ 4772 h 5445"/>
              <a:gd name="connsiteX258" fmla="*/ 8562 w 8663"/>
              <a:gd name="connsiteY258" fmla="*/ 4850 h 5445"/>
              <a:gd name="connsiteX259" fmla="*/ 8510 w 8663"/>
              <a:gd name="connsiteY259" fmla="*/ 4850 h 5445"/>
              <a:gd name="connsiteX260" fmla="*/ 8510 w 8663"/>
              <a:gd name="connsiteY260" fmla="*/ 5001 h 5445"/>
              <a:gd name="connsiteX261" fmla="*/ 8638 w 8663"/>
              <a:gd name="connsiteY261" fmla="*/ 5001 h 5445"/>
              <a:gd name="connsiteX262" fmla="*/ 8638 w 8663"/>
              <a:gd name="connsiteY262" fmla="*/ 5169 h 5445"/>
              <a:gd name="connsiteX263" fmla="*/ 8581 w 8663"/>
              <a:gd name="connsiteY263" fmla="*/ 5169 h 5445"/>
              <a:gd name="connsiteX264" fmla="*/ 8581 w 8663"/>
              <a:gd name="connsiteY264" fmla="*/ 5087 h 5445"/>
              <a:gd name="connsiteX265" fmla="*/ 8480 w 8663"/>
              <a:gd name="connsiteY265" fmla="*/ 5087 h 5445"/>
              <a:gd name="connsiteX266" fmla="*/ 8480 w 8663"/>
              <a:gd name="connsiteY266" fmla="*/ 5169 h 5445"/>
              <a:gd name="connsiteX267" fmla="*/ 8402 w 8663"/>
              <a:gd name="connsiteY267" fmla="*/ 5169 h 5445"/>
              <a:gd name="connsiteX268" fmla="*/ 8402 w 8663"/>
              <a:gd name="connsiteY268" fmla="*/ 5262 h 5445"/>
              <a:gd name="connsiteX269" fmla="*/ 8310 w 8663"/>
              <a:gd name="connsiteY269" fmla="*/ 5262 h 5445"/>
              <a:gd name="connsiteX270" fmla="*/ 8310 w 8663"/>
              <a:gd name="connsiteY270" fmla="*/ 5363 h 5445"/>
              <a:gd name="connsiteX271" fmla="*/ 8402 w 8663"/>
              <a:gd name="connsiteY271" fmla="*/ 5363 h 5445"/>
              <a:gd name="connsiteX272" fmla="*/ 8402 w 8663"/>
              <a:gd name="connsiteY272" fmla="*/ 5422 h 5445"/>
              <a:gd name="connsiteX273" fmla="*/ 8234 w 8663"/>
              <a:gd name="connsiteY273" fmla="*/ 5422 h 5445"/>
              <a:gd name="connsiteX274" fmla="*/ 8234 w 8663"/>
              <a:gd name="connsiteY274" fmla="*/ 5294 h 5445"/>
              <a:gd name="connsiteX275" fmla="*/ 8081 w 8663"/>
              <a:gd name="connsiteY275" fmla="*/ 5294 h 5445"/>
              <a:gd name="connsiteX276" fmla="*/ 8081 w 8663"/>
              <a:gd name="connsiteY276" fmla="*/ 5346 h 5445"/>
              <a:gd name="connsiteX277" fmla="*/ 8005 w 8663"/>
              <a:gd name="connsiteY277" fmla="*/ 5346 h 5445"/>
              <a:gd name="connsiteX278" fmla="*/ 8005 w 8663"/>
              <a:gd name="connsiteY278" fmla="*/ 5407 h 5445"/>
              <a:gd name="connsiteX279" fmla="*/ 658 w 8663"/>
              <a:gd name="connsiteY279" fmla="*/ 5407 h 5445"/>
              <a:gd name="connsiteX280" fmla="*/ 658 w 8663"/>
              <a:gd name="connsiteY280" fmla="*/ 5346 h 5445"/>
              <a:gd name="connsiteX281" fmla="*/ 583 w 8663"/>
              <a:gd name="connsiteY281" fmla="*/ 5346 h 5445"/>
              <a:gd name="connsiteX282" fmla="*/ 583 w 8663"/>
              <a:gd name="connsiteY282" fmla="*/ 5294 h 5445"/>
              <a:gd name="connsiteX283" fmla="*/ 430 w 8663"/>
              <a:gd name="connsiteY283" fmla="*/ 5294 h 5445"/>
              <a:gd name="connsiteX284" fmla="*/ 430 w 8663"/>
              <a:gd name="connsiteY284" fmla="*/ 5422 h 5445"/>
              <a:gd name="connsiteX285" fmla="*/ 261 w 8663"/>
              <a:gd name="connsiteY285" fmla="*/ 5422 h 5445"/>
              <a:gd name="connsiteX286" fmla="*/ 261 w 8663"/>
              <a:gd name="connsiteY286" fmla="*/ 5363 h 5445"/>
              <a:gd name="connsiteX287" fmla="*/ 354 w 8663"/>
              <a:gd name="connsiteY287" fmla="*/ 5363 h 5445"/>
              <a:gd name="connsiteX288" fmla="*/ 354 w 8663"/>
              <a:gd name="connsiteY288" fmla="*/ 5262 h 5445"/>
              <a:gd name="connsiteX289" fmla="*/ 261 w 8663"/>
              <a:gd name="connsiteY289" fmla="*/ 5262 h 5445"/>
              <a:gd name="connsiteX290" fmla="*/ 261 w 8663"/>
              <a:gd name="connsiteY290" fmla="*/ 5169 h 5445"/>
              <a:gd name="connsiteX291" fmla="*/ 184 w 8663"/>
              <a:gd name="connsiteY291" fmla="*/ 5169 h 5445"/>
              <a:gd name="connsiteX292" fmla="*/ 184 w 8663"/>
              <a:gd name="connsiteY292" fmla="*/ 5087 h 5445"/>
              <a:gd name="connsiteX293" fmla="*/ 82 w 8663"/>
              <a:gd name="connsiteY293" fmla="*/ 5087 h 5445"/>
              <a:gd name="connsiteX294" fmla="*/ 82 w 8663"/>
              <a:gd name="connsiteY294" fmla="*/ 5169 h 5445"/>
              <a:gd name="connsiteX295" fmla="*/ 26 w 8663"/>
              <a:gd name="connsiteY295" fmla="*/ 5169 h 5445"/>
              <a:gd name="connsiteX296" fmla="*/ 26 w 8663"/>
              <a:gd name="connsiteY296" fmla="*/ 5001 h 5445"/>
              <a:gd name="connsiteX297" fmla="*/ 153 w 8663"/>
              <a:gd name="connsiteY297" fmla="*/ 5001 h 5445"/>
              <a:gd name="connsiteX298" fmla="*/ 153 w 8663"/>
              <a:gd name="connsiteY298" fmla="*/ 4850 h 5445"/>
              <a:gd name="connsiteX299" fmla="*/ 102 w 8663"/>
              <a:gd name="connsiteY299" fmla="*/ 4850 h 5445"/>
              <a:gd name="connsiteX300" fmla="*/ 102 w 8663"/>
              <a:gd name="connsiteY300" fmla="*/ 4772 h 5445"/>
              <a:gd name="connsiteX301" fmla="*/ 41 w 8663"/>
              <a:gd name="connsiteY301" fmla="*/ 4772 h 5445"/>
              <a:gd name="connsiteX302" fmla="*/ 41 w 8663"/>
              <a:gd name="connsiteY302" fmla="*/ 674 h 5445"/>
              <a:gd name="connsiteX303" fmla="*/ 102 w 8663"/>
              <a:gd name="connsiteY303" fmla="*/ 674 h 5445"/>
              <a:gd name="connsiteX304" fmla="*/ 102 w 8663"/>
              <a:gd name="connsiteY304" fmla="*/ 596 h 5445"/>
              <a:gd name="connsiteX305" fmla="*/ 153 w 8663"/>
              <a:gd name="connsiteY305" fmla="*/ 596 h 5445"/>
              <a:gd name="connsiteX306" fmla="*/ 153 w 8663"/>
              <a:gd name="connsiteY306" fmla="*/ 445 h 5445"/>
              <a:gd name="connsiteX307" fmla="*/ 26 w 8663"/>
              <a:gd name="connsiteY307" fmla="*/ 445 h 5445"/>
              <a:gd name="connsiteX308" fmla="*/ 26 w 8663"/>
              <a:gd name="connsiteY308" fmla="*/ 277 h 5445"/>
              <a:gd name="connsiteX309" fmla="*/ 82 w 8663"/>
              <a:gd name="connsiteY309" fmla="*/ 277 h 5445"/>
              <a:gd name="connsiteX310" fmla="*/ 82 w 8663"/>
              <a:gd name="connsiteY310" fmla="*/ 359 h 5445"/>
              <a:gd name="connsiteX311" fmla="*/ 184 w 8663"/>
              <a:gd name="connsiteY311" fmla="*/ 359 h 5445"/>
              <a:gd name="connsiteX312" fmla="*/ 184 w 8663"/>
              <a:gd name="connsiteY312" fmla="*/ 277 h 5445"/>
              <a:gd name="connsiteX313" fmla="*/ 261 w 8663"/>
              <a:gd name="connsiteY313" fmla="*/ 277 h 5445"/>
              <a:gd name="connsiteX314" fmla="*/ 261 w 8663"/>
              <a:gd name="connsiteY314" fmla="*/ 184 h 5445"/>
              <a:gd name="connsiteX315" fmla="*/ 354 w 8663"/>
              <a:gd name="connsiteY315" fmla="*/ 184 h 5445"/>
              <a:gd name="connsiteX316" fmla="*/ 354 w 8663"/>
              <a:gd name="connsiteY316" fmla="*/ 82 h 5445"/>
              <a:gd name="connsiteX317" fmla="*/ 261 w 8663"/>
              <a:gd name="connsiteY317" fmla="*/ 82 h 5445"/>
              <a:gd name="connsiteX318" fmla="*/ 261 w 8663"/>
              <a:gd name="connsiteY318" fmla="*/ 24 h 5445"/>
              <a:gd name="connsiteX319" fmla="*/ 430 w 8663"/>
              <a:gd name="connsiteY319" fmla="*/ 24 h 5445"/>
              <a:gd name="connsiteX320" fmla="*/ 430 w 8663"/>
              <a:gd name="connsiteY320" fmla="*/ 151 h 5445"/>
              <a:gd name="connsiteX321" fmla="*/ 583 w 8663"/>
              <a:gd name="connsiteY321" fmla="*/ 151 h 5445"/>
              <a:gd name="connsiteX322" fmla="*/ 583 w 8663"/>
              <a:gd name="connsiteY322" fmla="*/ 100 h 5445"/>
              <a:gd name="connsiteX323" fmla="*/ 658 w 8663"/>
              <a:gd name="connsiteY323" fmla="*/ 100 h 5445"/>
              <a:gd name="connsiteX324" fmla="*/ 658 w 8663"/>
              <a:gd name="connsiteY324" fmla="*/ 39 h 5445"/>
              <a:gd name="connsiteX325" fmla="*/ 8005 w 8663"/>
              <a:gd name="connsiteY325" fmla="*/ 39 h 5445"/>
              <a:gd name="connsiteX326" fmla="*/ 8005 w 8663"/>
              <a:gd name="connsiteY326" fmla="*/ 100 h 5445"/>
              <a:gd name="connsiteX327" fmla="*/ 8081 w 8663"/>
              <a:gd name="connsiteY327" fmla="*/ 100 h 5445"/>
              <a:gd name="connsiteX328" fmla="*/ 8081 w 8663"/>
              <a:gd name="connsiteY328" fmla="*/ 151 h 5445"/>
              <a:gd name="connsiteX329" fmla="*/ 8234 w 8663"/>
              <a:gd name="connsiteY329" fmla="*/ 151 h 5445"/>
              <a:gd name="connsiteX330" fmla="*/ 8234 w 8663"/>
              <a:gd name="connsiteY330" fmla="*/ 24 h 5445"/>
              <a:gd name="connsiteX331" fmla="*/ 8402 w 8663"/>
              <a:gd name="connsiteY331" fmla="*/ 24 h 5445"/>
              <a:gd name="connsiteX332" fmla="*/ 8402 w 8663"/>
              <a:gd name="connsiteY332" fmla="*/ 82 h 5445"/>
              <a:gd name="connsiteX333" fmla="*/ 8310 w 8663"/>
              <a:gd name="connsiteY333" fmla="*/ 82 h 5445"/>
              <a:gd name="connsiteX334" fmla="*/ 8310 w 8663"/>
              <a:gd name="connsiteY334" fmla="*/ 184 h 5445"/>
              <a:gd name="connsiteX335" fmla="*/ 8402 w 8663"/>
              <a:gd name="connsiteY335" fmla="*/ 184 h 5445"/>
              <a:gd name="connsiteX336" fmla="*/ 8402 w 8663"/>
              <a:gd name="connsiteY336" fmla="*/ 277 h 5445"/>
              <a:gd name="connsiteX337" fmla="*/ 8480 w 8663"/>
              <a:gd name="connsiteY337" fmla="*/ 277 h 5445"/>
              <a:gd name="connsiteX338" fmla="*/ 8480 w 8663"/>
              <a:gd name="connsiteY338" fmla="*/ 359 h 5445"/>
              <a:gd name="connsiteX339" fmla="*/ 8581 w 8663"/>
              <a:gd name="connsiteY339" fmla="*/ 359 h 5445"/>
              <a:gd name="connsiteX340" fmla="*/ 8581 w 8663"/>
              <a:gd name="connsiteY340" fmla="*/ 277 h 5445"/>
              <a:gd name="connsiteX341" fmla="*/ 8638 w 8663"/>
              <a:gd name="connsiteY341" fmla="*/ 277 h 5445"/>
              <a:gd name="connsiteX342" fmla="*/ 8638 w 8663"/>
              <a:gd name="connsiteY342" fmla="*/ 445 h 5445"/>
              <a:gd name="connsiteX343" fmla="*/ 8510 w 8663"/>
              <a:gd name="connsiteY343" fmla="*/ 445 h 5445"/>
              <a:gd name="connsiteX344" fmla="*/ 8510 w 8663"/>
              <a:gd name="connsiteY344" fmla="*/ 596 h 5445"/>
              <a:gd name="connsiteX345" fmla="*/ 8562 w 8663"/>
              <a:gd name="connsiteY345" fmla="*/ 596 h 5445"/>
              <a:gd name="connsiteX346" fmla="*/ 261 w 8663"/>
              <a:gd name="connsiteY346" fmla="*/ 5344 h 5445"/>
              <a:gd name="connsiteX347" fmla="*/ 261 w 8663"/>
              <a:gd name="connsiteY347" fmla="*/ 5281 h 5445"/>
              <a:gd name="connsiteX348" fmla="*/ 335 w 8663"/>
              <a:gd name="connsiteY348" fmla="*/ 5281 h 5445"/>
              <a:gd name="connsiteX349" fmla="*/ 335 w 8663"/>
              <a:gd name="connsiteY349" fmla="*/ 5344 h 5445"/>
              <a:gd name="connsiteX350" fmla="*/ 261 w 8663"/>
              <a:gd name="connsiteY350" fmla="*/ 5344 h 5445"/>
              <a:gd name="connsiteX351" fmla="*/ 261 w 8663"/>
              <a:gd name="connsiteY351" fmla="*/ 102 h 5445"/>
              <a:gd name="connsiteX352" fmla="*/ 335 w 8663"/>
              <a:gd name="connsiteY352" fmla="*/ 102 h 5445"/>
              <a:gd name="connsiteX353" fmla="*/ 335 w 8663"/>
              <a:gd name="connsiteY353" fmla="*/ 164 h 5445"/>
              <a:gd name="connsiteX354" fmla="*/ 261 w 8663"/>
              <a:gd name="connsiteY354" fmla="*/ 164 h 5445"/>
              <a:gd name="connsiteX355" fmla="*/ 261 w 8663"/>
              <a:gd name="connsiteY355" fmla="*/ 102 h 5445"/>
              <a:gd name="connsiteX356" fmla="*/ 8402 w 8663"/>
              <a:gd name="connsiteY356" fmla="*/ 102 h 5445"/>
              <a:gd name="connsiteX357" fmla="*/ 8402 w 8663"/>
              <a:gd name="connsiteY357" fmla="*/ 164 h 5445"/>
              <a:gd name="connsiteX358" fmla="*/ 8329 w 8663"/>
              <a:gd name="connsiteY358" fmla="*/ 164 h 5445"/>
              <a:gd name="connsiteX359" fmla="*/ 8329 w 8663"/>
              <a:gd name="connsiteY359" fmla="*/ 102 h 5445"/>
              <a:gd name="connsiteX360" fmla="*/ 8402 w 8663"/>
              <a:gd name="connsiteY360" fmla="*/ 102 h 5445"/>
              <a:gd name="connsiteX361" fmla="*/ 8402 w 8663"/>
              <a:gd name="connsiteY361" fmla="*/ 5281 h 5445"/>
              <a:gd name="connsiteX362" fmla="*/ 8402 w 8663"/>
              <a:gd name="connsiteY362" fmla="*/ 5344 h 5445"/>
              <a:gd name="connsiteX363" fmla="*/ 8329 w 8663"/>
              <a:gd name="connsiteY363" fmla="*/ 5344 h 5445"/>
              <a:gd name="connsiteX364" fmla="*/ 8329 w 8663"/>
              <a:gd name="connsiteY364" fmla="*/ 5281 h 5445"/>
              <a:gd name="connsiteX365" fmla="*/ 8402 w 8663"/>
              <a:gd name="connsiteY365" fmla="*/ 5281 h 5445"/>
              <a:gd name="connsiteX366" fmla="*/ 8562 w 8663"/>
              <a:gd name="connsiteY366" fmla="*/ 277 h 5445"/>
              <a:gd name="connsiteX367" fmla="*/ 8562 w 8663"/>
              <a:gd name="connsiteY367" fmla="*/ 339 h 5445"/>
              <a:gd name="connsiteX368" fmla="*/ 8497 w 8663"/>
              <a:gd name="connsiteY368" fmla="*/ 339 h 5445"/>
              <a:gd name="connsiteX369" fmla="*/ 8497 w 8663"/>
              <a:gd name="connsiteY369" fmla="*/ 277 h 5445"/>
              <a:gd name="connsiteX370" fmla="*/ 8562 w 8663"/>
              <a:gd name="connsiteY370" fmla="*/ 277 h 5445"/>
              <a:gd name="connsiteX371" fmla="*/ 8562 w 8663"/>
              <a:gd name="connsiteY371" fmla="*/ 184 h 5445"/>
              <a:gd name="connsiteX372" fmla="*/ 8562 w 8663"/>
              <a:gd name="connsiteY372" fmla="*/ 255 h 5445"/>
              <a:gd name="connsiteX373" fmla="*/ 8497 w 8663"/>
              <a:gd name="connsiteY373" fmla="*/ 255 h 5445"/>
              <a:gd name="connsiteX374" fmla="*/ 8497 w 8663"/>
              <a:gd name="connsiteY374" fmla="*/ 184 h 5445"/>
              <a:gd name="connsiteX375" fmla="*/ 8562 w 8663"/>
              <a:gd name="connsiteY375" fmla="*/ 184 h 5445"/>
              <a:gd name="connsiteX376" fmla="*/ 8562 w 8663"/>
              <a:gd name="connsiteY376" fmla="*/ 102 h 5445"/>
              <a:gd name="connsiteX377" fmla="*/ 8562 w 8663"/>
              <a:gd name="connsiteY377" fmla="*/ 160 h 5445"/>
              <a:gd name="connsiteX378" fmla="*/ 8502 w 8663"/>
              <a:gd name="connsiteY378" fmla="*/ 160 h 5445"/>
              <a:gd name="connsiteX379" fmla="*/ 8502 w 8663"/>
              <a:gd name="connsiteY379" fmla="*/ 102 h 5445"/>
              <a:gd name="connsiteX380" fmla="*/ 8562 w 8663"/>
              <a:gd name="connsiteY380" fmla="*/ 102 h 5445"/>
              <a:gd name="connsiteX381" fmla="*/ 8502 w 8663"/>
              <a:gd name="connsiteY381" fmla="*/ 82 h 5445"/>
              <a:gd name="connsiteX382" fmla="*/ 8502 w 8663"/>
              <a:gd name="connsiteY382" fmla="*/ 22 h 5445"/>
              <a:gd name="connsiteX383" fmla="*/ 8640 w 8663"/>
              <a:gd name="connsiteY383" fmla="*/ 22 h 5445"/>
              <a:gd name="connsiteX384" fmla="*/ 8640 w 8663"/>
              <a:gd name="connsiteY384" fmla="*/ 160 h 5445"/>
              <a:gd name="connsiteX385" fmla="*/ 8581 w 8663"/>
              <a:gd name="connsiteY385" fmla="*/ 160 h 5445"/>
              <a:gd name="connsiteX386" fmla="*/ 8581 w 8663"/>
              <a:gd name="connsiteY386" fmla="*/ 82 h 5445"/>
              <a:gd name="connsiteX387" fmla="*/ 8502 w 8663"/>
              <a:gd name="connsiteY387" fmla="*/ 82 h 5445"/>
              <a:gd name="connsiteX388" fmla="*/ 80 w 8663"/>
              <a:gd name="connsiteY388" fmla="*/ 4871 h 5445"/>
              <a:gd name="connsiteX389" fmla="*/ 80 w 8663"/>
              <a:gd name="connsiteY389" fmla="*/ 4910 h 5445"/>
              <a:gd name="connsiteX390" fmla="*/ 39 w 8663"/>
              <a:gd name="connsiteY390" fmla="*/ 4910 h 5445"/>
              <a:gd name="connsiteX391" fmla="*/ 39 w 8663"/>
              <a:gd name="connsiteY391" fmla="*/ 4871 h 5445"/>
              <a:gd name="connsiteX392" fmla="*/ 80 w 8663"/>
              <a:gd name="connsiteY392" fmla="*/ 4871 h 5445"/>
              <a:gd name="connsiteX393" fmla="*/ 8584 w 8663"/>
              <a:gd name="connsiteY393" fmla="*/ 575 h 5445"/>
              <a:gd name="connsiteX394" fmla="*/ 8584 w 8663"/>
              <a:gd name="connsiteY394" fmla="*/ 536 h 5445"/>
              <a:gd name="connsiteX395" fmla="*/ 8625 w 8663"/>
              <a:gd name="connsiteY395" fmla="*/ 536 h 5445"/>
              <a:gd name="connsiteX396" fmla="*/ 8625 w 8663"/>
              <a:gd name="connsiteY396" fmla="*/ 575 h 5445"/>
              <a:gd name="connsiteX397" fmla="*/ 8584 w 8663"/>
              <a:gd name="connsiteY397" fmla="*/ 575 h 5445"/>
              <a:gd name="connsiteX0" fmla="*/ 11761 w 11761"/>
              <a:gd name="connsiteY0" fmla="*/ 182 h 5445"/>
              <a:gd name="connsiteX1" fmla="*/ 8663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8480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8480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8424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8424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8212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8212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8102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8102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8165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8165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8081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8081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8027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8027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8027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8027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8081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8081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8165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8165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8102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8102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8212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8212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8424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8424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8480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8480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8663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8663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8581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8581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8661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8661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8532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8532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8562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8562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8646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8646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8584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8584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8644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8644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8584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8584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8646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8646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8562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8562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8532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8532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8661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8661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8581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8581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8663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8102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8102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8143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8143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8102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8584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8584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8625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8625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8584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8502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8502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8581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8581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8640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8640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8502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8502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8502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8562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8562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8502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8497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8497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8562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8562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8497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8562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8562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8497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8497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8562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8480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8480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8424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8424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8480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8480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8480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8424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8424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8480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8102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8102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8143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8143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8102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8424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8424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8480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8480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8424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8424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8424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8480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8480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8424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8562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8562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8622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8622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8562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8562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8510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8510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8638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8638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8581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8581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8480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8480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8402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8402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8310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8310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8402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8402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8234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8234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8081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8081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8005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8005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8005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8005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8081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8081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8234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8234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8402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8402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8310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8310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8402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8402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8480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8480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8581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8581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8638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8638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8510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8510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8562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8402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8402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8329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8329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8402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8402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8402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8329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8329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8402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8562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8562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8497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8497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8562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8562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8562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8497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8497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8562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8562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8562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8502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8502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8562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8502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8502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8640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8640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8581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8581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8502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8584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8584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8625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8625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8584 w 11761"/>
              <a:gd name="connsiteY397" fmla="*/ 575 h 5445"/>
              <a:gd name="connsiteX0" fmla="*/ 11761 w 11761"/>
              <a:gd name="connsiteY0" fmla="*/ 182 h 5445"/>
              <a:gd name="connsiteX1" fmla="*/ 11761 w 11761"/>
              <a:gd name="connsiteY1" fmla="*/ 0 h 5445"/>
              <a:gd name="connsiteX2" fmla="*/ 11578 w 11761"/>
              <a:gd name="connsiteY2" fmla="*/ 0 h 5445"/>
              <a:gd name="connsiteX3" fmla="*/ 11578 w 11761"/>
              <a:gd name="connsiteY3" fmla="*/ 82 h 5445"/>
              <a:gd name="connsiteX4" fmla="*/ 11522 w 11761"/>
              <a:gd name="connsiteY4" fmla="*/ 82 h 5445"/>
              <a:gd name="connsiteX5" fmla="*/ 11522 w 11761"/>
              <a:gd name="connsiteY5" fmla="*/ 0 h 5445"/>
              <a:gd name="connsiteX6" fmla="*/ 11310 w 11761"/>
              <a:gd name="connsiteY6" fmla="*/ 0 h 5445"/>
              <a:gd name="connsiteX7" fmla="*/ 11310 w 11761"/>
              <a:gd name="connsiteY7" fmla="*/ 130 h 5445"/>
              <a:gd name="connsiteX8" fmla="*/ 11200 w 11761"/>
              <a:gd name="connsiteY8" fmla="*/ 130 h 5445"/>
              <a:gd name="connsiteX9" fmla="*/ 11200 w 11761"/>
              <a:gd name="connsiteY9" fmla="*/ 100 h 5445"/>
              <a:gd name="connsiteX10" fmla="*/ 11263 w 11761"/>
              <a:gd name="connsiteY10" fmla="*/ 100 h 5445"/>
              <a:gd name="connsiteX11" fmla="*/ 11263 w 11761"/>
              <a:gd name="connsiteY11" fmla="*/ 15 h 5445"/>
              <a:gd name="connsiteX12" fmla="*/ 11179 w 11761"/>
              <a:gd name="connsiteY12" fmla="*/ 15 h 5445"/>
              <a:gd name="connsiteX13" fmla="*/ 11179 w 11761"/>
              <a:gd name="connsiteY13" fmla="*/ 78 h 5445"/>
              <a:gd name="connsiteX14" fmla="*/ 11125 w 11761"/>
              <a:gd name="connsiteY14" fmla="*/ 78 h 5445"/>
              <a:gd name="connsiteX15" fmla="*/ 11125 w 11761"/>
              <a:gd name="connsiteY15" fmla="*/ 18 h 5445"/>
              <a:gd name="connsiteX16" fmla="*/ 637 w 11761"/>
              <a:gd name="connsiteY16" fmla="*/ 18 h 5445"/>
              <a:gd name="connsiteX17" fmla="*/ 637 w 11761"/>
              <a:gd name="connsiteY17" fmla="*/ 78 h 5445"/>
              <a:gd name="connsiteX18" fmla="*/ 583 w 11761"/>
              <a:gd name="connsiteY18" fmla="*/ 78 h 5445"/>
              <a:gd name="connsiteX19" fmla="*/ 583 w 11761"/>
              <a:gd name="connsiteY19" fmla="*/ 15 h 5445"/>
              <a:gd name="connsiteX20" fmla="*/ 499 w 11761"/>
              <a:gd name="connsiteY20" fmla="*/ 15 h 5445"/>
              <a:gd name="connsiteX21" fmla="*/ 499 w 11761"/>
              <a:gd name="connsiteY21" fmla="*/ 100 h 5445"/>
              <a:gd name="connsiteX22" fmla="*/ 561 w 11761"/>
              <a:gd name="connsiteY22" fmla="*/ 100 h 5445"/>
              <a:gd name="connsiteX23" fmla="*/ 561 w 11761"/>
              <a:gd name="connsiteY23" fmla="*/ 130 h 5445"/>
              <a:gd name="connsiteX24" fmla="*/ 451 w 11761"/>
              <a:gd name="connsiteY24" fmla="*/ 130 h 5445"/>
              <a:gd name="connsiteX25" fmla="*/ 451 w 11761"/>
              <a:gd name="connsiteY25" fmla="*/ 0 h 5445"/>
              <a:gd name="connsiteX26" fmla="*/ 240 w 11761"/>
              <a:gd name="connsiteY26" fmla="*/ 0 h 5445"/>
              <a:gd name="connsiteX27" fmla="*/ 240 w 11761"/>
              <a:gd name="connsiteY27" fmla="*/ 82 h 5445"/>
              <a:gd name="connsiteX28" fmla="*/ 184 w 11761"/>
              <a:gd name="connsiteY28" fmla="*/ 82 h 5445"/>
              <a:gd name="connsiteX29" fmla="*/ 184 w 11761"/>
              <a:gd name="connsiteY29" fmla="*/ 0 h 5445"/>
              <a:gd name="connsiteX30" fmla="*/ 0 w 11761"/>
              <a:gd name="connsiteY30" fmla="*/ 0 h 5445"/>
              <a:gd name="connsiteX31" fmla="*/ 0 w 11761"/>
              <a:gd name="connsiteY31" fmla="*/ 182 h 5445"/>
              <a:gd name="connsiteX32" fmla="*/ 82 w 11761"/>
              <a:gd name="connsiteY32" fmla="*/ 182 h 5445"/>
              <a:gd name="connsiteX33" fmla="*/ 82 w 11761"/>
              <a:gd name="connsiteY33" fmla="*/ 255 h 5445"/>
              <a:gd name="connsiteX34" fmla="*/ 2 w 11761"/>
              <a:gd name="connsiteY34" fmla="*/ 255 h 5445"/>
              <a:gd name="connsiteX35" fmla="*/ 2 w 11761"/>
              <a:gd name="connsiteY35" fmla="*/ 467 h 5445"/>
              <a:gd name="connsiteX36" fmla="*/ 132 w 11761"/>
              <a:gd name="connsiteY36" fmla="*/ 467 h 5445"/>
              <a:gd name="connsiteX37" fmla="*/ 132 w 11761"/>
              <a:gd name="connsiteY37" fmla="*/ 575 h 5445"/>
              <a:gd name="connsiteX38" fmla="*/ 102 w 11761"/>
              <a:gd name="connsiteY38" fmla="*/ 575 h 5445"/>
              <a:gd name="connsiteX39" fmla="*/ 102 w 11761"/>
              <a:gd name="connsiteY39" fmla="*/ 514 h 5445"/>
              <a:gd name="connsiteX40" fmla="*/ 17 w 11761"/>
              <a:gd name="connsiteY40" fmla="*/ 514 h 5445"/>
              <a:gd name="connsiteX41" fmla="*/ 17 w 11761"/>
              <a:gd name="connsiteY41" fmla="*/ 596 h 5445"/>
              <a:gd name="connsiteX42" fmla="*/ 80 w 11761"/>
              <a:gd name="connsiteY42" fmla="*/ 596 h 5445"/>
              <a:gd name="connsiteX43" fmla="*/ 80 w 11761"/>
              <a:gd name="connsiteY43" fmla="*/ 652 h 5445"/>
              <a:gd name="connsiteX44" fmla="*/ 20 w 11761"/>
              <a:gd name="connsiteY44" fmla="*/ 652 h 5445"/>
              <a:gd name="connsiteX45" fmla="*/ 20 w 11761"/>
              <a:gd name="connsiteY45" fmla="*/ 4793 h 5445"/>
              <a:gd name="connsiteX46" fmla="*/ 80 w 11761"/>
              <a:gd name="connsiteY46" fmla="*/ 4793 h 5445"/>
              <a:gd name="connsiteX47" fmla="*/ 80 w 11761"/>
              <a:gd name="connsiteY47" fmla="*/ 4850 h 5445"/>
              <a:gd name="connsiteX48" fmla="*/ 17 w 11761"/>
              <a:gd name="connsiteY48" fmla="*/ 4850 h 5445"/>
              <a:gd name="connsiteX49" fmla="*/ 17 w 11761"/>
              <a:gd name="connsiteY49" fmla="*/ 4932 h 5445"/>
              <a:gd name="connsiteX50" fmla="*/ 102 w 11761"/>
              <a:gd name="connsiteY50" fmla="*/ 4932 h 5445"/>
              <a:gd name="connsiteX51" fmla="*/ 102 w 11761"/>
              <a:gd name="connsiteY51" fmla="*/ 4871 h 5445"/>
              <a:gd name="connsiteX52" fmla="*/ 132 w 11761"/>
              <a:gd name="connsiteY52" fmla="*/ 4871 h 5445"/>
              <a:gd name="connsiteX53" fmla="*/ 132 w 11761"/>
              <a:gd name="connsiteY53" fmla="*/ 4979 h 5445"/>
              <a:gd name="connsiteX54" fmla="*/ 2 w 11761"/>
              <a:gd name="connsiteY54" fmla="*/ 4979 h 5445"/>
              <a:gd name="connsiteX55" fmla="*/ 2 w 11761"/>
              <a:gd name="connsiteY55" fmla="*/ 5191 h 5445"/>
              <a:gd name="connsiteX56" fmla="*/ 82 w 11761"/>
              <a:gd name="connsiteY56" fmla="*/ 5191 h 5445"/>
              <a:gd name="connsiteX57" fmla="*/ 82 w 11761"/>
              <a:gd name="connsiteY57" fmla="*/ 5264 h 5445"/>
              <a:gd name="connsiteX58" fmla="*/ 0 w 11761"/>
              <a:gd name="connsiteY58" fmla="*/ 5264 h 5445"/>
              <a:gd name="connsiteX59" fmla="*/ 0 w 11761"/>
              <a:gd name="connsiteY59" fmla="*/ 5445 h 5445"/>
              <a:gd name="connsiteX60" fmla="*/ 184 w 11761"/>
              <a:gd name="connsiteY60" fmla="*/ 5445 h 5445"/>
              <a:gd name="connsiteX61" fmla="*/ 184 w 11761"/>
              <a:gd name="connsiteY61" fmla="*/ 5363 h 5445"/>
              <a:gd name="connsiteX62" fmla="*/ 240 w 11761"/>
              <a:gd name="connsiteY62" fmla="*/ 5363 h 5445"/>
              <a:gd name="connsiteX63" fmla="*/ 240 w 11761"/>
              <a:gd name="connsiteY63" fmla="*/ 5445 h 5445"/>
              <a:gd name="connsiteX64" fmla="*/ 451 w 11761"/>
              <a:gd name="connsiteY64" fmla="*/ 5445 h 5445"/>
              <a:gd name="connsiteX65" fmla="*/ 451 w 11761"/>
              <a:gd name="connsiteY65" fmla="*/ 5316 h 5445"/>
              <a:gd name="connsiteX66" fmla="*/ 561 w 11761"/>
              <a:gd name="connsiteY66" fmla="*/ 5316 h 5445"/>
              <a:gd name="connsiteX67" fmla="*/ 561 w 11761"/>
              <a:gd name="connsiteY67" fmla="*/ 5346 h 5445"/>
              <a:gd name="connsiteX68" fmla="*/ 499 w 11761"/>
              <a:gd name="connsiteY68" fmla="*/ 5346 h 5445"/>
              <a:gd name="connsiteX69" fmla="*/ 499 w 11761"/>
              <a:gd name="connsiteY69" fmla="*/ 5430 h 5445"/>
              <a:gd name="connsiteX70" fmla="*/ 583 w 11761"/>
              <a:gd name="connsiteY70" fmla="*/ 5430 h 5445"/>
              <a:gd name="connsiteX71" fmla="*/ 583 w 11761"/>
              <a:gd name="connsiteY71" fmla="*/ 5368 h 5445"/>
              <a:gd name="connsiteX72" fmla="*/ 637 w 11761"/>
              <a:gd name="connsiteY72" fmla="*/ 5368 h 5445"/>
              <a:gd name="connsiteX73" fmla="*/ 637 w 11761"/>
              <a:gd name="connsiteY73" fmla="*/ 5428 h 5445"/>
              <a:gd name="connsiteX74" fmla="*/ 11125 w 11761"/>
              <a:gd name="connsiteY74" fmla="*/ 5428 h 5445"/>
              <a:gd name="connsiteX75" fmla="*/ 11125 w 11761"/>
              <a:gd name="connsiteY75" fmla="*/ 5368 h 5445"/>
              <a:gd name="connsiteX76" fmla="*/ 11179 w 11761"/>
              <a:gd name="connsiteY76" fmla="*/ 5368 h 5445"/>
              <a:gd name="connsiteX77" fmla="*/ 11179 w 11761"/>
              <a:gd name="connsiteY77" fmla="*/ 5430 h 5445"/>
              <a:gd name="connsiteX78" fmla="*/ 11263 w 11761"/>
              <a:gd name="connsiteY78" fmla="*/ 5430 h 5445"/>
              <a:gd name="connsiteX79" fmla="*/ 11263 w 11761"/>
              <a:gd name="connsiteY79" fmla="*/ 5346 h 5445"/>
              <a:gd name="connsiteX80" fmla="*/ 11200 w 11761"/>
              <a:gd name="connsiteY80" fmla="*/ 5346 h 5445"/>
              <a:gd name="connsiteX81" fmla="*/ 11200 w 11761"/>
              <a:gd name="connsiteY81" fmla="*/ 5316 h 5445"/>
              <a:gd name="connsiteX82" fmla="*/ 11310 w 11761"/>
              <a:gd name="connsiteY82" fmla="*/ 5316 h 5445"/>
              <a:gd name="connsiteX83" fmla="*/ 11310 w 11761"/>
              <a:gd name="connsiteY83" fmla="*/ 5445 h 5445"/>
              <a:gd name="connsiteX84" fmla="*/ 11522 w 11761"/>
              <a:gd name="connsiteY84" fmla="*/ 5445 h 5445"/>
              <a:gd name="connsiteX85" fmla="*/ 11522 w 11761"/>
              <a:gd name="connsiteY85" fmla="*/ 5363 h 5445"/>
              <a:gd name="connsiteX86" fmla="*/ 11578 w 11761"/>
              <a:gd name="connsiteY86" fmla="*/ 5363 h 5445"/>
              <a:gd name="connsiteX87" fmla="*/ 11578 w 11761"/>
              <a:gd name="connsiteY87" fmla="*/ 5445 h 5445"/>
              <a:gd name="connsiteX88" fmla="*/ 11761 w 11761"/>
              <a:gd name="connsiteY88" fmla="*/ 5445 h 5445"/>
              <a:gd name="connsiteX89" fmla="*/ 11761 w 11761"/>
              <a:gd name="connsiteY89" fmla="*/ 5264 h 5445"/>
              <a:gd name="connsiteX90" fmla="*/ 11679 w 11761"/>
              <a:gd name="connsiteY90" fmla="*/ 5264 h 5445"/>
              <a:gd name="connsiteX91" fmla="*/ 11679 w 11761"/>
              <a:gd name="connsiteY91" fmla="*/ 5191 h 5445"/>
              <a:gd name="connsiteX92" fmla="*/ 11759 w 11761"/>
              <a:gd name="connsiteY92" fmla="*/ 5191 h 5445"/>
              <a:gd name="connsiteX93" fmla="*/ 11759 w 11761"/>
              <a:gd name="connsiteY93" fmla="*/ 4979 h 5445"/>
              <a:gd name="connsiteX94" fmla="*/ 11630 w 11761"/>
              <a:gd name="connsiteY94" fmla="*/ 4979 h 5445"/>
              <a:gd name="connsiteX95" fmla="*/ 11630 w 11761"/>
              <a:gd name="connsiteY95" fmla="*/ 4871 h 5445"/>
              <a:gd name="connsiteX96" fmla="*/ 11660 w 11761"/>
              <a:gd name="connsiteY96" fmla="*/ 4871 h 5445"/>
              <a:gd name="connsiteX97" fmla="*/ 11660 w 11761"/>
              <a:gd name="connsiteY97" fmla="*/ 4932 h 5445"/>
              <a:gd name="connsiteX98" fmla="*/ 11744 w 11761"/>
              <a:gd name="connsiteY98" fmla="*/ 4932 h 5445"/>
              <a:gd name="connsiteX99" fmla="*/ 11744 w 11761"/>
              <a:gd name="connsiteY99" fmla="*/ 4850 h 5445"/>
              <a:gd name="connsiteX100" fmla="*/ 11682 w 11761"/>
              <a:gd name="connsiteY100" fmla="*/ 4850 h 5445"/>
              <a:gd name="connsiteX101" fmla="*/ 11682 w 11761"/>
              <a:gd name="connsiteY101" fmla="*/ 4793 h 5445"/>
              <a:gd name="connsiteX102" fmla="*/ 11742 w 11761"/>
              <a:gd name="connsiteY102" fmla="*/ 4793 h 5445"/>
              <a:gd name="connsiteX103" fmla="*/ 11742 w 11761"/>
              <a:gd name="connsiteY103" fmla="*/ 652 h 5445"/>
              <a:gd name="connsiteX104" fmla="*/ 11682 w 11761"/>
              <a:gd name="connsiteY104" fmla="*/ 652 h 5445"/>
              <a:gd name="connsiteX105" fmla="*/ 11682 w 11761"/>
              <a:gd name="connsiteY105" fmla="*/ 596 h 5445"/>
              <a:gd name="connsiteX106" fmla="*/ 11744 w 11761"/>
              <a:gd name="connsiteY106" fmla="*/ 596 h 5445"/>
              <a:gd name="connsiteX107" fmla="*/ 11744 w 11761"/>
              <a:gd name="connsiteY107" fmla="*/ 514 h 5445"/>
              <a:gd name="connsiteX108" fmla="*/ 11660 w 11761"/>
              <a:gd name="connsiteY108" fmla="*/ 514 h 5445"/>
              <a:gd name="connsiteX109" fmla="*/ 11660 w 11761"/>
              <a:gd name="connsiteY109" fmla="*/ 575 h 5445"/>
              <a:gd name="connsiteX110" fmla="*/ 11630 w 11761"/>
              <a:gd name="connsiteY110" fmla="*/ 575 h 5445"/>
              <a:gd name="connsiteX111" fmla="*/ 11630 w 11761"/>
              <a:gd name="connsiteY111" fmla="*/ 467 h 5445"/>
              <a:gd name="connsiteX112" fmla="*/ 11759 w 11761"/>
              <a:gd name="connsiteY112" fmla="*/ 467 h 5445"/>
              <a:gd name="connsiteX113" fmla="*/ 11759 w 11761"/>
              <a:gd name="connsiteY113" fmla="*/ 255 h 5445"/>
              <a:gd name="connsiteX114" fmla="*/ 11679 w 11761"/>
              <a:gd name="connsiteY114" fmla="*/ 255 h 5445"/>
              <a:gd name="connsiteX115" fmla="*/ 11679 w 11761"/>
              <a:gd name="connsiteY115" fmla="*/ 182 h 5445"/>
              <a:gd name="connsiteX116" fmla="*/ 11761 w 11761"/>
              <a:gd name="connsiteY116" fmla="*/ 182 h 5445"/>
              <a:gd name="connsiteX117" fmla="*/ 561 w 11761"/>
              <a:gd name="connsiteY117" fmla="*/ 5368 h 5445"/>
              <a:gd name="connsiteX118" fmla="*/ 561 w 11761"/>
              <a:gd name="connsiteY118" fmla="*/ 5409 h 5445"/>
              <a:gd name="connsiteX119" fmla="*/ 520 w 11761"/>
              <a:gd name="connsiteY119" fmla="*/ 5409 h 5445"/>
              <a:gd name="connsiteX120" fmla="*/ 520 w 11761"/>
              <a:gd name="connsiteY120" fmla="*/ 5368 h 5445"/>
              <a:gd name="connsiteX121" fmla="*/ 561 w 11761"/>
              <a:gd name="connsiteY121" fmla="*/ 5368 h 5445"/>
              <a:gd name="connsiteX122" fmla="*/ 11200 w 11761"/>
              <a:gd name="connsiteY122" fmla="*/ 78 h 5445"/>
              <a:gd name="connsiteX123" fmla="*/ 11200 w 11761"/>
              <a:gd name="connsiteY123" fmla="*/ 37 h 5445"/>
              <a:gd name="connsiteX124" fmla="*/ 11241 w 11761"/>
              <a:gd name="connsiteY124" fmla="*/ 37 h 5445"/>
              <a:gd name="connsiteX125" fmla="*/ 11241 w 11761"/>
              <a:gd name="connsiteY125" fmla="*/ 78 h 5445"/>
              <a:gd name="connsiteX126" fmla="*/ 11200 w 11761"/>
              <a:gd name="connsiteY126" fmla="*/ 78 h 5445"/>
              <a:gd name="connsiteX127" fmla="*/ 11682 w 11761"/>
              <a:gd name="connsiteY127" fmla="*/ 4910 h 5445"/>
              <a:gd name="connsiteX128" fmla="*/ 11682 w 11761"/>
              <a:gd name="connsiteY128" fmla="*/ 4871 h 5445"/>
              <a:gd name="connsiteX129" fmla="*/ 11723 w 11761"/>
              <a:gd name="connsiteY129" fmla="*/ 4871 h 5445"/>
              <a:gd name="connsiteX130" fmla="*/ 11723 w 11761"/>
              <a:gd name="connsiteY130" fmla="*/ 4910 h 5445"/>
              <a:gd name="connsiteX131" fmla="*/ 11682 w 11761"/>
              <a:gd name="connsiteY131" fmla="*/ 4910 h 5445"/>
              <a:gd name="connsiteX132" fmla="*/ 11600 w 11761"/>
              <a:gd name="connsiteY132" fmla="*/ 5424 h 5445"/>
              <a:gd name="connsiteX133" fmla="*/ 11600 w 11761"/>
              <a:gd name="connsiteY133" fmla="*/ 5363 h 5445"/>
              <a:gd name="connsiteX134" fmla="*/ 11679 w 11761"/>
              <a:gd name="connsiteY134" fmla="*/ 5363 h 5445"/>
              <a:gd name="connsiteX135" fmla="*/ 11679 w 11761"/>
              <a:gd name="connsiteY135" fmla="*/ 5286 h 5445"/>
              <a:gd name="connsiteX136" fmla="*/ 11738 w 11761"/>
              <a:gd name="connsiteY136" fmla="*/ 5286 h 5445"/>
              <a:gd name="connsiteX137" fmla="*/ 11738 w 11761"/>
              <a:gd name="connsiteY137" fmla="*/ 5424 h 5445"/>
              <a:gd name="connsiteX138" fmla="*/ 11600 w 11761"/>
              <a:gd name="connsiteY138" fmla="*/ 5424 h 5445"/>
              <a:gd name="connsiteX139" fmla="*/ 11600 w 11761"/>
              <a:gd name="connsiteY139" fmla="*/ 5344 h 5445"/>
              <a:gd name="connsiteX140" fmla="*/ 11600 w 11761"/>
              <a:gd name="connsiteY140" fmla="*/ 5286 h 5445"/>
              <a:gd name="connsiteX141" fmla="*/ 11660 w 11761"/>
              <a:gd name="connsiteY141" fmla="*/ 5286 h 5445"/>
              <a:gd name="connsiteX142" fmla="*/ 11660 w 11761"/>
              <a:gd name="connsiteY142" fmla="*/ 5344 h 5445"/>
              <a:gd name="connsiteX143" fmla="*/ 11600 w 11761"/>
              <a:gd name="connsiteY143" fmla="*/ 5344 h 5445"/>
              <a:gd name="connsiteX144" fmla="*/ 11595 w 11761"/>
              <a:gd name="connsiteY144" fmla="*/ 5169 h 5445"/>
              <a:gd name="connsiteX145" fmla="*/ 11595 w 11761"/>
              <a:gd name="connsiteY145" fmla="*/ 5106 h 5445"/>
              <a:gd name="connsiteX146" fmla="*/ 11660 w 11761"/>
              <a:gd name="connsiteY146" fmla="*/ 5106 h 5445"/>
              <a:gd name="connsiteX147" fmla="*/ 11660 w 11761"/>
              <a:gd name="connsiteY147" fmla="*/ 5169 h 5445"/>
              <a:gd name="connsiteX148" fmla="*/ 11595 w 11761"/>
              <a:gd name="connsiteY148" fmla="*/ 5169 h 5445"/>
              <a:gd name="connsiteX149" fmla="*/ 11660 w 11761"/>
              <a:gd name="connsiteY149" fmla="*/ 5191 h 5445"/>
              <a:gd name="connsiteX150" fmla="*/ 11660 w 11761"/>
              <a:gd name="connsiteY150" fmla="*/ 5262 h 5445"/>
              <a:gd name="connsiteX151" fmla="*/ 11595 w 11761"/>
              <a:gd name="connsiteY151" fmla="*/ 5262 h 5445"/>
              <a:gd name="connsiteX152" fmla="*/ 11595 w 11761"/>
              <a:gd name="connsiteY152" fmla="*/ 5191 h 5445"/>
              <a:gd name="connsiteX153" fmla="*/ 11660 w 11761"/>
              <a:gd name="connsiteY153" fmla="*/ 5191 h 5445"/>
              <a:gd name="connsiteX154" fmla="*/ 11578 w 11761"/>
              <a:gd name="connsiteY154" fmla="*/ 5281 h 5445"/>
              <a:gd name="connsiteX155" fmla="*/ 11578 w 11761"/>
              <a:gd name="connsiteY155" fmla="*/ 5344 h 5445"/>
              <a:gd name="connsiteX156" fmla="*/ 11522 w 11761"/>
              <a:gd name="connsiteY156" fmla="*/ 5344 h 5445"/>
              <a:gd name="connsiteX157" fmla="*/ 11522 w 11761"/>
              <a:gd name="connsiteY157" fmla="*/ 5281 h 5445"/>
              <a:gd name="connsiteX158" fmla="*/ 11578 w 11761"/>
              <a:gd name="connsiteY158" fmla="*/ 5281 h 5445"/>
              <a:gd name="connsiteX159" fmla="*/ 11578 w 11761"/>
              <a:gd name="connsiteY159" fmla="*/ 5191 h 5445"/>
              <a:gd name="connsiteX160" fmla="*/ 11578 w 11761"/>
              <a:gd name="connsiteY160" fmla="*/ 5262 h 5445"/>
              <a:gd name="connsiteX161" fmla="*/ 11522 w 11761"/>
              <a:gd name="connsiteY161" fmla="*/ 5262 h 5445"/>
              <a:gd name="connsiteX162" fmla="*/ 11522 w 11761"/>
              <a:gd name="connsiteY162" fmla="*/ 5191 h 5445"/>
              <a:gd name="connsiteX163" fmla="*/ 11578 w 11761"/>
              <a:gd name="connsiteY163" fmla="*/ 5191 h 5445"/>
              <a:gd name="connsiteX164" fmla="*/ 11200 w 11761"/>
              <a:gd name="connsiteY164" fmla="*/ 5409 h 5445"/>
              <a:gd name="connsiteX165" fmla="*/ 11200 w 11761"/>
              <a:gd name="connsiteY165" fmla="*/ 5368 h 5445"/>
              <a:gd name="connsiteX166" fmla="*/ 11241 w 11761"/>
              <a:gd name="connsiteY166" fmla="*/ 5368 h 5445"/>
              <a:gd name="connsiteX167" fmla="*/ 11241 w 11761"/>
              <a:gd name="connsiteY167" fmla="*/ 5409 h 5445"/>
              <a:gd name="connsiteX168" fmla="*/ 11200 w 11761"/>
              <a:gd name="connsiteY168" fmla="*/ 5409 h 5445"/>
              <a:gd name="connsiteX169" fmla="*/ 240 w 11761"/>
              <a:gd name="connsiteY169" fmla="*/ 5281 h 5445"/>
              <a:gd name="connsiteX170" fmla="*/ 240 w 11761"/>
              <a:gd name="connsiteY170" fmla="*/ 5344 h 5445"/>
              <a:gd name="connsiteX171" fmla="*/ 184 w 11761"/>
              <a:gd name="connsiteY171" fmla="*/ 5344 h 5445"/>
              <a:gd name="connsiteX172" fmla="*/ 184 w 11761"/>
              <a:gd name="connsiteY172" fmla="*/ 5281 h 5445"/>
              <a:gd name="connsiteX173" fmla="*/ 240 w 11761"/>
              <a:gd name="connsiteY173" fmla="*/ 5281 h 5445"/>
              <a:gd name="connsiteX174" fmla="*/ 240 w 11761"/>
              <a:gd name="connsiteY174" fmla="*/ 5191 h 5445"/>
              <a:gd name="connsiteX175" fmla="*/ 240 w 11761"/>
              <a:gd name="connsiteY175" fmla="*/ 5262 h 5445"/>
              <a:gd name="connsiteX176" fmla="*/ 184 w 11761"/>
              <a:gd name="connsiteY176" fmla="*/ 5262 h 5445"/>
              <a:gd name="connsiteX177" fmla="*/ 184 w 11761"/>
              <a:gd name="connsiteY177" fmla="*/ 5191 h 5445"/>
              <a:gd name="connsiteX178" fmla="*/ 240 w 11761"/>
              <a:gd name="connsiteY178" fmla="*/ 5191 h 5445"/>
              <a:gd name="connsiteX179" fmla="*/ 102 w 11761"/>
              <a:gd name="connsiteY179" fmla="*/ 5169 h 5445"/>
              <a:gd name="connsiteX180" fmla="*/ 102 w 11761"/>
              <a:gd name="connsiteY180" fmla="*/ 5106 h 5445"/>
              <a:gd name="connsiteX181" fmla="*/ 166 w 11761"/>
              <a:gd name="connsiteY181" fmla="*/ 5106 h 5445"/>
              <a:gd name="connsiteX182" fmla="*/ 166 w 11761"/>
              <a:gd name="connsiteY182" fmla="*/ 5169 h 5445"/>
              <a:gd name="connsiteX183" fmla="*/ 102 w 11761"/>
              <a:gd name="connsiteY183" fmla="*/ 5169 h 5445"/>
              <a:gd name="connsiteX184" fmla="*/ 102 w 11761"/>
              <a:gd name="connsiteY184" fmla="*/ 5262 h 5445"/>
              <a:gd name="connsiteX185" fmla="*/ 102 w 11761"/>
              <a:gd name="connsiteY185" fmla="*/ 5191 h 5445"/>
              <a:gd name="connsiteX186" fmla="*/ 166 w 11761"/>
              <a:gd name="connsiteY186" fmla="*/ 5191 h 5445"/>
              <a:gd name="connsiteX187" fmla="*/ 166 w 11761"/>
              <a:gd name="connsiteY187" fmla="*/ 5262 h 5445"/>
              <a:gd name="connsiteX188" fmla="*/ 102 w 11761"/>
              <a:gd name="connsiteY188" fmla="*/ 5262 h 5445"/>
              <a:gd name="connsiteX189" fmla="*/ 102 w 11761"/>
              <a:gd name="connsiteY189" fmla="*/ 5344 h 5445"/>
              <a:gd name="connsiteX190" fmla="*/ 102 w 11761"/>
              <a:gd name="connsiteY190" fmla="*/ 5286 h 5445"/>
              <a:gd name="connsiteX191" fmla="*/ 162 w 11761"/>
              <a:gd name="connsiteY191" fmla="*/ 5286 h 5445"/>
              <a:gd name="connsiteX192" fmla="*/ 162 w 11761"/>
              <a:gd name="connsiteY192" fmla="*/ 5344 h 5445"/>
              <a:gd name="connsiteX193" fmla="*/ 102 w 11761"/>
              <a:gd name="connsiteY193" fmla="*/ 5344 h 5445"/>
              <a:gd name="connsiteX194" fmla="*/ 162 w 11761"/>
              <a:gd name="connsiteY194" fmla="*/ 5363 h 5445"/>
              <a:gd name="connsiteX195" fmla="*/ 162 w 11761"/>
              <a:gd name="connsiteY195" fmla="*/ 5424 h 5445"/>
              <a:gd name="connsiteX196" fmla="*/ 24 w 11761"/>
              <a:gd name="connsiteY196" fmla="*/ 5424 h 5445"/>
              <a:gd name="connsiteX197" fmla="*/ 24 w 11761"/>
              <a:gd name="connsiteY197" fmla="*/ 5286 h 5445"/>
              <a:gd name="connsiteX198" fmla="*/ 82 w 11761"/>
              <a:gd name="connsiteY198" fmla="*/ 5286 h 5445"/>
              <a:gd name="connsiteX199" fmla="*/ 82 w 11761"/>
              <a:gd name="connsiteY199" fmla="*/ 5363 h 5445"/>
              <a:gd name="connsiteX200" fmla="*/ 162 w 11761"/>
              <a:gd name="connsiteY200" fmla="*/ 5363 h 5445"/>
              <a:gd name="connsiteX201" fmla="*/ 80 w 11761"/>
              <a:gd name="connsiteY201" fmla="*/ 536 h 5445"/>
              <a:gd name="connsiteX202" fmla="*/ 80 w 11761"/>
              <a:gd name="connsiteY202" fmla="*/ 575 h 5445"/>
              <a:gd name="connsiteX203" fmla="*/ 39 w 11761"/>
              <a:gd name="connsiteY203" fmla="*/ 575 h 5445"/>
              <a:gd name="connsiteX204" fmla="*/ 39 w 11761"/>
              <a:gd name="connsiteY204" fmla="*/ 536 h 5445"/>
              <a:gd name="connsiteX205" fmla="*/ 80 w 11761"/>
              <a:gd name="connsiteY205" fmla="*/ 536 h 5445"/>
              <a:gd name="connsiteX206" fmla="*/ 162 w 11761"/>
              <a:gd name="connsiteY206" fmla="*/ 22 h 5445"/>
              <a:gd name="connsiteX207" fmla="*/ 162 w 11761"/>
              <a:gd name="connsiteY207" fmla="*/ 82 h 5445"/>
              <a:gd name="connsiteX208" fmla="*/ 82 w 11761"/>
              <a:gd name="connsiteY208" fmla="*/ 82 h 5445"/>
              <a:gd name="connsiteX209" fmla="*/ 82 w 11761"/>
              <a:gd name="connsiteY209" fmla="*/ 160 h 5445"/>
              <a:gd name="connsiteX210" fmla="*/ 24 w 11761"/>
              <a:gd name="connsiteY210" fmla="*/ 160 h 5445"/>
              <a:gd name="connsiteX211" fmla="*/ 24 w 11761"/>
              <a:gd name="connsiteY211" fmla="*/ 22 h 5445"/>
              <a:gd name="connsiteX212" fmla="*/ 162 w 11761"/>
              <a:gd name="connsiteY212" fmla="*/ 22 h 5445"/>
              <a:gd name="connsiteX213" fmla="*/ 162 w 11761"/>
              <a:gd name="connsiteY213" fmla="*/ 102 h 5445"/>
              <a:gd name="connsiteX214" fmla="*/ 162 w 11761"/>
              <a:gd name="connsiteY214" fmla="*/ 160 h 5445"/>
              <a:gd name="connsiteX215" fmla="*/ 102 w 11761"/>
              <a:gd name="connsiteY215" fmla="*/ 160 h 5445"/>
              <a:gd name="connsiteX216" fmla="*/ 102 w 11761"/>
              <a:gd name="connsiteY216" fmla="*/ 102 h 5445"/>
              <a:gd name="connsiteX217" fmla="*/ 162 w 11761"/>
              <a:gd name="connsiteY217" fmla="*/ 102 h 5445"/>
              <a:gd name="connsiteX218" fmla="*/ 166 w 11761"/>
              <a:gd name="connsiteY218" fmla="*/ 277 h 5445"/>
              <a:gd name="connsiteX219" fmla="*/ 166 w 11761"/>
              <a:gd name="connsiteY219" fmla="*/ 339 h 5445"/>
              <a:gd name="connsiteX220" fmla="*/ 102 w 11761"/>
              <a:gd name="connsiteY220" fmla="*/ 339 h 5445"/>
              <a:gd name="connsiteX221" fmla="*/ 102 w 11761"/>
              <a:gd name="connsiteY221" fmla="*/ 277 h 5445"/>
              <a:gd name="connsiteX222" fmla="*/ 166 w 11761"/>
              <a:gd name="connsiteY222" fmla="*/ 277 h 5445"/>
              <a:gd name="connsiteX223" fmla="*/ 102 w 11761"/>
              <a:gd name="connsiteY223" fmla="*/ 255 h 5445"/>
              <a:gd name="connsiteX224" fmla="*/ 102 w 11761"/>
              <a:gd name="connsiteY224" fmla="*/ 184 h 5445"/>
              <a:gd name="connsiteX225" fmla="*/ 166 w 11761"/>
              <a:gd name="connsiteY225" fmla="*/ 184 h 5445"/>
              <a:gd name="connsiteX226" fmla="*/ 166 w 11761"/>
              <a:gd name="connsiteY226" fmla="*/ 255 h 5445"/>
              <a:gd name="connsiteX227" fmla="*/ 102 w 11761"/>
              <a:gd name="connsiteY227" fmla="*/ 255 h 5445"/>
              <a:gd name="connsiteX228" fmla="*/ 184 w 11761"/>
              <a:gd name="connsiteY228" fmla="*/ 255 h 5445"/>
              <a:gd name="connsiteX229" fmla="*/ 184 w 11761"/>
              <a:gd name="connsiteY229" fmla="*/ 184 h 5445"/>
              <a:gd name="connsiteX230" fmla="*/ 240 w 11761"/>
              <a:gd name="connsiteY230" fmla="*/ 184 h 5445"/>
              <a:gd name="connsiteX231" fmla="*/ 240 w 11761"/>
              <a:gd name="connsiteY231" fmla="*/ 255 h 5445"/>
              <a:gd name="connsiteX232" fmla="*/ 184 w 11761"/>
              <a:gd name="connsiteY232" fmla="*/ 255 h 5445"/>
              <a:gd name="connsiteX233" fmla="*/ 184 w 11761"/>
              <a:gd name="connsiteY233" fmla="*/ 164 h 5445"/>
              <a:gd name="connsiteX234" fmla="*/ 184 w 11761"/>
              <a:gd name="connsiteY234" fmla="*/ 102 h 5445"/>
              <a:gd name="connsiteX235" fmla="*/ 240 w 11761"/>
              <a:gd name="connsiteY235" fmla="*/ 102 h 5445"/>
              <a:gd name="connsiteX236" fmla="*/ 240 w 11761"/>
              <a:gd name="connsiteY236" fmla="*/ 164 h 5445"/>
              <a:gd name="connsiteX237" fmla="*/ 184 w 11761"/>
              <a:gd name="connsiteY237" fmla="*/ 164 h 5445"/>
              <a:gd name="connsiteX238" fmla="*/ 561 w 11761"/>
              <a:gd name="connsiteY238" fmla="*/ 37 h 5445"/>
              <a:gd name="connsiteX239" fmla="*/ 561 w 11761"/>
              <a:gd name="connsiteY239" fmla="*/ 78 h 5445"/>
              <a:gd name="connsiteX240" fmla="*/ 520 w 11761"/>
              <a:gd name="connsiteY240" fmla="*/ 78 h 5445"/>
              <a:gd name="connsiteX241" fmla="*/ 520 w 11761"/>
              <a:gd name="connsiteY241" fmla="*/ 37 h 5445"/>
              <a:gd name="connsiteX242" fmla="*/ 561 w 11761"/>
              <a:gd name="connsiteY242" fmla="*/ 37 h 5445"/>
              <a:gd name="connsiteX243" fmla="*/ 11522 w 11761"/>
              <a:gd name="connsiteY243" fmla="*/ 164 h 5445"/>
              <a:gd name="connsiteX244" fmla="*/ 11522 w 11761"/>
              <a:gd name="connsiteY244" fmla="*/ 102 h 5445"/>
              <a:gd name="connsiteX245" fmla="*/ 11578 w 11761"/>
              <a:gd name="connsiteY245" fmla="*/ 102 h 5445"/>
              <a:gd name="connsiteX246" fmla="*/ 11578 w 11761"/>
              <a:gd name="connsiteY246" fmla="*/ 164 h 5445"/>
              <a:gd name="connsiteX247" fmla="*/ 11522 w 11761"/>
              <a:gd name="connsiteY247" fmla="*/ 164 h 5445"/>
              <a:gd name="connsiteX248" fmla="*/ 11522 w 11761"/>
              <a:gd name="connsiteY248" fmla="*/ 255 h 5445"/>
              <a:gd name="connsiteX249" fmla="*/ 11522 w 11761"/>
              <a:gd name="connsiteY249" fmla="*/ 184 h 5445"/>
              <a:gd name="connsiteX250" fmla="*/ 11578 w 11761"/>
              <a:gd name="connsiteY250" fmla="*/ 184 h 5445"/>
              <a:gd name="connsiteX251" fmla="*/ 11578 w 11761"/>
              <a:gd name="connsiteY251" fmla="*/ 255 h 5445"/>
              <a:gd name="connsiteX252" fmla="*/ 11522 w 11761"/>
              <a:gd name="connsiteY252" fmla="*/ 255 h 5445"/>
              <a:gd name="connsiteX253" fmla="*/ 11660 w 11761"/>
              <a:gd name="connsiteY253" fmla="*/ 596 h 5445"/>
              <a:gd name="connsiteX254" fmla="*/ 11660 w 11761"/>
              <a:gd name="connsiteY254" fmla="*/ 674 h 5445"/>
              <a:gd name="connsiteX255" fmla="*/ 11720 w 11761"/>
              <a:gd name="connsiteY255" fmla="*/ 674 h 5445"/>
              <a:gd name="connsiteX256" fmla="*/ 11720 w 11761"/>
              <a:gd name="connsiteY256" fmla="*/ 4772 h 5445"/>
              <a:gd name="connsiteX257" fmla="*/ 11660 w 11761"/>
              <a:gd name="connsiteY257" fmla="*/ 4772 h 5445"/>
              <a:gd name="connsiteX258" fmla="*/ 11660 w 11761"/>
              <a:gd name="connsiteY258" fmla="*/ 4850 h 5445"/>
              <a:gd name="connsiteX259" fmla="*/ 11608 w 11761"/>
              <a:gd name="connsiteY259" fmla="*/ 4850 h 5445"/>
              <a:gd name="connsiteX260" fmla="*/ 11608 w 11761"/>
              <a:gd name="connsiteY260" fmla="*/ 5001 h 5445"/>
              <a:gd name="connsiteX261" fmla="*/ 11736 w 11761"/>
              <a:gd name="connsiteY261" fmla="*/ 5001 h 5445"/>
              <a:gd name="connsiteX262" fmla="*/ 11736 w 11761"/>
              <a:gd name="connsiteY262" fmla="*/ 5169 h 5445"/>
              <a:gd name="connsiteX263" fmla="*/ 11679 w 11761"/>
              <a:gd name="connsiteY263" fmla="*/ 5169 h 5445"/>
              <a:gd name="connsiteX264" fmla="*/ 11679 w 11761"/>
              <a:gd name="connsiteY264" fmla="*/ 5087 h 5445"/>
              <a:gd name="connsiteX265" fmla="*/ 11578 w 11761"/>
              <a:gd name="connsiteY265" fmla="*/ 5087 h 5445"/>
              <a:gd name="connsiteX266" fmla="*/ 11578 w 11761"/>
              <a:gd name="connsiteY266" fmla="*/ 5169 h 5445"/>
              <a:gd name="connsiteX267" fmla="*/ 11500 w 11761"/>
              <a:gd name="connsiteY267" fmla="*/ 5169 h 5445"/>
              <a:gd name="connsiteX268" fmla="*/ 11500 w 11761"/>
              <a:gd name="connsiteY268" fmla="*/ 5262 h 5445"/>
              <a:gd name="connsiteX269" fmla="*/ 11408 w 11761"/>
              <a:gd name="connsiteY269" fmla="*/ 5262 h 5445"/>
              <a:gd name="connsiteX270" fmla="*/ 11408 w 11761"/>
              <a:gd name="connsiteY270" fmla="*/ 5363 h 5445"/>
              <a:gd name="connsiteX271" fmla="*/ 11500 w 11761"/>
              <a:gd name="connsiteY271" fmla="*/ 5363 h 5445"/>
              <a:gd name="connsiteX272" fmla="*/ 11500 w 11761"/>
              <a:gd name="connsiteY272" fmla="*/ 5422 h 5445"/>
              <a:gd name="connsiteX273" fmla="*/ 11332 w 11761"/>
              <a:gd name="connsiteY273" fmla="*/ 5422 h 5445"/>
              <a:gd name="connsiteX274" fmla="*/ 11332 w 11761"/>
              <a:gd name="connsiteY274" fmla="*/ 5294 h 5445"/>
              <a:gd name="connsiteX275" fmla="*/ 11179 w 11761"/>
              <a:gd name="connsiteY275" fmla="*/ 5294 h 5445"/>
              <a:gd name="connsiteX276" fmla="*/ 11179 w 11761"/>
              <a:gd name="connsiteY276" fmla="*/ 5346 h 5445"/>
              <a:gd name="connsiteX277" fmla="*/ 11103 w 11761"/>
              <a:gd name="connsiteY277" fmla="*/ 5346 h 5445"/>
              <a:gd name="connsiteX278" fmla="*/ 11103 w 11761"/>
              <a:gd name="connsiteY278" fmla="*/ 5407 h 5445"/>
              <a:gd name="connsiteX279" fmla="*/ 658 w 11761"/>
              <a:gd name="connsiteY279" fmla="*/ 5407 h 5445"/>
              <a:gd name="connsiteX280" fmla="*/ 658 w 11761"/>
              <a:gd name="connsiteY280" fmla="*/ 5346 h 5445"/>
              <a:gd name="connsiteX281" fmla="*/ 583 w 11761"/>
              <a:gd name="connsiteY281" fmla="*/ 5346 h 5445"/>
              <a:gd name="connsiteX282" fmla="*/ 583 w 11761"/>
              <a:gd name="connsiteY282" fmla="*/ 5294 h 5445"/>
              <a:gd name="connsiteX283" fmla="*/ 430 w 11761"/>
              <a:gd name="connsiteY283" fmla="*/ 5294 h 5445"/>
              <a:gd name="connsiteX284" fmla="*/ 430 w 11761"/>
              <a:gd name="connsiteY284" fmla="*/ 5422 h 5445"/>
              <a:gd name="connsiteX285" fmla="*/ 261 w 11761"/>
              <a:gd name="connsiteY285" fmla="*/ 5422 h 5445"/>
              <a:gd name="connsiteX286" fmla="*/ 261 w 11761"/>
              <a:gd name="connsiteY286" fmla="*/ 5363 h 5445"/>
              <a:gd name="connsiteX287" fmla="*/ 354 w 11761"/>
              <a:gd name="connsiteY287" fmla="*/ 5363 h 5445"/>
              <a:gd name="connsiteX288" fmla="*/ 354 w 11761"/>
              <a:gd name="connsiteY288" fmla="*/ 5262 h 5445"/>
              <a:gd name="connsiteX289" fmla="*/ 261 w 11761"/>
              <a:gd name="connsiteY289" fmla="*/ 5262 h 5445"/>
              <a:gd name="connsiteX290" fmla="*/ 261 w 11761"/>
              <a:gd name="connsiteY290" fmla="*/ 5169 h 5445"/>
              <a:gd name="connsiteX291" fmla="*/ 184 w 11761"/>
              <a:gd name="connsiteY291" fmla="*/ 5169 h 5445"/>
              <a:gd name="connsiteX292" fmla="*/ 184 w 11761"/>
              <a:gd name="connsiteY292" fmla="*/ 5087 h 5445"/>
              <a:gd name="connsiteX293" fmla="*/ 82 w 11761"/>
              <a:gd name="connsiteY293" fmla="*/ 5087 h 5445"/>
              <a:gd name="connsiteX294" fmla="*/ 82 w 11761"/>
              <a:gd name="connsiteY294" fmla="*/ 5169 h 5445"/>
              <a:gd name="connsiteX295" fmla="*/ 26 w 11761"/>
              <a:gd name="connsiteY295" fmla="*/ 5169 h 5445"/>
              <a:gd name="connsiteX296" fmla="*/ 26 w 11761"/>
              <a:gd name="connsiteY296" fmla="*/ 5001 h 5445"/>
              <a:gd name="connsiteX297" fmla="*/ 153 w 11761"/>
              <a:gd name="connsiteY297" fmla="*/ 5001 h 5445"/>
              <a:gd name="connsiteX298" fmla="*/ 153 w 11761"/>
              <a:gd name="connsiteY298" fmla="*/ 4850 h 5445"/>
              <a:gd name="connsiteX299" fmla="*/ 102 w 11761"/>
              <a:gd name="connsiteY299" fmla="*/ 4850 h 5445"/>
              <a:gd name="connsiteX300" fmla="*/ 102 w 11761"/>
              <a:gd name="connsiteY300" fmla="*/ 4772 h 5445"/>
              <a:gd name="connsiteX301" fmla="*/ 41 w 11761"/>
              <a:gd name="connsiteY301" fmla="*/ 4772 h 5445"/>
              <a:gd name="connsiteX302" fmla="*/ 41 w 11761"/>
              <a:gd name="connsiteY302" fmla="*/ 674 h 5445"/>
              <a:gd name="connsiteX303" fmla="*/ 102 w 11761"/>
              <a:gd name="connsiteY303" fmla="*/ 674 h 5445"/>
              <a:gd name="connsiteX304" fmla="*/ 102 w 11761"/>
              <a:gd name="connsiteY304" fmla="*/ 596 h 5445"/>
              <a:gd name="connsiteX305" fmla="*/ 153 w 11761"/>
              <a:gd name="connsiteY305" fmla="*/ 596 h 5445"/>
              <a:gd name="connsiteX306" fmla="*/ 153 w 11761"/>
              <a:gd name="connsiteY306" fmla="*/ 445 h 5445"/>
              <a:gd name="connsiteX307" fmla="*/ 26 w 11761"/>
              <a:gd name="connsiteY307" fmla="*/ 445 h 5445"/>
              <a:gd name="connsiteX308" fmla="*/ 26 w 11761"/>
              <a:gd name="connsiteY308" fmla="*/ 277 h 5445"/>
              <a:gd name="connsiteX309" fmla="*/ 82 w 11761"/>
              <a:gd name="connsiteY309" fmla="*/ 277 h 5445"/>
              <a:gd name="connsiteX310" fmla="*/ 82 w 11761"/>
              <a:gd name="connsiteY310" fmla="*/ 359 h 5445"/>
              <a:gd name="connsiteX311" fmla="*/ 184 w 11761"/>
              <a:gd name="connsiteY311" fmla="*/ 359 h 5445"/>
              <a:gd name="connsiteX312" fmla="*/ 184 w 11761"/>
              <a:gd name="connsiteY312" fmla="*/ 277 h 5445"/>
              <a:gd name="connsiteX313" fmla="*/ 261 w 11761"/>
              <a:gd name="connsiteY313" fmla="*/ 277 h 5445"/>
              <a:gd name="connsiteX314" fmla="*/ 261 w 11761"/>
              <a:gd name="connsiteY314" fmla="*/ 184 h 5445"/>
              <a:gd name="connsiteX315" fmla="*/ 354 w 11761"/>
              <a:gd name="connsiteY315" fmla="*/ 184 h 5445"/>
              <a:gd name="connsiteX316" fmla="*/ 354 w 11761"/>
              <a:gd name="connsiteY316" fmla="*/ 82 h 5445"/>
              <a:gd name="connsiteX317" fmla="*/ 261 w 11761"/>
              <a:gd name="connsiteY317" fmla="*/ 82 h 5445"/>
              <a:gd name="connsiteX318" fmla="*/ 261 w 11761"/>
              <a:gd name="connsiteY318" fmla="*/ 24 h 5445"/>
              <a:gd name="connsiteX319" fmla="*/ 430 w 11761"/>
              <a:gd name="connsiteY319" fmla="*/ 24 h 5445"/>
              <a:gd name="connsiteX320" fmla="*/ 430 w 11761"/>
              <a:gd name="connsiteY320" fmla="*/ 151 h 5445"/>
              <a:gd name="connsiteX321" fmla="*/ 583 w 11761"/>
              <a:gd name="connsiteY321" fmla="*/ 151 h 5445"/>
              <a:gd name="connsiteX322" fmla="*/ 583 w 11761"/>
              <a:gd name="connsiteY322" fmla="*/ 100 h 5445"/>
              <a:gd name="connsiteX323" fmla="*/ 658 w 11761"/>
              <a:gd name="connsiteY323" fmla="*/ 100 h 5445"/>
              <a:gd name="connsiteX324" fmla="*/ 658 w 11761"/>
              <a:gd name="connsiteY324" fmla="*/ 39 h 5445"/>
              <a:gd name="connsiteX325" fmla="*/ 11103 w 11761"/>
              <a:gd name="connsiteY325" fmla="*/ 39 h 5445"/>
              <a:gd name="connsiteX326" fmla="*/ 11103 w 11761"/>
              <a:gd name="connsiteY326" fmla="*/ 100 h 5445"/>
              <a:gd name="connsiteX327" fmla="*/ 11179 w 11761"/>
              <a:gd name="connsiteY327" fmla="*/ 100 h 5445"/>
              <a:gd name="connsiteX328" fmla="*/ 11179 w 11761"/>
              <a:gd name="connsiteY328" fmla="*/ 151 h 5445"/>
              <a:gd name="connsiteX329" fmla="*/ 11332 w 11761"/>
              <a:gd name="connsiteY329" fmla="*/ 151 h 5445"/>
              <a:gd name="connsiteX330" fmla="*/ 11332 w 11761"/>
              <a:gd name="connsiteY330" fmla="*/ 24 h 5445"/>
              <a:gd name="connsiteX331" fmla="*/ 11500 w 11761"/>
              <a:gd name="connsiteY331" fmla="*/ 24 h 5445"/>
              <a:gd name="connsiteX332" fmla="*/ 11500 w 11761"/>
              <a:gd name="connsiteY332" fmla="*/ 82 h 5445"/>
              <a:gd name="connsiteX333" fmla="*/ 11408 w 11761"/>
              <a:gd name="connsiteY333" fmla="*/ 82 h 5445"/>
              <a:gd name="connsiteX334" fmla="*/ 11408 w 11761"/>
              <a:gd name="connsiteY334" fmla="*/ 184 h 5445"/>
              <a:gd name="connsiteX335" fmla="*/ 11500 w 11761"/>
              <a:gd name="connsiteY335" fmla="*/ 184 h 5445"/>
              <a:gd name="connsiteX336" fmla="*/ 11500 w 11761"/>
              <a:gd name="connsiteY336" fmla="*/ 277 h 5445"/>
              <a:gd name="connsiteX337" fmla="*/ 11578 w 11761"/>
              <a:gd name="connsiteY337" fmla="*/ 277 h 5445"/>
              <a:gd name="connsiteX338" fmla="*/ 11578 w 11761"/>
              <a:gd name="connsiteY338" fmla="*/ 359 h 5445"/>
              <a:gd name="connsiteX339" fmla="*/ 11679 w 11761"/>
              <a:gd name="connsiteY339" fmla="*/ 359 h 5445"/>
              <a:gd name="connsiteX340" fmla="*/ 11679 w 11761"/>
              <a:gd name="connsiteY340" fmla="*/ 277 h 5445"/>
              <a:gd name="connsiteX341" fmla="*/ 11736 w 11761"/>
              <a:gd name="connsiteY341" fmla="*/ 277 h 5445"/>
              <a:gd name="connsiteX342" fmla="*/ 11736 w 11761"/>
              <a:gd name="connsiteY342" fmla="*/ 445 h 5445"/>
              <a:gd name="connsiteX343" fmla="*/ 11608 w 11761"/>
              <a:gd name="connsiteY343" fmla="*/ 445 h 5445"/>
              <a:gd name="connsiteX344" fmla="*/ 11608 w 11761"/>
              <a:gd name="connsiteY344" fmla="*/ 596 h 5445"/>
              <a:gd name="connsiteX345" fmla="*/ 11660 w 11761"/>
              <a:gd name="connsiteY345" fmla="*/ 596 h 5445"/>
              <a:gd name="connsiteX346" fmla="*/ 261 w 11761"/>
              <a:gd name="connsiteY346" fmla="*/ 5344 h 5445"/>
              <a:gd name="connsiteX347" fmla="*/ 261 w 11761"/>
              <a:gd name="connsiteY347" fmla="*/ 5281 h 5445"/>
              <a:gd name="connsiteX348" fmla="*/ 335 w 11761"/>
              <a:gd name="connsiteY348" fmla="*/ 5281 h 5445"/>
              <a:gd name="connsiteX349" fmla="*/ 335 w 11761"/>
              <a:gd name="connsiteY349" fmla="*/ 5344 h 5445"/>
              <a:gd name="connsiteX350" fmla="*/ 261 w 11761"/>
              <a:gd name="connsiteY350" fmla="*/ 5344 h 5445"/>
              <a:gd name="connsiteX351" fmla="*/ 261 w 11761"/>
              <a:gd name="connsiteY351" fmla="*/ 102 h 5445"/>
              <a:gd name="connsiteX352" fmla="*/ 335 w 11761"/>
              <a:gd name="connsiteY352" fmla="*/ 102 h 5445"/>
              <a:gd name="connsiteX353" fmla="*/ 335 w 11761"/>
              <a:gd name="connsiteY353" fmla="*/ 164 h 5445"/>
              <a:gd name="connsiteX354" fmla="*/ 261 w 11761"/>
              <a:gd name="connsiteY354" fmla="*/ 164 h 5445"/>
              <a:gd name="connsiteX355" fmla="*/ 261 w 11761"/>
              <a:gd name="connsiteY355" fmla="*/ 102 h 5445"/>
              <a:gd name="connsiteX356" fmla="*/ 11500 w 11761"/>
              <a:gd name="connsiteY356" fmla="*/ 102 h 5445"/>
              <a:gd name="connsiteX357" fmla="*/ 11500 w 11761"/>
              <a:gd name="connsiteY357" fmla="*/ 164 h 5445"/>
              <a:gd name="connsiteX358" fmla="*/ 11427 w 11761"/>
              <a:gd name="connsiteY358" fmla="*/ 164 h 5445"/>
              <a:gd name="connsiteX359" fmla="*/ 11427 w 11761"/>
              <a:gd name="connsiteY359" fmla="*/ 102 h 5445"/>
              <a:gd name="connsiteX360" fmla="*/ 11500 w 11761"/>
              <a:gd name="connsiteY360" fmla="*/ 102 h 5445"/>
              <a:gd name="connsiteX361" fmla="*/ 11500 w 11761"/>
              <a:gd name="connsiteY361" fmla="*/ 5281 h 5445"/>
              <a:gd name="connsiteX362" fmla="*/ 11500 w 11761"/>
              <a:gd name="connsiteY362" fmla="*/ 5344 h 5445"/>
              <a:gd name="connsiteX363" fmla="*/ 11427 w 11761"/>
              <a:gd name="connsiteY363" fmla="*/ 5344 h 5445"/>
              <a:gd name="connsiteX364" fmla="*/ 11427 w 11761"/>
              <a:gd name="connsiteY364" fmla="*/ 5281 h 5445"/>
              <a:gd name="connsiteX365" fmla="*/ 11500 w 11761"/>
              <a:gd name="connsiteY365" fmla="*/ 5281 h 5445"/>
              <a:gd name="connsiteX366" fmla="*/ 11660 w 11761"/>
              <a:gd name="connsiteY366" fmla="*/ 277 h 5445"/>
              <a:gd name="connsiteX367" fmla="*/ 11660 w 11761"/>
              <a:gd name="connsiteY367" fmla="*/ 339 h 5445"/>
              <a:gd name="connsiteX368" fmla="*/ 11595 w 11761"/>
              <a:gd name="connsiteY368" fmla="*/ 339 h 5445"/>
              <a:gd name="connsiteX369" fmla="*/ 11595 w 11761"/>
              <a:gd name="connsiteY369" fmla="*/ 277 h 5445"/>
              <a:gd name="connsiteX370" fmla="*/ 11660 w 11761"/>
              <a:gd name="connsiteY370" fmla="*/ 277 h 5445"/>
              <a:gd name="connsiteX371" fmla="*/ 11660 w 11761"/>
              <a:gd name="connsiteY371" fmla="*/ 184 h 5445"/>
              <a:gd name="connsiteX372" fmla="*/ 11660 w 11761"/>
              <a:gd name="connsiteY372" fmla="*/ 255 h 5445"/>
              <a:gd name="connsiteX373" fmla="*/ 11595 w 11761"/>
              <a:gd name="connsiteY373" fmla="*/ 255 h 5445"/>
              <a:gd name="connsiteX374" fmla="*/ 11595 w 11761"/>
              <a:gd name="connsiteY374" fmla="*/ 184 h 5445"/>
              <a:gd name="connsiteX375" fmla="*/ 11660 w 11761"/>
              <a:gd name="connsiteY375" fmla="*/ 184 h 5445"/>
              <a:gd name="connsiteX376" fmla="*/ 11660 w 11761"/>
              <a:gd name="connsiteY376" fmla="*/ 102 h 5445"/>
              <a:gd name="connsiteX377" fmla="*/ 11660 w 11761"/>
              <a:gd name="connsiteY377" fmla="*/ 160 h 5445"/>
              <a:gd name="connsiteX378" fmla="*/ 11600 w 11761"/>
              <a:gd name="connsiteY378" fmla="*/ 160 h 5445"/>
              <a:gd name="connsiteX379" fmla="*/ 11600 w 11761"/>
              <a:gd name="connsiteY379" fmla="*/ 102 h 5445"/>
              <a:gd name="connsiteX380" fmla="*/ 11660 w 11761"/>
              <a:gd name="connsiteY380" fmla="*/ 102 h 5445"/>
              <a:gd name="connsiteX381" fmla="*/ 11600 w 11761"/>
              <a:gd name="connsiteY381" fmla="*/ 82 h 5445"/>
              <a:gd name="connsiteX382" fmla="*/ 11600 w 11761"/>
              <a:gd name="connsiteY382" fmla="*/ 22 h 5445"/>
              <a:gd name="connsiteX383" fmla="*/ 11738 w 11761"/>
              <a:gd name="connsiteY383" fmla="*/ 22 h 5445"/>
              <a:gd name="connsiteX384" fmla="*/ 11738 w 11761"/>
              <a:gd name="connsiteY384" fmla="*/ 160 h 5445"/>
              <a:gd name="connsiteX385" fmla="*/ 11679 w 11761"/>
              <a:gd name="connsiteY385" fmla="*/ 160 h 5445"/>
              <a:gd name="connsiteX386" fmla="*/ 11679 w 11761"/>
              <a:gd name="connsiteY386" fmla="*/ 82 h 5445"/>
              <a:gd name="connsiteX387" fmla="*/ 11600 w 11761"/>
              <a:gd name="connsiteY387" fmla="*/ 82 h 5445"/>
              <a:gd name="connsiteX388" fmla="*/ 80 w 11761"/>
              <a:gd name="connsiteY388" fmla="*/ 4871 h 5445"/>
              <a:gd name="connsiteX389" fmla="*/ 80 w 11761"/>
              <a:gd name="connsiteY389" fmla="*/ 4910 h 5445"/>
              <a:gd name="connsiteX390" fmla="*/ 39 w 11761"/>
              <a:gd name="connsiteY390" fmla="*/ 4910 h 5445"/>
              <a:gd name="connsiteX391" fmla="*/ 39 w 11761"/>
              <a:gd name="connsiteY391" fmla="*/ 4871 h 5445"/>
              <a:gd name="connsiteX392" fmla="*/ 80 w 11761"/>
              <a:gd name="connsiteY392" fmla="*/ 4871 h 5445"/>
              <a:gd name="connsiteX393" fmla="*/ 11682 w 11761"/>
              <a:gd name="connsiteY393" fmla="*/ 575 h 5445"/>
              <a:gd name="connsiteX394" fmla="*/ 11682 w 11761"/>
              <a:gd name="connsiteY394" fmla="*/ 536 h 5445"/>
              <a:gd name="connsiteX395" fmla="*/ 11723 w 11761"/>
              <a:gd name="connsiteY395" fmla="*/ 536 h 5445"/>
              <a:gd name="connsiteX396" fmla="*/ 11723 w 11761"/>
              <a:gd name="connsiteY396" fmla="*/ 575 h 5445"/>
              <a:gd name="connsiteX397" fmla="*/ 11682 w 11761"/>
              <a:gd name="connsiteY397" fmla="*/ 575 h 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1761" h="5445">
                <a:moveTo>
                  <a:pt x="11761" y="182"/>
                </a:moveTo>
                <a:lnTo>
                  <a:pt x="11761" y="0"/>
                </a:lnTo>
                <a:lnTo>
                  <a:pt x="11578" y="0"/>
                </a:lnTo>
                <a:lnTo>
                  <a:pt x="11578" y="82"/>
                </a:lnTo>
                <a:lnTo>
                  <a:pt x="11522" y="82"/>
                </a:lnTo>
                <a:lnTo>
                  <a:pt x="11522" y="0"/>
                </a:lnTo>
                <a:lnTo>
                  <a:pt x="11310" y="0"/>
                </a:lnTo>
                <a:lnTo>
                  <a:pt x="11310" y="130"/>
                </a:lnTo>
                <a:lnTo>
                  <a:pt x="11200" y="130"/>
                </a:lnTo>
                <a:lnTo>
                  <a:pt x="11200" y="100"/>
                </a:lnTo>
                <a:lnTo>
                  <a:pt x="11263" y="100"/>
                </a:lnTo>
                <a:lnTo>
                  <a:pt x="11263" y="15"/>
                </a:lnTo>
                <a:lnTo>
                  <a:pt x="11179" y="15"/>
                </a:lnTo>
                <a:lnTo>
                  <a:pt x="11179" y="78"/>
                </a:lnTo>
                <a:lnTo>
                  <a:pt x="11125" y="78"/>
                </a:lnTo>
                <a:lnTo>
                  <a:pt x="11125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4793"/>
                </a:lnTo>
                <a:lnTo>
                  <a:pt x="80" y="4793"/>
                </a:lnTo>
                <a:lnTo>
                  <a:pt x="80" y="4850"/>
                </a:lnTo>
                <a:lnTo>
                  <a:pt x="17" y="4850"/>
                </a:lnTo>
                <a:lnTo>
                  <a:pt x="17" y="4932"/>
                </a:lnTo>
                <a:lnTo>
                  <a:pt x="102" y="4932"/>
                </a:lnTo>
                <a:lnTo>
                  <a:pt x="102" y="4871"/>
                </a:lnTo>
                <a:lnTo>
                  <a:pt x="132" y="4871"/>
                </a:lnTo>
                <a:lnTo>
                  <a:pt x="132" y="4979"/>
                </a:lnTo>
                <a:lnTo>
                  <a:pt x="2" y="4979"/>
                </a:lnTo>
                <a:lnTo>
                  <a:pt x="2" y="5191"/>
                </a:lnTo>
                <a:lnTo>
                  <a:pt x="82" y="5191"/>
                </a:lnTo>
                <a:lnTo>
                  <a:pt x="82" y="5264"/>
                </a:lnTo>
                <a:lnTo>
                  <a:pt x="0" y="5264"/>
                </a:lnTo>
                <a:lnTo>
                  <a:pt x="0" y="5445"/>
                </a:lnTo>
                <a:lnTo>
                  <a:pt x="184" y="5445"/>
                </a:lnTo>
                <a:lnTo>
                  <a:pt x="184" y="5363"/>
                </a:lnTo>
                <a:lnTo>
                  <a:pt x="240" y="5363"/>
                </a:lnTo>
                <a:lnTo>
                  <a:pt x="240" y="5445"/>
                </a:lnTo>
                <a:lnTo>
                  <a:pt x="451" y="5445"/>
                </a:lnTo>
                <a:lnTo>
                  <a:pt x="451" y="5316"/>
                </a:lnTo>
                <a:lnTo>
                  <a:pt x="561" y="5316"/>
                </a:lnTo>
                <a:lnTo>
                  <a:pt x="561" y="5346"/>
                </a:lnTo>
                <a:lnTo>
                  <a:pt x="499" y="5346"/>
                </a:lnTo>
                <a:lnTo>
                  <a:pt x="499" y="5430"/>
                </a:lnTo>
                <a:lnTo>
                  <a:pt x="583" y="5430"/>
                </a:lnTo>
                <a:lnTo>
                  <a:pt x="583" y="5368"/>
                </a:lnTo>
                <a:lnTo>
                  <a:pt x="637" y="5368"/>
                </a:lnTo>
                <a:lnTo>
                  <a:pt x="637" y="5428"/>
                </a:lnTo>
                <a:lnTo>
                  <a:pt x="11125" y="5428"/>
                </a:lnTo>
                <a:lnTo>
                  <a:pt x="11125" y="5368"/>
                </a:lnTo>
                <a:lnTo>
                  <a:pt x="11179" y="5368"/>
                </a:lnTo>
                <a:lnTo>
                  <a:pt x="11179" y="5430"/>
                </a:lnTo>
                <a:lnTo>
                  <a:pt x="11263" y="5430"/>
                </a:lnTo>
                <a:lnTo>
                  <a:pt x="11263" y="5346"/>
                </a:lnTo>
                <a:lnTo>
                  <a:pt x="11200" y="5346"/>
                </a:lnTo>
                <a:lnTo>
                  <a:pt x="11200" y="5316"/>
                </a:lnTo>
                <a:lnTo>
                  <a:pt x="11310" y="5316"/>
                </a:lnTo>
                <a:lnTo>
                  <a:pt x="11310" y="5445"/>
                </a:lnTo>
                <a:lnTo>
                  <a:pt x="11522" y="5445"/>
                </a:lnTo>
                <a:lnTo>
                  <a:pt x="11522" y="5363"/>
                </a:lnTo>
                <a:lnTo>
                  <a:pt x="11578" y="5363"/>
                </a:lnTo>
                <a:lnTo>
                  <a:pt x="11578" y="5445"/>
                </a:lnTo>
                <a:lnTo>
                  <a:pt x="11761" y="5445"/>
                </a:lnTo>
                <a:lnTo>
                  <a:pt x="11761" y="5264"/>
                </a:lnTo>
                <a:lnTo>
                  <a:pt x="11679" y="5264"/>
                </a:lnTo>
                <a:lnTo>
                  <a:pt x="11679" y="5191"/>
                </a:lnTo>
                <a:lnTo>
                  <a:pt x="11759" y="5191"/>
                </a:lnTo>
                <a:lnTo>
                  <a:pt x="11759" y="4979"/>
                </a:lnTo>
                <a:lnTo>
                  <a:pt x="11630" y="4979"/>
                </a:lnTo>
                <a:lnTo>
                  <a:pt x="11630" y="4871"/>
                </a:lnTo>
                <a:lnTo>
                  <a:pt x="11660" y="4871"/>
                </a:lnTo>
                <a:lnTo>
                  <a:pt x="11660" y="4932"/>
                </a:lnTo>
                <a:lnTo>
                  <a:pt x="11744" y="4932"/>
                </a:lnTo>
                <a:lnTo>
                  <a:pt x="11744" y="4850"/>
                </a:lnTo>
                <a:lnTo>
                  <a:pt x="11682" y="4850"/>
                </a:lnTo>
                <a:lnTo>
                  <a:pt x="11682" y="4793"/>
                </a:lnTo>
                <a:lnTo>
                  <a:pt x="11742" y="4793"/>
                </a:lnTo>
                <a:lnTo>
                  <a:pt x="11742" y="652"/>
                </a:lnTo>
                <a:lnTo>
                  <a:pt x="11682" y="652"/>
                </a:lnTo>
                <a:lnTo>
                  <a:pt x="11682" y="596"/>
                </a:lnTo>
                <a:lnTo>
                  <a:pt x="11744" y="596"/>
                </a:lnTo>
                <a:lnTo>
                  <a:pt x="11744" y="514"/>
                </a:lnTo>
                <a:lnTo>
                  <a:pt x="11660" y="514"/>
                </a:lnTo>
                <a:lnTo>
                  <a:pt x="11660" y="575"/>
                </a:lnTo>
                <a:lnTo>
                  <a:pt x="11630" y="575"/>
                </a:lnTo>
                <a:lnTo>
                  <a:pt x="11630" y="467"/>
                </a:lnTo>
                <a:lnTo>
                  <a:pt x="11759" y="467"/>
                </a:lnTo>
                <a:lnTo>
                  <a:pt x="11759" y="255"/>
                </a:lnTo>
                <a:lnTo>
                  <a:pt x="11679" y="255"/>
                </a:lnTo>
                <a:lnTo>
                  <a:pt x="11679" y="182"/>
                </a:lnTo>
                <a:lnTo>
                  <a:pt x="11761" y="182"/>
                </a:lnTo>
                <a:close/>
                <a:moveTo>
                  <a:pt x="561" y="5368"/>
                </a:moveTo>
                <a:lnTo>
                  <a:pt x="561" y="5409"/>
                </a:lnTo>
                <a:lnTo>
                  <a:pt x="520" y="5409"/>
                </a:lnTo>
                <a:lnTo>
                  <a:pt x="520" y="5368"/>
                </a:lnTo>
                <a:lnTo>
                  <a:pt x="561" y="5368"/>
                </a:lnTo>
                <a:close/>
                <a:moveTo>
                  <a:pt x="11200" y="78"/>
                </a:moveTo>
                <a:lnTo>
                  <a:pt x="11200" y="37"/>
                </a:lnTo>
                <a:lnTo>
                  <a:pt x="11241" y="37"/>
                </a:lnTo>
                <a:lnTo>
                  <a:pt x="11241" y="78"/>
                </a:lnTo>
                <a:lnTo>
                  <a:pt x="11200" y="78"/>
                </a:lnTo>
                <a:close/>
                <a:moveTo>
                  <a:pt x="11682" y="4910"/>
                </a:moveTo>
                <a:lnTo>
                  <a:pt x="11682" y="4871"/>
                </a:lnTo>
                <a:lnTo>
                  <a:pt x="11723" y="4871"/>
                </a:lnTo>
                <a:lnTo>
                  <a:pt x="11723" y="4910"/>
                </a:lnTo>
                <a:lnTo>
                  <a:pt x="11682" y="4910"/>
                </a:lnTo>
                <a:close/>
                <a:moveTo>
                  <a:pt x="11600" y="5424"/>
                </a:moveTo>
                <a:lnTo>
                  <a:pt x="11600" y="5363"/>
                </a:lnTo>
                <a:lnTo>
                  <a:pt x="11679" y="5363"/>
                </a:lnTo>
                <a:lnTo>
                  <a:pt x="11679" y="5286"/>
                </a:lnTo>
                <a:lnTo>
                  <a:pt x="11738" y="5286"/>
                </a:lnTo>
                <a:lnTo>
                  <a:pt x="11738" y="5424"/>
                </a:lnTo>
                <a:lnTo>
                  <a:pt x="11600" y="5424"/>
                </a:lnTo>
                <a:close/>
                <a:moveTo>
                  <a:pt x="11600" y="5344"/>
                </a:moveTo>
                <a:lnTo>
                  <a:pt x="11600" y="5286"/>
                </a:lnTo>
                <a:lnTo>
                  <a:pt x="11660" y="5286"/>
                </a:lnTo>
                <a:lnTo>
                  <a:pt x="11660" y="5344"/>
                </a:lnTo>
                <a:lnTo>
                  <a:pt x="11600" y="5344"/>
                </a:lnTo>
                <a:close/>
                <a:moveTo>
                  <a:pt x="11595" y="5169"/>
                </a:moveTo>
                <a:lnTo>
                  <a:pt x="11595" y="5106"/>
                </a:lnTo>
                <a:lnTo>
                  <a:pt x="11660" y="5106"/>
                </a:lnTo>
                <a:lnTo>
                  <a:pt x="11660" y="5169"/>
                </a:lnTo>
                <a:lnTo>
                  <a:pt x="11595" y="5169"/>
                </a:lnTo>
                <a:close/>
                <a:moveTo>
                  <a:pt x="11660" y="5191"/>
                </a:moveTo>
                <a:lnTo>
                  <a:pt x="11660" y="5262"/>
                </a:lnTo>
                <a:lnTo>
                  <a:pt x="11595" y="5262"/>
                </a:lnTo>
                <a:lnTo>
                  <a:pt x="11595" y="5191"/>
                </a:lnTo>
                <a:lnTo>
                  <a:pt x="11660" y="5191"/>
                </a:lnTo>
                <a:close/>
                <a:moveTo>
                  <a:pt x="11578" y="5281"/>
                </a:moveTo>
                <a:lnTo>
                  <a:pt x="11578" y="5344"/>
                </a:lnTo>
                <a:lnTo>
                  <a:pt x="11522" y="5344"/>
                </a:lnTo>
                <a:lnTo>
                  <a:pt x="11522" y="5281"/>
                </a:lnTo>
                <a:lnTo>
                  <a:pt x="11578" y="5281"/>
                </a:lnTo>
                <a:close/>
                <a:moveTo>
                  <a:pt x="11578" y="5191"/>
                </a:moveTo>
                <a:lnTo>
                  <a:pt x="11578" y="5262"/>
                </a:lnTo>
                <a:lnTo>
                  <a:pt x="11522" y="5262"/>
                </a:lnTo>
                <a:lnTo>
                  <a:pt x="11522" y="5191"/>
                </a:lnTo>
                <a:lnTo>
                  <a:pt x="11578" y="5191"/>
                </a:lnTo>
                <a:close/>
                <a:moveTo>
                  <a:pt x="11200" y="5409"/>
                </a:moveTo>
                <a:lnTo>
                  <a:pt x="11200" y="5368"/>
                </a:lnTo>
                <a:lnTo>
                  <a:pt x="11241" y="5368"/>
                </a:lnTo>
                <a:lnTo>
                  <a:pt x="11241" y="5409"/>
                </a:lnTo>
                <a:lnTo>
                  <a:pt x="11200" y="5409"/>
                </a:lnTo>
                <a:close/>
                <a:moveTo>
                  <a:pt x="240" y="5281"/>
                </a:moveTo>
                <a:lnTo>
                  <a:pt x="240" y="5344"/>
                </a:lnTo>
                <a:lnTo>
                  <a:pt x="184" y="5344"/>
                </a:lnTo>
                <a:lnTo>
                  <a:pt x="184" y="5281"/>
                </a:lnTo>
                <a:lnTo>
                  <a:pt x="240" y="5281"/>
                </a:lnTo>
                <a:close/>
                <a:moveTo>
                  <a:pt x="240" y="5191"/>
                </a:moveTo>
                <a:lnTo>
                  <a:pt x="240" y="5262"/>
                </a:lnTo>
                <a:lnTo>
                  <a:pt x="184" y="5262"/>
                </a:lnTo>
                <a:lnTo>
                  <a:pt x="184" y="5191"/>
                </a:lnTo>
                <a:lnTo>
                  <a:pt x="240" y="5191"/>
                </a:lnTo>
                <a:close/>
                <a:moveTo>
                  <a:pt x="102" y="5169"/>
                </a:moveTo>
                <a:lnTo>
                  <a:pt x="102" y="5106"/>
                </a:lnTo>
                <a:lnTo>
                  <a:pt x="166" y="5106"/>
                </a:lnTo>
                <a:lnTo>
                  <a:pt x="166" y="5169"/>
                </a:lnTo>
                <a:lnTo>
                  <a:pt x="102" y="5169"/>
                </a:lnTo>
                <a:close/>
                <a:moveTo>
                  <a:pt x="102" y="5262"/>
                </a:moveTo>
                <a:lnTo>
                  <a:pt x="102" y="5191"/>
                </a:lnTo>
                <a:lnTo>
                  <a:pt x="166" y="5191"/>
                </a:lnTo>
                <a:lnTo>
                  <a:pt x="166" y="5262"/>
                </a:lnTo>
                <a:lnTo>
                  <a:pt x="102" y="5262"/>
                </a:lnTo>
                <a:close/>
                <a:moveTo>
                  <a:pt x="102" y="5344"/>
                </a:moveTo>
                <a:lnTo>
                  <a:pt x="102" y="5286"/>
                </a:lnTo>
                <a:lnTo>
                  <a:pt x="162" y="5286"/>
                </a:lnTo>
                <a:lnTo>
                  <a:pt x="162" y="5344"/>
                </a:lnTo>
                <a:lnTo>
                  <a:pt x="102" y="5344"/>
                </a:lnTo>
                <a:close/>
                <a:moveTo>
                  <a:pt x="162" y="5363"/>
                </a:moveTo>
                <a:lnTo>
                  <a:pt x="162" y="5424"/>
                </a:lnTo>
                <a:lnTo>
                  <a:pt x="24" y="5424"/>
                </a:lnTo>
                <a:lnTo>
                  <a:pt x="24" y="5286"/>
                </a:lnTo>
                <a:lnTo>
                  <a:pt x="82" y="5286"/>
                </a:lnTo>
                <a:lnTo>
                  <a:pt x="82" y="5363"/>
                </a:lnTo>
                <a:lnTo>
                  <a:pt x="162" y="5363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1522" y="164"/>
                </a:moveTo>
                <a:lnTo>
                  <a:pt x="11522" y="102"/>
                </a:lnTo>
                <a:lnTo>
                  <a:pt x="11578" y="102"/>
                </a:lnTo>
                <a:lnTo>
                  <a:pt x="11578" y="164"/>
                </a:lnTo>
                <a:lnTo>
                  <a:pt x="11522" y="164"/>
                </a:lnTo>
                <a:close/>
                <a:moveTo>
                  <a:pt x="11522" y="255"/>
                </a:moveTo>
                <a:lnTo>
                  <a:pt x="11522" y="184"/>
                </a:lnTo>
                <a:lnTo>
                  <a:pt x="11578" y="184"/>
                </a:lnTo>
                <a:lnTo>
                  <a:pt x="11578" y="255"/>
                </a:lnTo>
                <a:lnTo>
                  <a:pt x="11522" y="255"/>
                </a:lnTo>
                <a:close/>
                <a:moveTo>
                  <a:pt x="11660" y="596"/>
                </a:moveTo>
                <a:lnTo>
                  <a:pt x="11660" y="674"/>
                </a:lnTo>
                <a:lnTo>
                  <a:pt x="11720" y="674"/>
                </a:lnTo>
                <a:lnTo>
                  <a:pt x="11720" y="4772"/>
                </a:lnTo>
                <a:lnTo>
                  <a:pt x="11660" y="4772"/>
                </a:lnTo>
                <a:lnTo>
                  <a:pt x="11660" y="4850"/>
                </a:lnTo>
                <a:lnTo>
                  <a:pt x="11608" y="4850"/>
                </a:lnTo>
                <a:lnTo>
                  <a:pt x="11608" y="5001"/>
                </a:lnTo>
                <a:lnTo>
                  <a:pt x="11736" y="5001"/>
                </a:lnTo>
                <a:lnTo>
                  <a:pt x="11736" y="5169"/>
                </a:lnTo>
                <a:lnTo>
                  <a:pt x="11679" y="5169"/>
                </a:lnTo>
                <a:lnTo>
                  <a:pt x="11679" y="5087"/>
                </a:lnTo>
                <a:lnTo>
                  <a:pt x="11578" y="5087"/>
                </a:lnTo>
                <a:lnTo>
                  <a:pt x="11578" y="5169"/>
                </a:lnTo>
                <a:lnTo>
                  <a:pt x="11500" y="5169"/>
                </a:lnTo>
                <a:lnTo>
                  <a:pt x="11500" y="5262"/>
                </a:lnTo>
                <a:lnTo>
                  <a:pt x="11408" y="5262"/>
                </a:lnTo>
                <a:lnTo>
                  <a:pt x="11408" y="5363"/>
                </a:lnTo>
                <a:lnTo>
                  <a:pt x="11500" y="5363"/>
                </a:lnTo>
                <a:lnTo>
                  <a:pt x="11500" y="5422"/>
                </a:lnTo>
                <a:lnTo>
                  <a:pt x="11332" y="5422"/>
                </a:lnTo>
                <a:lnTo>
                  <a:pt x="11332" y="5294"/>
                </a:lnTo>
                <a:lnTo>
                  <a:pt x="11179" y="5294"/>
                </a:lnTo>
                <a:lnTo>
                  <a:pt x="11179" y="5346"/>
                </a:lnTo>
                <a:lnTo>
                  <a:pt x="11103" y="5346"/>
                </a:lnTo>
                <a:lnTo>
                  <a:pt x="11103" y="5407"/>
                </a:lnTo>
                <a:lnTo>
                  <a:pt x="658" y="5407"/>
                </a:lnTo>
                <a:lnTo>
                  <a:pt x="658" y="5346"/>
                </a:lnTo>
                <a:lnTo>
                  <a:pt x="583" y="5346"/>
                </a:lnTo>
                <a:lnTo>
                  <a:pt x="583" y="5294"/>
                </a:lnTo>
                <a:lnTo>
                  <a:pt x="430" y="5294"/>
                </a:lnTo>
                <a:lnTo>
                  <a:pt x="430" y="5422"/>
                </a:lnTo>
                <a:lnTo>
                  <a:pt x="261" y="5422"/>
                </a:lnTo>
                <a:lnTo>
                  <a:pt x="261" y="5363"/>
                </a:lnTo>
                <a:lnTo>
                  <a:pt x="354" y="5363"/>
                </a:lnTo>
                <a:lnTo>
                  <a:pt x="354" y="5262"/>
                </a:lnTo>
                <a:lnTo>
                  <a:pt x="261" y="5262"/>
                </a:lnTo>
                <a:lnTo>
                  <a:pt x="261" y="5169"/>
                </a:lnTo>
                <a:lnTo>
                  <a:pt x="184" y="5169"/>
                </a:lnTo>
                <a:lnTo>
                  <a:pt x="184" y="5087"/>
                </a:lnTo>
                <a:lnTo>
                  <a:pt x="82" y="5087"/>
                </a:lnTo>
                <a:lnTo>
                  <a:pt x="82" y="5169"/>
                </a:lnTo>
                <a:lnTo>
                  <a:pt x="26" y="5169"/>
                </a:lnTo>
                <a:lnTo>
                  <a:pt x="26" y="5001"/>
                </a:lnTo>
                <a:lnTo>
                  <a:pt x="153" y="5001"/>
                </a:lnTo>
                <a:lnTo>
                  <a:pt x="153" y="4850"/>
                </a:lnTo>
                <a:lnTo>
                  <a:pt x="102" y="4850"/>
                </a:lnTo>
                <a:lnTo>
                  <a:pt x="102" y="4772"/>
                </a:lnTo>
                <a:lnTo>
                  <a:pt x="41" y="4772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103" y="39"/>
                </a:lnTo>
                <a:lnTo>
                  <a:pt x="11103" y="100"/>
                </a:lnTo>
                <a:lnTo>
                  <a:pt x="11179" y="100"/>
                </a:lnTo>
                <a:lnTo>
                  <a:pt x="11179" y="151"/>
                </a:lnTo>
                <a:lnTo>
                  <a:pt x="11332" y="151"/>
                </a:lnTo>
                <a:lnTo>
                  <a:pt x="11332" y="24"/>
                </a:lnTo>
                <a:lnTo>
                  <a:pt x="11500" y="24"/>
                </a:lnTo>
                <a:lnTo>
                  <a:pt x="11500" y="82"/>
                </a:lnTo>
                <a:lnTo>
                  <a:pt x="11408" y="82"/>
                </a:lnTo>
                <a:lnTo>
                  <a:pt x="11408" y="184"/>
                </a:lnTo>
                <a:lnTo>
                  <a:pt x="11500" y="184"/>
                </a:lnTo>
                <a:lnTo>
                  <a:pt x="11500" y="277"/>
                </a:lnTo>
                <a:lnTo>
                  <a:pt x="11578" y="277"/>
                </a:lnTo>
                <a:lnTo>
                  <a:pt x="11578" y="359"/>
                </a:lnTo>
                <a:lnTo>
                  <a:pt x="11679" y="359"/>
                </a:lnTo>
                <a:lnTo>
                  <a:pt x="11679" y="277"/>
                </a:lnTo>
                <a:lnTo>
                  <a:pt x="11736" y="277"/>
                </a:lnTo>
                <a:lnTo>
                  <a:pt x="11736" y="445"/>
                </a:lnTo>
                <a:lnTo>
                  <a:pt x="11608" y="445"/>
                </a:lnTo>
                <a:lnTo>
                  <a:pt x="11608" y="596"/>
                </a:lnTo>
                <a:lnTo>
                  <a:pt x="11660" y="596"/>
                </a:lnTo>
                <a:close/>
                <a:moveTo>
                  <a:pt x="261" y="5344"/>
                </a:moveTo>
                <a:lnTo>
                  <a:pt x="261" y="5281"/>
                </a:lnTo>
                <a:lnTo>
                  <a:pt x="335" y="5281"/>
                </a:lnTo>
                <a:lnTo>
                  <a:pt x="335" y="5344"/>
                </a:lnTo>
                <a:lnTo>
                  <a:pt x="261" y="5344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1500" y="102"/>
                </a:moveTo>
                <a:lnTo>
                  <a:pt x="11500" y="164"/>
                </a:lnTo>
                <a:lnTo>
                  <a:pt x="11427" y="164"/>
                </a:lnTo>
                <a:lnTo>
                  <a:pt x="11427" y="102"/>
                </a:lnTo>
                <a:lnTo>
                  <a:pt x="11500" y="102"/>
                </a:lnTo>
                <a:close/>
                <a:moveTo>
                  <a:pt x="11500" y="5281"/>
                </a:moveTo>
                <a:lnTo>
                  <a:pt x="11500" y="5344"/>
                </a:lnTo>
                <a:lnTo>
                  <a:pt x="11427" y="5344"/>
                </a:lnTo>
                <a:lnTo>
                  <a:pt x="11427" y="5281"/>
                </a:lnTo>
                <a:lnTo>
                  <a:pt x="11500" y="5281"/>
                </a:lnTo>
                <a:close/>
                <a:moveTo>
                  <a:pt x="11660" y="277"/>
                </a:moveTo>
                <a:lnTo>
                  <a:pt x="11660" y="339"/>
                </a:lnTo>
                <a:lnTo>
                  <a:pt x="11595" y="339"/>
                </a:lnTo>
                <a:lnTo>
                  <a:pt x="11595" y="277"/>
                </a:lnTo>
                <a:lnTo>
                  <a:pt x="11660" y="277"/>
                </a:lnTo>
                <a:close/>
                <a:moveTo>
                  <a:pt x="11660" y="184"/>
                </a:moveTo>
                <a:lnTo>
                  <a:pt x="11660" y="255"/>
                </a:lnTo>
                <a:lnTo>
                  <a:pt x="11595" y="255"/>
                </a:lnTo>
                <a:lnTo>
                  <a:pt x="11595" y="184"/>
                </a:lnTo>
                <a:lnTo>
                  <a:pt x="11660" y="184"/>
                </a:lnTo>
                <a:close/>
                <a:moveTo>
                  <a:pt x="11660" y="102"/>
                </a:moveTo>
                <a:lnTo>
                  <a:pt x="11660" y="160"/>
                </a:lnTo>
                <a:lnTo>
                  <a:pt x="11600" y="160"/>
                </a:lnTo>
                <a:lnTo>
                  <a:pt x="11600" y="102"/>
                </a:lnTo>
                <a:lnTo>
                  <a:pt x="11660" y="102"/>
                </a:lnTo>
                <a:close/>
                <a:moveTo>
                  <a:pt x="11600" y="82"/>
                </a:moveTo>
                <a:lnTo>
                  <a:pt x="11600" y="22"/>
                </a:lnTo>
                <a:lnTo>
                  <a:pt x="11738" y="22"/>
                </a:lnTo>
                <a:lnTo>
                  <a:pt x="11738" y="160"/>
                </a:lnTo>
                <a:lnTo>
                  <a:pt x="11679" y="160"/>
                </a:lnTo>
                <a:lnTo>
                  <a:pt x="11679" y="82"/>
                </a:lnTo>
                <a:lnTo>
                  <a:pt x="11600" y="82"/>
                </a:lnTo>
                <a:close/>
                <a:moveTo>
                  <a:pt x="80" y="4871"/>
                </a:moveTo>
                <a:lnTo>
                  <a:pt x="80" y="4910"/>
                </a:lnTo>
                <a:lnTo>
                  <a:pt x="39" y="4910"/>
                </a:lnTo>
                <a:lnTo>
                  <a:pt x="39" y="4871"/>
                </a:lnTo>
                <a:lnTo>
                  <a:pt x="80" y="4871"/>
                </a:lnTo>
                <a:close/>
                <a:moveTo>
                  <a:pt x="11682" y="575"/>
                </a:moveTo>
                <a:lnTo>
                  <a:pt x="11682" y="536"/>
                </a:lnTo>
                <a:lnTo>
                  <a:pt x="11723" y="536"/>
                </a:lnTo>
                <a:lnTo>
                  <a:pt x="11723" y="575"/>
                </a:lnTo>
                <a:lnTo>
                  <a:pt x="11682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32987768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05181504-E123-4F37-8C9D-4F7480687D89}"/>
              </a:ext>
            </a:extLst>
          </p:cNvPr>
          <p:cNvGrpSpPr/>
          <p:nvPr/>
        </p:nvGrpSpPr>
        <p:grpSpPr>
          <a:xfrm>
            <a:off x="895073" y="2084096"/>
            <a:ext cx="2066568" cy="374172"/>
            <a:chOff x="895073" y="2084096"/>
            <a:chExt cx="2066568" cy="374172"/>
          </a:xfrm>
        </p:grpSpPr>
        <p:sp>
          <p:nvSpPr>
            <p:cNvPr id="83" name="矩形: 圆角 82">
              <a:extLst>
                <a:ext uri="{FF2B5EF4-FFF2-40B4-BE49-F238E27FC236}">
                  <a16:creationId xmlns:a16="http://schemas.microsoft.com/office/drawing/2014/main" id="{A996D4AC-2460-4CB4-8D24-37B398FC324A}"/>
                </a:ext>
              </a:extLst>
            </p:cNvPr>
            <p:cNvSpPr/>
            <p:nvPr/>
          </p:nvSpPr>
          <p:spPr>
            <a:xfrm>
              <a:off x="895073" y="2084096"/>
              <a:ext cx="2066568" cy="374172"/>
            </a:xfrm>
            <a:prstGeom prst="roundRect">
              <a:avLst/>
            </a:pr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D768553C-8114-4988-B0A9-C77BD021DA32}"/>
                </a:ext>
              </a:extLst>
            </p:cNvPr>
            <p:cNvSpPr txBox="1"/>
            <p:nvPr/>
          </p:nvSpPr>
          <p:spPr>
            <a:xfrm>
              <a:off x="1005028" y="2168392"/>
              <a:ext cx="1846659" cy="246221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n-ea"/>
                  <a:cs typeface="+mn-cs"/>
                </a:rPr>
                <a:t>分为北宋和南宋官窑</a:t>
              </a:r>
              <a:endParaRPr lang="en-US" altLang="zh-CN" sz="1600" dirty="0">
                <a:solidFill>
                  <a:schemeClr val="accent1"/>
                </a:solidFill>
                <a:latin typeface="+mn-ea"/>
              </a:endParaRPr>
            </a:p>
          </p:txBody>
        </p:sp>
      </p:grpSp>
      <p:sp>
        <p:nvSpPr>
          <p:cNvPr id="17" name="文本框 16">
            <a:extLst>
              <a:ext uri="{FF2B5EF4-FFF2-40B4-BE49-F238E27FC236}">
                <a16:creationId xmlns:a16="http://schemas.microsoft.com/office/drawing/2014/main" id="{D6449062-21C6-46C1-BE7D-5D94CD415C8B}"/>
              </a:ext>
            </a:extLst>
          </p:cNvPr>
          <p:cNvSpPr txBox="1"/>
          <p:nvPr/>
        </p:nvSpPr>
        <p:spPr>
          <a:xfrm>
            <a:off x="912813" y="877552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官窑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AA296E94-204E-43C2-98DF-3ECD9B710447}"/>
              </a:ext>
            </a:extLst>
          </p:cNvPr>
          <p:cNvCxnSpPr>
            <a:cxnSpLocks/>
          </p:cNvCxnSpPr>
          <p:nvPr/>
        </p:nvCxnSpPr>
        <p:spPr>
          <a:xfrm>
            <a:off x="912813" y="1513246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4E03FF05-6E4D-41BF-9A85-A3F5699D8544}"/>
              </a:ext>
            </a:extLst>
          </p:cNvPr>
          <p:cNvSpPr txBox="1"/>
          <p:nvPr/>
        </p:nvSpPr>
        <p:spPr>
          <a:xfrm>
            <a:off x="912694" y="2682487"/>
            <a:ext cx="3904615" cy="245297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主要烧制青瓷，大观年间，釉色以月色、粉青、大绿三种颜色最为流行。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官瓷胎体较厚，天青色釉略带粉红颜色，釉面开大纹片。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瓷器足部无釉，烧成后是铁黑色，口部釉薄，微显胎骨，即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紫口铁足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北宋官窑瓷器传世很少，十分珍稀名贵。</a:t>
            </a:r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id="{FE28E927-44FC-45EE-8FFC-24C85DC0723F}"/>
              </a:ext>
            </a:extLst>
          </p:cNvPr>
          <p:cNvSpPr>
            <a:spLocks/>
          </p:cNvSpPr>
          <p:nvPr/>
        </p:nvSpPr>
        <p:spPr>
          <a:xfrm>
            <a:off x="6613073" y="877552"/>
            <a:ext cx="2038364" cy="1863569"/>
          </a:xfrm>
          <a:prstGeom prst="rect">
            <a:avLst/>
          </a:prstGeom>
          <a:blipFill>
            <a:blip r:embed="rId2"/>
            <a:stretch>
              <a:fillRect l="-16586" t="-15646" r="-4726" b="-19214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id="{2A125848-F1BD-40E6-A117-6442CDE53EEE}"/>
              </a:ext>
            </a:extLst>
          </p:cNvPr>
          <p:cNvSpPr/>
          <p:nvPr/>
        </p:nvSpPr>
        <p:spPr>
          <a:xfrm>
            <a:off x="6613073" y="2935992"/>
            <a:ext cx="2038364" cy="1863569"/>
          </a:xfrm>
          <a:prstGeom prst="rect">
            <a:avLst/>
          </a:prstGeom>
          <a:blipFill>
            <a:blip r:embed="rId3"/>
            <a:stretch>
              <a:fillRect l="-5078" t="-6093" r="-5078" b="-5331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755238BA-2982-464F-913E-2A8A592B8538}"/>
              </a:ext>
            </a:extLst>
          </p:cNvPr>
          <p:cNvSpPr>
            <a:spLocks/>
          </p:cNvSpPr>
          <p:nvPr/>
        </p:nvSpPr>
        <p:spPr>
          <a:xfrm>
            <a:off x="6613073" y="4994432"/>
            <a:ext cx="2038364" cy="1863569"/>
          </a:xfrm>
          <a:prstGeom prst="rect">
            <a:avLst/>
          </a:prstGeom>
          <a:blipFill>
            <a:blip r:embed="rId4"/>
            <a:stretch>
              <a:fillRect l="-12588" t="-11219" r="-7704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矩形 35">
            <a:extLst>
              <a:ext uri="{FF2B5EF4-FFF2-40B4-BE49-F238E27FC236}">
                <a16:creationId xmlns:a16="http://schemas.microsoft.com/office/drawing/2014/main" id="{F4D923C5-90EF-4375-A471-371ABC77900D}"/>
              </a:ext>
            </a:extLst>
          </p:cNvPr>
          <p:cNvSpPr/>
          <p:nvPr/>
        </p:nvSpPr>
        <p:spPr>
          <a:xfrm>
            <a:off x="9023790" y="-21779"/>
            <a:ext cx="2038364" cy="1863569"/>
          </a:xfrm>
          <a:prstGeom prst="rect">
            <a:avLst/>
          </a:prstGeom>
          <a:blipFill>
            <a:blip r:embed="rId5"/>
            <a:stretch>
              <a:fillRect l="-401" t="-11219" r="-401" b="-10457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矩形 39">
            <a:extLst>
              <a:ext uri="{FF2B5EF4-FFF2-40B4-BE49-F238E27FC236}">
                <a16:creationId xmlns:a16="http://schemas.microsoft.com/office/drawing/2014/main" id="{CEC30CAE-A6BE-47BA-A412-6D6C2D326753}"/>
              </a:ext>
            </a:extLst>
          </p:cNvPr>
          <p:cNvSpPr/>
          <p:nvPr/>
        </p:nvSpPr>
        <p:spPr>
          <a:xfrm>
            <a:off x="9023790" y="2063655"/>
            <a:ext cx="2038364" cy="1863569"/>
          </a:xfrm>
          <a:prstGeom prst="rect">
            <a:avLst/>
          </a:prstGeom>
          <a:blipFill>
            <a:blip r:embed="rId6"/>
            <a:stretch>
              <a:fillRect l="-4289" t="-5295" r="-4289" b="-4533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矩形 43">
            <a:extLst>
              <a:ext uri="{FF2B5EF4-FFF2-40B4-BE49-F238E27FC236}">
                <a16:creationId xmlns:a16="http://schemas.microsoft.com/office/drawing/2014/main" id="{E6EB0E6F-EBDD-4815-BA4D-2E4B1D609CF6}"/>
              </a:ext>
            </a:extLst>
          </p:cNvPr>
          <p:cNvSpPr/>
          <p:nvPr/>
        </p:nvSpPr>
        <p:spPr>
          <a:xfrm>
            <a:off x="9023790" y="4149087"/>
            <a:ext cx="2038364" cy="1863569"/>
          </a:xfrm>
          <a:prstGeom prst="rect">
            <a:avLst/>
          </a:prstGeom>
          <a:blipFill>
            <a:blip r:embed="rId7"/>
            <a:stretch>
              <a:fillRect l="-18267" t="-555" r="-20183" b="555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pic>
        <p:nvPicPr>
          <p:cNvPr id="82" name="图片 81">
            <a:extLst>
              <a:ext uri="{FF2B5EF4-FFF2-40B4-BE49-F238E27FC236}">
                <a16:creationId xmlns:a16="http://schemas.microsoft.com/office/drawing/2014/main" id="{1E30E666-B246-4A56-B5A0-37D19096A88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>
            <a:off x="6378660" y="613951"/>
            <a:ext cx="358684" cy="399188"/>
          </a:xfrm>
          <a:prstGeom prst="rect">
            <a:avLst/>
          </a:prstGeom>
        </p:spPr>
      </p:pic>
      <p:pic>
        <p:nvPicPr>
          <p:cNvPr id="86" name="图片 85">
            <a:extLst>
              <a:ext uri="{FF2B5EF4-FFF2-40B4-BE49-F238E27FC236}">
                <a16:creationId xmlns:a16="http://schemas.microsoft.com/office/drawing/2014/main" id="{35C5D2AA-ABE5-4214-AA07-094509595A4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1">
                <a:shade val="45000"/>
                <a:satMod val="135000"/>
              </a:schemeClr>
              <a:prstClr val="white"/>
            </a:duotone>
          </a:blip>
          <a:srcRect r="79084" b="79492"/>
          <a:stretch/>
        </p:blipFill>
        <p:spPr>
          <a:xfrm flipH="1" flipV="1">
            <a:off x="10942972" y="5907523"/>
            <a:ext cx="358684" cy="3991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191314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>
            <a:extLst>
              <a:ext uri="{FF2B5EF4-FFF2-40B4-BE49-F238E27FC236}">
                <a16:creationId xmlns:a16="http://schemas.microsoft.com/office/drawing/2014/main" id="{EC2694E9-B374-4471-850C-16D0DD5197CB}"/>
              </a:ext>
            </a:extLst>
          </p:cNvPr>
          <p:cNvSpPr txBox="1"/>
          <p:nvPr/>
        </p:nvSpPr>
        <p:spPr>
          <a:xfrm>
            <a:off x="8062638" y="2896912"/>
            <a:ext cx="3179848" cy="2376035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定窑以烧白瓷为主，瓷质细腻，质薄有光，釉色润泽如玉。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花纹千姿百态，有刀刻的划花，有针剔的绣花，特技制成的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竹丝刷纹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泪痕纹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等。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黑釉、酱釉称为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黑定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、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紫定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，也别具特色，制作精巧，造型典雅。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4C7C452B-0F19-482C-A65D-AF2C5189306C}"/>
              </a:ext>
            </a:extLst>
          </p:cNvPr>
          <p:cNvSpPr txBox="1"/>
          <p:nvPr/>
        </p:nvSpPr>
        <p:spPr>
          <a:xfrm>
            <a:off x="8062637" y="1752223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定窑</a:t>
            </a: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F1F67765-4F20-49EA-BDCC-28930C1BC8ED}"/>
              </a:ext>
            </a:extLst>
          </p:cNvPr>
          <p:cNvCxnSpPr>
            <a:cxnSpLocks/>
          </p:cNvCxnSpPr>
          <p:nvPr/>
        </p:nvCxnSpPr>
        <p:spPr>
          <a:xfrm>
            <a:off x="8062637" y="2387917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矩形 4">
            <a:extLst>
              <a:ext uri="{FF2B5EF4-FFF2-40B4-BE49-F238E27FC236}">
                <a16:creationId xmlns:a16="http://schemas.microsoft.com/office/drawing/2014/main" id="{6F23147F-4E35-4A39-9F2E-01B85AA6D41C}"/>
              </a:ext>
            </a:extLst>
          </p:cNvPr>
          <p:cNvSpPr/>
          <p:nvPr/>
        </p:nvSpPr>
        <p:spPr>
          <a:xfrm>
            <a:off x="1057336" y="1279604"/>
            <a:ext cx="1922098" cy="2061005"/>
          </a:xfrm>
          <a:prstGeom prst="rect">
            <a:avLst/>
          </a:prstGeom>
          <a:blipFill>
            <a:blip r:embed="rId2"/>
            <a:stretch>
              <a:fillRect l="-5971" r="-5971" b="-8986"/>
            </a:stretch>
          </a:blip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id="{2ED06829-DD15-4B8B-9C48-6A4E31A7EF95}"/>
              </a:ext>
            </a:extLst>
          </p:cNvPr>
          <p:cNvSpPr/>
          <p:nvPr/>
        </p:nvSpPr>
        <p:spPr>
          <a:xfrm>
            <a:off x="3162594" y="1279604"/>
            <a:ext cx="1922098" cy="2061005"/>
          </a:xfrm>
          <a:prstGeom prst="rect">
            <a:avLst/>
          </a:prstGeom>
          <a:blipFill>
            <a:blip r:embed="rId3"/>
            <a:stretch>
              <a:fillRect l="-20700" r="-20700" b="-5986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AC9CF57-4B2A-427A-B15A-CDD4DFE19003}"/>
              </a:ext>
            </a:extLst>
          </p:cNvPr>
          <p:cNvSpPr/>
          <p:nvPr/>
        </p:nvSpPr>
        <p:spPr>
          <a:xfrm>
            <a:off x="5267853" y="1279604"/>
            <a:ext cx="1922098" cy="2061005"/>
          </a:xfrm>
          <a:prstGeom prst="rect">
            <a:avLst/>
          </a:prstGeom>
          <a:blipFill>
            <a:blip r:embed="rId4"/>
            <a:stretch>
              <a:fillRect l="-4936" t="-580" r="-4936" b="182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E8063DD9-22F7-4596-9776-D4704AF20B24}"/>
              </a:ext>
            </a:extLst>
          </p:cNvPr>
          <p:cNvSpPr/>
          <p:nvPr/>
        </p:nvSpPr>
        <p:spPr>
          <a:xfrm>
            <a:off x="1057336" y="3501981"/>
            <a:ext cx="1922098" cy="2061005"/>
          </a:xfrm>
          <a:prstGeom prst="rect">
            <a:avLst/>
          </a:prstGeom>
          <a:blipFill>
            <a:blip r:embed="rId5"/>
            <a:stretch>
              <a:fillRect l="-26469" t="-5623" r="-26469" b="-4997"/>
            </a:stretch>
          </a:blipFill>
          <a:ln>
            <a:solidFill>
              <a:schemeClr val="accent1">
                <a:shade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61A3ACD5-708C-4EF7-BC90-A2A4E478DB6E}"/>
              </a:ext>
            </a:extLst>
          </p:cNvPr>
          <p:cNvSpPr/>
          <p:nvPr/>
        </p:nvSpPr>
        <p:spPr>
          <a:xfrm>
            <a:off x="3162594" y="3501981"/>
            <a:ext cx="1922098" cy="2061005"/>
          </a:xfrm>
          <a:prstGeom prst="rect">
            <a:avLst/>
          </a:prstGeom>
          <a:blipFill>
            <a:blip r:embed="rId6"/>
            <a:stretch>
              <a:fillRect l="-26395" t="-5258" r="-26395" b="-5258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2D9516E9-3C93-4A1B-969C-6D0CF022A91C}"/>
              </a:ext>
            </a:extLst>
          </p:cNvPr>
          <p:cNvSpPr/>
          <p:nvPr/>
        </p:nvSpPr>
        <p:spPr>
          <a:xfrm>
            <a:off x="5267853" y="3501981"/>
            <a:ext cx="1922098" cy="2061005"/>
          </a:xfrm>
          <a:prstGeom prst="rect">
            <a:avLst/>
          </a:prstGeom>
          <a:blipFill>
            <a:blip r:embed="rId7"/>
            <a:stretch>
              <a:fillRect l="-20022" t="-104" r="-12344" b="1"/>
            </a:stretch>
          </a:blipFill>
          <a:ln w="1270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B118FCB0-EF05-4E7E-B7D3-51AEF7B72DEE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>
            <a:off x="874713" y="1096446"/>
            <a:ext cx="274373" cy="305356"/>
          </a:xfrm>
          <a:prstGeom prst="rect">
            <a:avLst/>
          </a:prstGeom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20F2B0E3-F265-4EC9-A077-5BE1E94354C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79084" b="79492"/>
          <a:stretch/>
        </p:blipFill>
        <p:spPr>
          <a:xfrm flipH="1" flipV="1">
            <a:off x="7113724" y="5456198"/>
            <a:ext cx="274373" cy="305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3306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13">
            <a:extLst>
              <a:ext uri="{FF2B5EF4-FFF2-40B4-BE49-F238E27FC236}">
                <a16:creationId xmlns:a16="http://schemas.microsoft.com/office/drawing/2014/main" id="{DB883DB8-C192-49E4-B4F6-A5302CC31F3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134229" y="1518386"/>
            <a:ext cx="487313" cy="443198"/>
          </a:xfrm>
        </p:spPr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:a16="http://schemas.microsoft.com/office/drawing/2014/main" id="{A84F4872-489D-4078-9194-25CF74939C3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贰</a:t>
            </a:r>
          </a:p>
        </p:txBody>
      </p:sp>
      <p:sp>
        <p:nvSpPr>
          <p:cNvPr id="16" name="文本占位符 15">
            <a:extLst>
              <a:ext uri="{FF2B5EF4-FFF2-40B4-BE49-F238E27FC236}">
                <a16:creationId xmlns:a16="http://schemas.microsoft.com/office/drawing/2014/main" id="{A3725FF9-AE05-40F7-AED0-611A1E39655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202F4EA8-30F0-4E84-9BBF-DED3CE673EF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目录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id="{426E7C74-96C3-402C-9FBB-642A16D30CC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7303697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魅力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:a16="http://schemas.microsoft.com/office/drawing/2014/main" id="{5A811DBA-E487-41A2-AF17-2307B003D7A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980321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种类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:a16="http://schemas.microsoft.com/office/drawing/2014/main" id="{E6CB49E7-DBB0-4E61-8247-4163B62EDB9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593353" y="2731971"/>
            <a:ext cx="341632" cy="2079095"/>
          </a:xfrm>
        </p:spPr>
        <p:txBody>
          <a:bodyPr/>
          <a:lstStyle/>
          <a:p>
            <a:r>
              <a:rPr lang="zh-CN" altLang="en-US" sz="2400" dirty="0"/>
              <a:t>宋瓷的 </a:t>
            </a:r>
            <a:r>
              <a:rPr lang="zh-CN" altLang="en-US" sz="2400" dirty="0">
                <a:solidFill>
                  <a:schemeClr val="accent1"/>
                </a:solidFill>
              </a:rPr>
              <a:t>价值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246050" y="328474"/>
            <a:ext cx="1660125" cy="2523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altLang="zh-CN" sz="800" smtClean="0">
                <a:solidFill>
                  <a:srgbClr val="F1F7FB"/>
                </a:solidFill>
              </a:rPr>
              <a:t>https://www.PPT818.com/</a:t>
            </a:r>
            <a:endParaRPr lang="zh-CN" altLang="en-US" sz="800" dirty="0">
              <a:solidFill>
                <a:srgbClr val="F1F7F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80543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流程图: 资料带 6">
            <a:extLst>
              <a:ext uri="{FF2B5EF4-FFF2-40B4-BE49-F238E27FC236}">
                <a16:creationId xmlns:a16="http://schemas.microsoft.com/office/drawing/2014/main" id="{5E23C21B-7682-4B08-9484-3E0269C5BCBE}"/>
              </a:ext>
            </a:extLst>
          </p:cNvPr>
          <p:cNvSpPr/>
          <p:nvPr/>
        </p:nvSpPr>
        <p:spPr>
          <a:xfrm>
            <a:off x="0" y="467028"/>
            <a:ext cx="12192000" cy="3518005"/>
          </a:xfrm>
          <a:custGeom>
            <a:avLst/>
            <a:gdLst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5000 w 10000"/>
              <a:gd name="connsiteY2" fmla="*/ 1000 h 10000"/>
              <a:gd name="connsiteX3" fmla="*/ 7500 w 10000"/>
              <a:gd name="connsiteY3" fmla="*/ 0 h 10000"/>
              <a:gd name="connsiteX4" fmla="*/ 10000 w 10000"/>
              <a:gd name="connsiteY4" fmla="*/ 1000 h 10000"/>
              <a:gd name="connsiteX5" fmla="*/ 10000 w 10000"/>
              <a:gd name="connsiteY5" fmla="*/ 9000 h 10000"/>
              <a:gd name="connsiteX6" fmla="*/ 7500 w 10000"/>
              <a:gd name="connsiteY6" fmla="*/ 8000 h 10000"/>
              <a:gd name="connsiteX7" fmla="*/ 5000 w 10000"/>
              <a:gd name="connsiteY7" fmla="*/ 9000 h 10000"/>
              <a:gd name="connsiteX8" fmla="*/ 2500 w 10000"/>
              <a:gd name="connsiteY8" fmla="*/ 10000 h 10000"/>
              <a:gd name="connsiteX9" fmla="*/ 0 w 10000"/>
              <a:gd name="connsiteY9" fmla="*/ 9000 h 10000"/>
              <a:gd name="connsiteX10" fmla="*/ 0 w 10000"/>
              <a:gd name="connsiteY10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5000 w 10000"/>
              <a:gd name="connsiteY6" fmla="*/ 9000 h 10000"/>
              <a:gd name="connsiteX7" fmla="*/ 2500 w 10000"/>
              <a:gd name="connsiteY7" fmla="*/ 10000 h 10000"/>
              <a:gd name="connsiteX8" fmla="*/ 0 w 10000"/>
              <a:gd name="connsiteY8" fmla="*/ 9000 h 10000"/>
              <a:gd name="connsiteX9" fmla="*/ 0 w 10000"/>
              <a:gd name="connsiteY9" fmla="*/ 1000 h 10000"/>
              <a:gd name="connsiteX0" fmla="*/ 0 w 10000"/>
              <a:gd name="connsiteY0" fmla="*/ 1000 h 10000"/>
              <a:gd name="connsiteX1" fmla="*/ 2500 w 10000"/>
              <a:gd name="connsiteY1" fmla="*/ 2000 h 10000"/>
              <a:gd name="connsiteX2" fmla="*/ 7500 w 10000"/>
              <a:gd name="connsiteY2" fmla="*/ 0 h 10000"/>
              <a:gd name="connsiteX3" fmla="*/ 10000 w 10000"/>
              <a:gd name="connsiteY3" fmla="*/ 1000 h 10000"/>
              <a:gd name="connsiteX4" fmla="*/ 10000 w 10000"/>
              <a:gd name="connsiteY4" fmla="*/ 9000 h 10000"/>
              <a:gd name="connsiteX5" fmla="*/ 7500 w 10000"/>
              <a:gd name="connsiteY5" fmla="*/ 8000 h 10000"/>
              <a:gd name="connsiteX6" fmla="*/ 2500 w 10000"/>
              <a:gd name="connsiteY6" fmla="*/ 10000 h 10000"/>
              <a:gd name="connsiteX7" fmla="*/ 0 w 10000"/>
              <a:gd name="connsiteY7" fmla="*/ 9000 h 10000"/>
              <a:gd name="connsiteX8" fmla="*/ 0 w 10000"/>
              <a:gd name="connsiteY8" fmla="*/ 1000 h 10000"/>
              <a:gd name="connsiteX0" fmla="*/ 0 w 10000"/>
              <a:gd name="connsiteY0" fmla="*/ 1000 h 10557"/>
              <a:gd name="connsiteX1" fmla="*/ 2500 w 10000"/>
              <a:gd name="connsiteY1" fmla="*/ 2000 h 10557"/>
              <a:gd name="connsiteX2" fmla="*/ 7500 w 10000"/>
              <a:gd name="connsiteY2" fmla="*/ 0 h 10557"/>
              <a:gd name="connsiteX3" fmla="*/ 10000 w 10000"/>
              <a:gd name="connsiteY3" fmla="*/ 1000 h 10557"/>
              <a:gd name="connsiteX4" fmla="*/ 10000 w 10000"/>
              <a:gd name="connsiteY4" fmla="*/ 9000 h 10557"/>
              <a:gd name="connsiteX5" fmla="*/ 7500 w 10000"/>
              <a:gd name="connsiteY5" fmla="*/ 8000 h 10557"/>
              <a:gd name="connsiteX6" fmla="*/ 2484 w 10000"/>
              <a:gd name="connsiteY6" fmla="*/ 10557 h 10557"/>
              <a:gd name="connsiteX7" fmla="*/ 0 w 10000"/>
              <a:gd name="connsiteY7" fmla="*/ 9000 h 10557"/>
              <a:gd name="connsiteX8" fmla="*/ 0 w 10000"/>
              <a:gd name="connsiteY8" fmla="*/ 1000 h 10557"/>
              <a:gd name="connsiteX0" fmla="*/ 0 w 10000"/>
              <a:gd name="connsiteY0" fmla="*/ 1030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1030 h 10587"/>
              <a:gd name="connsiteX0" fmla="*/ 0 w 10000"/>
              <a:gd name="connsiteY0" fmla="*/ 751 h 10587"/>
              <a:gd name="connsiteX1" fmla="*/ 2500 w 10000"/>
              <a:gd name="connsiteY1" fmla="*/ 2086 h 10587"/>
              <a:gd name="connsiteX2" fmla="*/ 7500 w 10000"/>
              <a:gd name="connsiteY2" fmla="*/ 30 h 10587"/>
              <a:gd name="connsiteX3" fmla="*/ 10000 w 10000"/>
              <a:gd name="connsiteY3" fmla="*/ 1030 h 10587"/>
              <a:gd name="connsiteX4" fmla="*/ 10000 w 10000"/>
              <a:gd name="connsiteY4" fmla="*/ 9030 h 10587"/>
              <a:gd name="connsiteX5" fmla="*/ 7500 w 10000"/>
              <a:gd name="connsiteY5" fmla="*/ 8030 h 10587"/>
              <a:gd name="connsiteX6" fmla="*/ 2484 w 10000"/>
              <a:gd name="connsiteY6" fmla="*/ 10587 h 10587"/>
              <a:gd name="connsiteX7" fmla="*/ 0 w 10000"/>
              <a:gd name="connsiteY7" fmla="*/ 9030 h 10587"/>
              <a:gd name="connsiteX8" fmla="*/ 0 w 10000"/>
              <a:gd name="connsiteY8" fmla="*/ 751 h 10587"/>
              <a:gd name="connsiteX0" fmla="*/ 0 w 10000"/>
              <a:gd name="connsiteY0" fmla="*/ 744 h 10580"/>
              <a:gd name="connsiteX1" fmla="*/ 2531 w 10000"/>
              <a:gd name="connsiteY1" fmla="*/ 1912 h 10580"/>
              <a:gd name="connsiteX2" fmla="*/ 7500 w 10000"/>
              <a:gd name="connsiteY2" fmla="*/ 23 h 10580"/>
              <a:gd name="connsiteX3" fmla="*/ 10000 w 10000"/>
              <a:gd name="connsiteY3" fmla="*/ 1023 h 10580"/>
              <a:gd name="connsiteX4" fmla="*/ 10000 w 10000"/>
              <a:gd name="connsiteY4" fmla="*/ 9023 h 10580"/>
              <a:gd name="connsiteX5" fmla="*/ 7500 w 10000"/>
              <a:gd name="connsiteY5" fmla="*/ 8023 h 10580"/>
              <a:gd name="connsiteX6" fmla="*/ 2484 w 10000"/>
              <a:gd name="connsiteY6" fmla="*/ 10580 h 10580"/>
              <a:gd name="connsiteX7" fmla="*/ 0 w 10000"/>
              <a:gd name="connsiteY7" fmla="*/ 9023 h 10580"/>
              <a:gd name="connsiteX8" fmla="*/ 0 w 10000"/>
              <a:gd name="connsiteY8" fmla="*/ 744 h 1058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7863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197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48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484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436"/>
              <a:gd name="connsiteX1" fmla="*/ 2531 w 10000"/>
              <a:gd name="connsiteY1" fmla="*/ 1752 h 10436"/>
              <a:gd name="connsiteX2" fmla="*/ 7547 w 10000"/>
              <a:gd name="connsiteY2" fmla="*/ 30 h 10436"/>
              <a:gd name="connsiteX3" fmla="*/ 10000 w 10000"/>
              <a:gd name="connsiteY3" fmla="*/ 863 h 10436"/>
              <a:gd name="connsiteX4" fmla="*/ 10000 w 10000"/>
              <a:gd name="connsiteY4" fmla="*/ 8863 h 10436"/>
              <a:gd name="connsiteX5" fmla="*/ 7500 w 10000"/>
              <a:gd name="connsiteY5" fmla="*/ 8030 h 10436"/>
              <a:gd name="connsiteX6" fmla="*/ 2703 w 10000"/>
              <a:gd name="connsiteY6" fmla="*/ 10420 h 10436"/>
              <a:gd name="connsiteX7" fmla="*/ 0 w 10000"/>
              <a:gd name="connsiteY7" fmla="*/ 8863 h 10436"/>
              <a:gd name="connsiteX8" fmla="*/ 0 w 10000"/>
              <a:gd name="connsiteY8" fmla="*/ 584 h 10436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628"/>
              <a:gd name="connsiteX1" fmla="*/ 2531 w 10000"/>
              <a:gd name="connsiteY1" fmla="*/ 1752 h 10628"/>
              <a:gd name="connsiteX2" fmla="*/ 7547 w 10000"/>
              <a:gd name="connsiteY2" fmla="*/ 30 h 10628"/>
              <a:gd name="connsiteX3" fmla="*/ 10000 w 10000"/>
              <a:gd name="connsiteY3" fmla="*/ 863 h 10628"/>
              <a:gd name="connsiteX4" fmla="*/ 10000 w 10000"/>
              <a:gd name="connsiteY4" fmla="*/ 8863 h 10628"/>
              <a:gd name="connsiteX5" fmla="*/ 7500 w 10000"/>
              <a:gd name="connsiteY5" fmla="*/ 8030 h 10628"/>
              <a:gd name="connsiteX6" fmla="*/ 2813 w 10000"/>
              <a:gd name="connsiteY6" fmla="*/ 10352 h 10628"/>
              <a:gd name="connsiteX7" fmla="*/ 2703 w 10000"/>
              <a:gd name="connsiteY7" fmla="*/ 10420 h 10628"/>
              <a:gd name="connsiteX8" fmla="*/ 0 w 10000"/>
              <a:gd name="connsiteY8" fmla="*/ 8863 h 10628"/>
              <a:gd name="connsiteX9" fmla="*/ 0 w 10000"/>
              <a:gd name="connsiteY9" fmla="*/ 584 h 10628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2703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10420"/>
              <a:gd name="connsiteX1" fmla="*/ 2531 w 10000"/>
              <a:gd name="connsiteY1" fmla="*/ 1752 h 10420"/>
              <a:gd name="connsiteX2" fmla="*/ 7547 w 10000"/>
              <a:gd name="connsiteY2" fmla="*/ 30 h 10420"/>
              <a:gd name="connsiteX3" fmla="*/ 10000 w 10000"/>
              <a:gd name="connsiteY3" fmla="*/ 863 h 10420"/>
              <a:gd name="connsiteX4" fmla="*/ 10000 w 10000"/>
              <a:gd name="connsiteY4" fmla="*/ 8863 h 10420"/>
              <a:gd name="connsiteX5" fmla="*/ 7500 w 10000"/>
              <a:gd name="connsiteY5" fmla="*/ 8030 h 10420"/>
              <a:gd name="connsiteX6" fmla="*/ 3344 w 10000"/>
              <a:gd name="connsiteY6" fmla="*/ 10420 h 10420"/>
              <a:gd name="connsiteX7" fmla="*/ 0 w 10000"/>
              <a:gd name="connsiteY7" fmla="*/ 8863 h 10420"/>
              <a:gd name="connsiteX8" fmla="*/ 0 w 10000"/>
              <a:gd name="connsiteY8" fmla="*/ 584 h 10420"/>
              <a:gd name="connsiteX0" fmla="*/ 0 w 10000"/>
              <a:gd name="connsiteY0" fmla="*/ 584 h 9258"/>
              <a:gd name="connsiteX1" fmla="*/ 2531 w 10000"/>
              <a:gd name="connsiteY1" fmla="*/ 1752 h 9258"/>
              <a:gd name="connsiteX2" fmla="*/ 7547 w 10000"/>
              <a:gd name="connsiteY2" fmla="*/ 30 h 9258"/>
              <a:gd name="connsiteX3" fmla="*/ 10000 w 10000"/>
              <a:gd name="connsiteY3" fmla="*/ 863 h 9258"/>
              <a:gd name="connsiteX4" fmla="*/ 10000 w 10000"/>
              <a:gd name="connsiteY4" fmla="*/ 8863 h 9258"/>
              <a:gd name="connsiteX5" fmla="*/ 7500 w 10000"/>
              <a:gd name="connsiteY5" fmla="*/ 8030 h 9258"/>
              <a:gd name="connsiteX6" fmla="*/ 0 w 10000"/>
              <a:gd name="connsiteY6" fmla="*/ 8863 h 9258"/>
              <a:gd name="connsiteX7" fmla="*/ 0 w 10000"/>
              <a:gd name="connsiteY7" fmla="*/ 584 h 9258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  <a:gd name="connsiteX0" fmla="*/ 0 w 10000"/>
              <a:gd name="connsiteY0" fmla="*/ 631 h 11111"/>
              <a:gd name="connsiteX1" fmla="*/ 2531 w 10000"/>
              <a:gd name="connsiteY1" fmla="*/ 1892 h 11111"/>
              <a:gd name="connsiteX2" fmla="*/ 7547 w 10000"/>
              <a:gd name="connsiteY2" fmla="*/ 32 h 11111"/>
              <a:gd name="connsiteX3" fmla="*/ 10000 w 10000"/>
              <a:gd name="connsiteY3" fmla="*/ 932 h 11111"/>
              <a:gd name="connsiteX4" fmla="*/ 10000 w 10000"/>
              <a:gd name="connsiteY4" fmla="*/ 9573 h 11111"/>
              <a:gd name="connsiteX5" fmla="*/ 7500 w 10000"/>
              <a:gd name="connsiteY5" fmla="*/ 8674 h 11111"/>
              <a:gd name="connsiteX6" fmla="*/ 3188 w 10000"/>
              <a:gd name="connsiteY6" fmla="*/ 11062 h 11111"/>
              <a:gd name="connsiteX7" fmla="*/ 0 w 10000"/>
              <a:gd name="connsiteY7" fmla="*/ 9573 h 11111"/>
              <a:gd name="connsiteX8" fmla="*/ 0 w 10000"/>
              <a:gd name="connsiteY8" fmla="*/ 631 h 1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00" h="11111">
                <a:moveTo>
                  <a:pt x="0" y="631"/>
                </a:moveTo>
                <a:cubicBezTo>
                  <a:pt x="0" y="1227"/>
                  <a:pt x="1273" y="1992"/>
                  <a:pt x="2531" y="1892"/>
                </a:cubicBezTo>
                <a:cubicBezTo>
                  <a:pt x="3789" y="1793"/>
                  <a:pt x="6302" y="192"/>
                  <a:pt x="7547" y="32"/>
                </a:cubicBezTo>
                <a:cubicBezTo>
                  <a:pt x="8792" y="-127"/>
                  <a:pt x="10000" y="336"/>
                  <a:pt x="10000" y="932"/>
                </a:cubicBezTo>
                <a:lnTo>
                  <a:pt x="10000" y="9573"/>
                </a:lnTo>
                <a:cubicBezTo>
                  <a:pt x="10000" y="8977"/>
                  <a:pt x="8635" y="8426"/>
                  <a:pt x="7500" y="8674"/>
                </a:cubicBezTo>
                <a:cubicBezTo>
                  <a:pt x="6365" y="8922"/>
                  <a:pt x="4532" y="10912"/>
                  <a:pt x="3188" y="11062"/>
                </a:cubicBezTo>
                <a:cubicBezTo>
                  <a:pt x="1844" y="11212"/>
                  <a:pt x="531" y="11101"/>
                  <a:pt x="0" y="9573"/>
                </a:cubicBezTo>
                <a:lnTo>
                  <a:pt x="0" y="631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20000"/>
                </a:schemeClr>
              </a:gs>
              <a:gs pos="0">
                <a:schemeClr val="accent1">
                  <a:alpha val="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Medium" panose="02020500000000000000" pitchFamily="18" charset="-122"/>
              <a:ea typeface="微软雅黑 Light"/>
              <a:cs typeface="+mn-cs"/>
            </a:endParaRPr>
          </a:p>
        </p:txBody>
      </p: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id="{98A234D5-F006-42EE-A96F-AB2BADF6EB1B}"/>
              </a:ext>
            </a:extLst>
          </p:cNvPr>
          <p:cNvCxnSpPr>
            <a:cxnSpLocks/>
          </p:cNvCxnSpPr>
          <p:nvPr/>
        </p:nvCxnSpPr>
        <p:spPr>
          <a:xfrm>
            <a:off x="8910638" y="4976702"/>
            <a:ext cx="244157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404A02B5-F9D1-4027-9CC0-F430A0AFDA4F}"/>
              </a:ext>
            </a:extLst>
          </p:cNvPr>
          <p:cNvSpPr/>
          <p:nvPr/>
        </p:nvSpPr>
        <p:spPr>
          <a:xfrm>
            <a:off x="9150743" y="539650"/>
            <a:ext cx="3041257" cy="2804690"/>
          </a:xfrm>
          <a:custGeom>
            <a:avLst/>
            <a:gdLst>
              <a:gd name="connsiteX0" fmla="*/ 273625 w 3041257"/>
              <a:gd name="connsiteY0" fmla="*/ 65 h 2804755"/>
              <a:gd name="connsiteX1" fmla="*/ 489152 w 3041257"/>
              <a:gd name="connsiteY1" fmla="*/ 1220 h 2804755"/>
              <a:gd name="connsiteX2" fmla="*/ 2355457 w 3041257"/>
              <a:gd name="connsiteY2" fmla="*/ 158740 h 2804755"/>
              <a:gd name="connsiteX3" fmla="*/ 2999347 w 3041257"/>
              <a:gd name="connsiteY3" fmla="*/ 151120 h 2804755"/>
              <a:gd name="connsiteX4" fmla="*/ 3041257 w 3041257"/>
              <a:gd name="connsiteY4" fmla="*/ 154319 h 2804755"/>
              <a:gd name="connsiteX5" fmla="*/ 3041257 w 3041257"/>
              <a:gd name="connsiteY5" fmla="*/ 2804755 h 2804755"/>
              <a:gd name="connsiteX6" fmla="*/ 2942078 w 3041257"/>
              <a:gd name="connsiteY6" fmla="*/ 2770019 h 2804755"/>
              <a:gd name="connsiteX7" fmla="*/ 1425817 w 3041257"/>
              <a:gd name="connsiteY7" fmla="*/ 2551420 h 2804755"/>
              <a:gd name="connsiteX8" fmla="*/ 125655 w 3041257"/>
              <a:gd name="connsiteY8" fmla="*/ 2551420 h 2804755"/>
              <a:gd name="connsiteX9" fmla="*/ 0 w 3041257"/>
              <a:gd name="connsiteY9" fmla="*/ 2557236 h 2804755"/>
              <a:gd name="connsiteX10" fmla="*/ 0 w 3041257"/>
              <a:gd name="connsiteY10" fmla="*/ 4124 h 2804755"/>
              <a:gd name="connsiteX11" fmla="*/ 45897 w 3041257"/>
              <a:gd name="connsiteY11" fmla="*/ 2783 h 2804755"/>
              <a:gd name="connsiteX12" fmla="*/ 273625 w 3041257"/>
              <a:gd name="connsiteY12" fmla="*/ 65 h 2804755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999347 w 3041257"/>
              <a:gd name="connsiteY3" fmla="*/ 1510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  <a:gd name="connsiteX0" fmla="*/ 273625 w 3041257"/>
              <a:gd name="connsiteY0" fmla="*/ 0 h 2804690"/>
              <a:gd name="connsiteX1" fmla="*/ 489152 w 3041257"/>
              <a:gd name="connsiteY1" fmla="*/ 1155 h 2804690"/>
              <a:gd name="connsiteX2" fmla="*/ 2355457 w 3041257"/>
              <a:gd name="connsiteY2" fmla="*/ 158675 h 2804690"/>
              <a:gd name="connsiteX3" fmla="*/ 2852027 w 3041257"/>
              <a:gd name="connsiteY3" fmla="*/ 176455 h 2804690"/>
              <a:gd name="connsiteX4" fmla="*/ 3041257 w 3041257"/>
              <a:gd name="connsiteY4" fmla="*/ 154254 h 2804690"/>
              <a:gd name="connsiteX5" fmla="*/ 3041257 w 3041257"/>
              <a:gd name="connsiteY5" fmla="*/ 2804690 h 2804690"/>
              <a:gd name="connsiteX6" fmla="*/ 2942078 w 3041257"/>
              <a:gd name="connsiteY6" fmla="*/ 2769954 h 2804690"/>
              <a:gd name="connsiteX7" fmla="*/ 1425817 w 3041257"/>
              <a:gd name="connsiteY7" fmla="*/ 2551355 h 2804690"/>
              <a:gd name="connsiteX8" fmla="*/ 125655 w 3041257"/>
              <a:gd name="connsiteY8" fmla="*/ 2551355 h 2804690"/>
              <a:gd name="connsiteX9" fmla="*/ 0 w 3041257"/>
              <a:gd name="connsiteY9" fmla="*/ 2557171 h 2804690"/>
              <a:gd name="connsiteX10" fmla="*/ 0 w 3041257"/>
              <a:gd name="connsiteY10" fmla="*/ 4059 h 2804690"/>
              <a:gd name="connsiteX11" fmla="*/ 45897 w 3041257"/>
              <a:gd name="connsiteY11" fmla="*/ 2718 h 2804690"/>
              <a:gd name="connsiteX12" fmla="*/ 273625 w 3041257"/>
              <a:gd name="connsiteY12" fmla="*/ 0 h 280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41257" h="2804690">
                <a:moveTo>
                  <a:pt x="273625" y="0"/>
                </a:moveTo>
                <a:lnTo>
                  <a:pt x="489152" y="1155"/>
                </a:lnTo>
                <a:cubicBezTo>
                  <a:pt x="1327709" y="12943"/>
                  <a:pt x="1961644" y="129458"/>
                  <a:pt x="2355457" y="158675"/>
                </a:cubicBezTo>
                <a:cubicBezTo>
                  <a:pt x="2749270" y="187892"/>
                  <a:pt x="2838057" y="175389"/>
                  <a:pt x="2852027" y="176455"/>
                </a:cubicBezTo>
                <a:lnTo>
                  <a:pt x="3041257" y="154254"/>
                </a:lnTo>
                <a:lnTo>
                  <a:pt x="3041257" y="2804690"/>
                </a:lnTo>
                <a:lnTo>
                  <a:pt x="2942078" y="2769954"/>
                </a:lnTo>
                <a:cubicBezTo>
                  <a:pt x="2583104" y="2661369"/>
                  <a:pt x="2014462" y="2579930"/>
                  <a:pt x="1425817" y="2551355"/>
                </a:cubicBezTo>
                <a:cubicBezTo>
                  <a:pt x="1033387" y="2532305"/>
                  <a:pt x="605397" y="2532940"/>
                  <a:pt x="125655" y="2551355"/>
                </a:cubicBezTo>
                <a:lnTo>
                  <a:pt x="0" y="2557171"/>
                </a:lnTo>
                <a:lnTo>
                  <a:pt x="0" y="4059"/>
                </a:lnTo>
                <a:lnTo>
                  <a:pt x="45897" y="2718"/>
                </a:lnTo>
                <a:lnTo>
                  <a:pt x="273625" y="0"/>
                </a:lnTo>
                <a:close/>
              </a:path>
            </a:pathLst>
          </a:custGeom>
          <a:blipFill>
            <a:blip r:embed="rId2"/>
            <a:stretch>
              <a:fillRect l="-355" t="-13970" r="-1281" b="-90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7" name="任意多边形: 形状 56">
            <a:extLst>
              <a:ext uri="{FF2B5EF4-FFF2-40B4-BE49-F238E27FC236}">
                <a16:creationId xmlns:a16="http://schemas.microsoft.com/office/drawing/2014/main" id="{7034AEFF-F0D6-42BC-834A-8327257B12D8}"/>
              </a:ext>
            </a:extLst>
          </p:cNvPr>
          <p:cNvSpPr/>
          <p:nvPr/>
        </p:nvSpPr>
        <p:spPr>
          <a:xfrm>
            <a:off x="6079883" y="544023"/>
            <a:ext cx="3060061" cy="2850443"/>
          </a:xfrm>
          <a:custGeom>
            <a:avLst/>
            <a:gdLst>
              <a:gd name="connsiteX0" fmla="*/ 3060061 w 3060061"/>
              <a:gd name="connsiteY0" fmla="*/ 0 h 2850443"/>
              <a:gd name="connsiteX1" fmla="*/ 3060061 w 3060061"/>
              <a:gd name="connsiteY1" fmla="*/ 2553297 h 2850443"/>
              <a:gd name="connsiteX2" fmla="*/ 2826752 w 3060061"/>
              <a:gd name="connsiteY2" fmla="*/ 2564096 h 2850443"/>
              <a:gd name="connsiteX3" fmla="*/ 1585838 w 3060061"/>
              <a:gd name="connsiteY3" fmla="*/ 2653661 h 2850443"/>
              <a:gd name="connsiteX4" fmla="*/ 22116 w 3060061"/>
              <a:gd name="connsiteY4" fmla="*/ 2847301 h 2850443"/>
              <a:gd name="connsiteX5" fmla="*/ 0 w 3060061"/>
              <a:gd name="connsiteY5" fmla="*/ 2850443 h 2850443"/>
              <a:gd name="connsiteX6" fmla="*/ 0 w 3060061"/>
              <a:gd name="connsiteY6" fmla="*/ 285675 h 2850443"/>
              <a:gd name="connsiteX7" fmla="*/ 211127 w 3060061"/>
              <a:gd name="connsiteY7" fmla="*/ 260179 h 2850443"/>
              <a:gd name="connsiteX8" fmla="*/ 2622158 w 3060061"/>
              <a:gd name="connsiteY8" fmla="*/ 17141 h 2850443"/>
              <a:gd name="connsiteX9" fmla="*/ 2876195 w 3060061"/>
              <a:gd name="connsiteY9" fmla="*/ 5371 h 2850443"/>
              <a:gd name="connsiteX10" fmla="*/ 3060061 w 3060061"/>
              <a:gd name="connsiteY10" fmla="*/ 0 h 2850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0061" h="2850443">
                <a:moveTo>
                  <a:pt x="3060061" y="0"/>
                </a:moveTo>
                <a:lnTo>
                  <a:pt x="3060061" y="2553297"/>
                </a:lnTo>
                <a:lnTo>
                  <a:pt x="2826752" y="2564096"/>
                </a:lnTo>
                <a:cubicBezTo>
                  <a:pt x="2446779" y="2584486"/>
                  <a:pt x="2035418" y="2614609"/>
                  <a:pt x="1585838" y="2653661"/>
                </a:cubicBezTo>
                <a:cubicBezTo>
                  <a:pt x="1136258" y="2692714"/>
                  <a:pt x="591309" y="2766771"/>
                  <a:pt x="22116" y="2847301"/>
                </a:cubicBezTo>
                <a:lnTo>
                  <a:pt x="0" y="2850443"/>
                </a:lnTo>
                <a:lnTo>
                  <a:pt x="0" y="285675"/>
                </a:lnTo>
                <a:lnTo>
                  <a:pt x="211127" y="260179"/>
                </a:lnTo>
                <a:cubicBezTo>
                  <a:pt x="1126138" y="150422"/>
                  <a:pt x="2013193" y="50479"/>
                  <a:pt x="2622158" y="17141"/>
                </a:cubicBezTo>
                <a:cubicBezTo>
                  <a:pt x="2709153" y="12379"/>
                  <a:pt x="2793796" y="8479"/>
                  <a:pt x="2876195" y="5371"/>
                </a:cubicBezTo>
                <a:lnTo>
                  <a:pt x="3060061" y="0"/>
                </a:lnTo>
                <a:close/>
              </a:path>
            </a:pathLst>
          </a:custGeom>
          <a:blipFill>
            <a:blip r:embed="rId3"/>
            <a:stretch>
              <a:fillRect l="-28332" t="-967" r="-30706" b="-1390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2" name="任意多边形: 形状 61">
            <a:extLst>
              <a:ext uri="{FF2B5EF4-FFF2-40B4-BE49-F238E27FC236}">
                <a16:creationId xmlns:a16="http://schemas.microsoft.com/office/drawing/2014/main" id="{A234277D-8FF8-4889-89BE-C43F2CD448B2}"/>
              </a:ext>
            </a:extLst>
          </p:cNvPr>
          <p:cNvSpPr/>
          <p:nvPr/>
        </p:nvSpPr>
        <p:spPr>
          <a:xfrm>
            <a:off x="3009023" y="831003"/>
            <a:ext cx="3060060" cy="2898721"/>
          </a:xfrm>
          <a:custGeom>
            <a:avLst/>
            <a:gdLst>
              <a:gd name="connsiteX0" fmla="*/ 3060060 w 3060060"/>
              <a:gd name="connsiteY0" fmla="*/ 0 h 2898721"/>
              <a:gd name="connsiteX1" fmla="*/ 3060060 w 3060060"/>
              <a:gd name="connsiteY1" fmla="*/ 2564998 h 2898721"/>
              <a:gd name="connsiteX2" fmla="*/ 2518336 w 3060060"/>
              <a:gd name="connsiteY2" fmla="*/ 2641955 h 2898721"/>
              <a:gd name="connsiteX3" fmla="*/ 374258 w 3060060"/>
              <a:gd name="connsiteY3" fmla="*/ 2884842 h 2898721"/>
              <a:gd name="connsiteX4" fmla="*/ 0 w 3060060"/>
              <a:gd name="connsiteY4" fmla="*/ 2898721 h 2898721"/>
              <a:gd name="connsiteX5" fmla="*/ 0 w 3060060"/>
              <a:gd name="connsiteY5" fmla="*/ 334110 h 2898721"/>
              <a:gd name="connsiteX6" fmla="*/ 145658 w 3060060"/>
              <a:gd name="connsiteY6" fmla="*/ 324522 h 2898721"/>
              <a:gd name="connsiteX7" fmla="*/ 2888858 w 3060060"/>
              <a:gd name="connsiteY7" fmla="*/ 20675 h 2898721"/>
              <a:gd name="connsiteX8" fmla="*/ 3060060 w 3060060"/>
              <a:gd name="connsiteY8" fmla="*/ 0 h 289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60060" h="2898721">
                <a:moveTo>
                  <a:pt x="3060060" y="0"/>
                </a:moveTo>
                <a:lnTo>
                  <a:pt x="3060060" y="2564998"/>
                </a:lnTo>
                <a:lnTo>
                  <a:pt x="2518336" y="2641955"/>
                </a:lnTo>
                <a:cubicBezTo>
                  <a:pt x="1748398" y="2750857"/>
                  <a:pt x="977508" y="2854362"/>
                  <a:pt x="374258" y="2884842"/>
                </a:cubicBezTo>
                <a:lnTo>
                  <a:pt x="0" y="2898721"/>
                </a:lnTo>
                <a:lnTo>
                  <a:pt x="0" y="334110"/>
                </a:lnTo>
                <a:lnTo>
                  <a:pt x="145658" y="324522"/>
                </a:lnTo>
                <a:cubicBezTo>
                  <a:pt x="800978" y="277532"/>
                  <a:pt x="1839838" y="147992"/>
                  <a:pt x="2888858" y="20675"/>
                </a:cubicBezTo>
                <a:lnTo>
                  <a:pt x="3060060" y="0"/>
                </a:lnTo>
                <a:close/>
              </a:path>
            </a:pathLst>
          </a:custGeom>
          <a:blipFill>
            <a:blip r:embed="rId4"/>
            <a:stretch>
              <a:fillRect l="-32766" t="-11703" r="-40264" b="-132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1" name="任意多边形: 形状 60">
            <a:extLst>
              <a:ext uri="{FF2B5EF4-FFF2-40B4-BE49-F238E27FC236}">
                <a16:creationId xmlns:a16="http://schemas.microsoft.com/office/drawing/2014/main" id="{0F3EB39B-7BEA-439C-91DD-3F6A39116D65}"/>
              </a:ext>
            </a:extLst>
          </p:cNvPr>
          <p:cNvSpPr/>
          <p:nvPr/>
        </p:nvSpPr>
        <p:spPr>
          <a:xfrm>
            <a:off x="-5080" y="910686"/>
            <a:ext cx="3003302" cy="2827885"/>
          </a:xfrm>
          <a:custGeom>
            <a:avLst/>
            <a:gdLst>
              <a:gd name="connsiteX0" fmla="*/ 0 w 2998222"/>
              <a:gd name="connsiteY0" fmla="*/ 0 h 2816455"/>
              <a:gd name="connsiteX1" fmla="*/ 77986 w 2998222"/>
              <a:gd name="connsiteY1" fmla="*/ 20906 h 2816455"/>
              <a:gd name="connsiteX2" fmla="*/ 838200 w 2998222"/>
              <a:gd name="connsiteY2" fmla="*/ 204411 h 2816455"/>
              <a:gd name="connsiteX3" fmla="*/ 2918650 w 2998222"/>
              <a:gd name="connsiteY3" fmla="*/ 250427 h 2816455"/>
              <a:gd name="connsiteX4" fmla="*/ 2998222 w 2998222"/>
              <a:gd name="connsiteY4" fmla="*/ 245189 h 2816455"/>
              <a:gd name="connsiteX5" fmla="*/ 2998222 w 2998222"/>
              <a:gd name="connsiteY5" fmla="*/ 2809490 h 2816455"/>
              <a:gd name="connsiteX6" fmla="*/ 2936200 w 2998222"/>
              <a:gd name="connsiteY6" fmla="*/ 2811790 h 2816455"/>
              <a:gd name="connsiteX7" fmla="*/ 426720 w 2998222"/>
              <a:gd name="connsiteY7" fmla="*/ 2642811 h 2816455"/>
              <a:gd name="connsiteX8" fmla="*/ 27623 w 2998222"/>
              <a:gd name="connsiteY8" fmla="*/ 2541608 h 2816455"/>
              <a:gd name="connsiteX9" fmla="*/ 0 w 2998222"/>
              <a:gd name="connsiteY9" fmla="*/ 2530884 h 2816455"/>
              <a:gd name="connsiteX10" fmla="*/ 0 w 2998222"/>
              <a:gd name="connsiteY10" fmla="*/ 0 h 2816455"/>
              <a:gd name="connsiteX0" fmla="*/ 0 w 2998222"/>
              <a:gd name="connsiteY0" fmla="*/ 0 h 2858365"/>
              <a:gd name="connsiteX1" fmla="*/ 77986 w 2998222"/>
              <a:gd name="connsiteY1" fmla="*/ 62816 h 2858365"/>
              <a:gd name="connsiteX2" fmla="*/ 838200 w 2998222"/>
              <a:gd name="connsiteY2" fmla="*/ 246321 h 2858365"/>
              <a:gd name="connsiteX3" fmla="*/ 2918650 w 2998222"/>
              <a:gd name="connsiteY3" fmla="*/ 292337 h 2858365"/>
              <a:gd name="connsiteX4" fmla="*/ 2998222 w 2998222"/>
              <a:gd name="connsiteY4" fmla="*/ 287099 h 2858365"/>
              <a:gd name="connsiteX5" fmla="*/ 2998222 w 2998222"/>
              <a:gd name="connsiteY5" fmla="*/ 2851400 h 2858365"/>
              <a:gd name="connsiteX6" fmla="*/ 2936200 w 2998222"/>
              <a:gd name="connsiteY6" fmla="*/ 2853700 h 2858365"/>
              <a:gd name="connsiteX7" fmla="*/ 426720 w 2998222"/>
              <a:gd name="connsiteY7" fmla="*/ 2684721 h 2858365"/>
              <a:gd name="connsiteX8" fmla="*/ 27623 w 2998222"/>
              <a:gd name="connsiteY8" fmla="*/ 2583518 h 2858365"/>
              <a:gd name="connsiteX9" fmla="*/ 0 w 2998222"/>
              <a:gd name="connsiteY9" fmla="*/ 2572794 h 2858365"/>
              <a:gd name="connsiteX10" fmla="*/ 0 w 2998222"/>
              <a:gd name="connsiteY10" fmla="*/ 0 h 2858365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17148 w 3015370"/>
              <a:gd name="connsiteY0" fmla="*/ 185114 h 3028239"/>
              <a:gd name="connsiteX1" fmla="*/ 95134 w 3015370"/>
              <a:gd name="connsiteY1" fmla="*/ 232690 h 3028239"/>
              <a:gd name="connsiteX2" fmla="*/ 855348 w 3015370"/>
              <a:gd name="connsiteY2" fmla="*/ 416195 h 3028239"/>
              <a:gd name="connsiteX3" fmla="*/ 2935798 w 3015370"/>
              <a:gd name="connsiteY3" fmla="*/ 462211 h 3028239"/>
              <a:gd name="connsiteX4" fmla="*/ 3015370 w 3015370"/>
              <a:gd name="connsiteY4" fmla="*/ 456973 h 3028239"/>
              <a:gd name="connsiteX5" fmla="*/ 3015370 w 3015370"/>
              <a:gd name="connsiteY5" fmla="*/ 3021274 h 3028239"/>
              <a:gd name="connsiteX6" fmla="*/ 2953348 w 3015370"/>
              <a:gd name="connsiteY6" fmla="*/ 3023574 h 3028239"/>
              <a:gd name="connsiteX7" fmla="*/ 443868 w 3015370"/>
              <a:gd name="connsiteY7" fmla="*/ 2854595 h 3028239"/>
              <a:gd name="connsiteX8" fmla="*/ 44771 w 3015370"/>
              <a:gd name="connsiteY8" fmla="*/ 2753392 h 3028239"/>
              <a:gd name="connsiteX9" fmla="*/ 17148 w 3015370"/>
              <a:gd name="connsiteY9" fmla="*/ 2742668 h 3028239"/>
              <a:gd name="connsiteX10" fmla="*/ 17148 w 3015370"/>
              <a:gd name="connsiteY10" fmla="*/ 185114 h 3028239"/>
              <a:gd name="connsiteX0" fmla="*/ 0 w 2998222"/>
              <a:gd name="connsiteY0" fmla="*/ 177089 h 3020214"/>
              <a:gd name="connsiteX1" fmla="*/ 77986 w 2998222"/>
              <a:gd name="connsiteY1" fmla="*/ 224665 h 3020214"/>
              <a:gd name="connsiteX2" fmla="*/ 838200 w 2998222"/>
              <a:gd name="connsiteY2" fmla="*/ 408170 h 3020214"/>
              <a:gd name="connsiteX3" fmla="*/ 2918650 w 2998222"/>
              <a:gd name="connsiteY3" fmla="*/ 454186 h 3020214"/>
              <a:gd name="connsiteX4" fmla="*/ 2998222 w 2998222"/>
              <a:gd name="connsiteY4" fmla="*/ 448948 h 3020214"/>
              <a:gd name="connsiteX5" fmla="*/ 2998222 w 2998222"/>
              <a:gd name="connsiteY5" fmla="*/ 3013249 h 3020214"/>
              <a:gd name="connsiteX6" fmla="*/ 2936200 w 2998222"/>
              <a:gd name="connsiteY6" fmla="*/ 3015549 h 3020214"/>
              <a:gd name="connsiteX7" fmla="*/ 426720 w 2998222"/>
              <a:gd name="connsiteY7" fmla="*/ 2846570 h 3020214"/>
              <a:gd name="connsiteX8" fmla="*/ 27623 w 2998222"/>
              <a:gd name="connsiteY8" fmla="*/ 2745367 h 3020214"/>
              <a:gd name="connsiteX9" fmla="*/ 0 w 2998222"/>
              <a:gd name="connsiteY9" fmla="*/ 2734643 h 3020214"/>
              <a:gd name="connsiteX10" fmla="*/ 0 w 2998222"/>
              <a:gd name="connsiteY10" fmla="*/ 177089 h 3020214"/>
              <a:gd name="connsiteX0" fmla="*/ 0 w 2998222"/>
              <a:gd name="connsiteY0" fmla="*/ 0 h 2843125"/>
              <a:gd name="connsiteX1" fmla="*/ 77986 w 2998222"/>
              <a:gd name="connsiteY1" fmla="*/ 475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38200 w 2998222"/>
              <a:gd name="connsiteY2" fmla="*/ 23108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180856 w 2998222"/>
              <a:gd name="connsiteY1" fmla="*/ 856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86106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5394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3870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279916 w 2998222"/>
              <a:gd name="connsiteY1" fmla="*/ 12377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4632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3901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2998222"/>
              <a:gd name="connsiteY0" fmla="*/ 0 h 2843125"/>
              <a:gd name="connsiteX1" fmla="*/ 329446 w 2998222"/>
              <a:gd name="connsiteY1" fmla="*/ 128856 h 2843125"/>
              <a:gd name="connsiteX2" fmla="*/ 960120 w 2998222"/>
              <a:gd name="connsiteY2" fmla="*/ 250131 h 2843125"/>
              <a:gd name="connsiteX3" fmla="*/ 2918650 w 2998222"/>
              <a:gd name="connsiteY3" fmla="*/ 277097 h 2843125"/>
              <a:gd name="connsiteX4" fmla="*/ 2998222 w 2998222"/>
              <a:gd name="connsiteY4" fmla="*/ 271859 h 2843125"/>
              <a:gd name="connsiteX5" fmla="*/ 2998222 w 2998222"/>
              <a:gd name="connsiteY5" fmla="*/ 2836160 h 2843125"/>
              <a:gd name="connsiteX6" fmla="*/ 2936200 w 2998222"/>
              <a:gd name="connsiteY6" fmla="*/ 2838460 h 2843125"/>
              <a:gd name="connsiteX7" fmla="*/ 426720 w 2998222"/>
              <a:gd name="connsiteY7" fmla="*/ 2669481 h 2843125"/>
              <a:gd name="connsiteX8" fmla="*/ 27623 w 2998222"/>
              <a:gd name="connsiteY8" fmla="*/ 2568278 h 2843125"/>
              <a:gd name="connsiteX9" fmla="*/ 0 w 2998222"/>
              <a:gd name="connsiteY9" fmla="*/ 2557554 h 2843125"/>
              <a:gd name="connsiteX10" fmla="*/ 0 w 2998222"/>
              <a:gd name="connsiteY10" fmla="*/ 0 h 2843125"/>
              <a:gd name="connsiteX0" fmla="*/ 0 w 3003302"/>
              <a:gd name="connsiteY0" fmla="*/ 0 h 2827885"/>
              <a:gd name="connsiteX1" fmla="*/ 334526 w 3003302"/>
              <a:gd name="connsiteY1" fmla="*/ 113616 h 2827885"/>
              <a:gd name="connsiteX2" fmla="*/ 965200 w 3003302"/>
              <a:gd name="connsiteY2" fmla="*/ 234891 h 2827885"/>
              <a:gd name="connsiteX3" fmla="*/ 2923730 w 3003302"/>
              <a:gd name="connsiteY3" fmla="*/ 261857 h 2827885"/>
              <a:gd name="connsiteX4" fmla="*/ 3003302 w 3003302"/>
              <a:gd name="connsiteY4" fmla="*/ 256619 h 2827885"/>
              <a:gd name="connsiteX5" fmla="*/ 3003302 w 3003302"/>
              <a:gd name="connsiteY5" fmla="*/ 2820920 h 2827885"/>
              <a:gd name="connsiteX6" fmla="*/ 2941280 w 3003302"/>
              <a:gd name="connsiteY6" fmla="*/ 2823220 h 2827885"/>
              <a:gd name="connsiteX7" fmla="*/ 431800 w 3003302"/>
              <a:gd name="connsiteY7" fmla="*/ 2654241 h 2827885"/>
              <a:gd name="connsiteX8" fmla="*/ 32703 w 3003302"/>
              <a:gd name="connsiteY8" fmla="*/ 2553038 h 2827885"/>
              <a:gd name="connsiteX9" fmla="*/ 5080 w 3003302"/>
              <a:gd name="connsiteY9" fmla="*/ 2542314 h 2827885"/>
              <a:gd name="connsiteX10" fmla="*/ 0 w 3003302"/>
              <a:gd name="connsiteY10" fmla="*/ 0 h 282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03302" h="2827885">
                <a:moveTo>
                  <a:pt x="0" y="0"/>
                </a:moveTo>
                <a:cubicBezTo>
                  <a:pt x="32048" y="19820"/>
                  <a:pt x="173659" y="74468"/>
                  <a:pt x="334526" y="113616"/>
                </a:cubicBezTo>
                <a:cubicBezTo>
                  <a:pt x="495393" y="152764"/>
                  <a:pt x="741946" y="220344"/>
                  <a:pt x="965200" y="234891"/>
                </a:cubicBezTo>
                <a:cubicBezTo>
                  <a:pt x="1188454" y="249438"/>
                  <a:pt x="1791018" y="329397"/>
                  <a:pt x="2923730" y="261857"/>
                </a:cubicBezTo>
                <a:lnTo>
                  <a:pt x="3003302" y="256619"/>
                </a:lnTo>
                <a:lnTo>
                  <a:pt x="3003302" y="2820920"/>
                </a:lnTo>
                <a:lnTo>
                  <a:pt x="2941280" y="2823220"/>
                </a:lnTo>
                <a:cubicBezTo>
                  <a:pt x="1912263" y="2847599"/>
                  <a:pt x="994093" y="2774256"/>
                  <a:pt x="431800" y="2654241"/>
                </a:cubicBezTo>
                <a:cubicBezTo>
                  <a:pt x="271145" y="2619951"/>
                  <a:pt x="140176" y="2588201"/>
                  <a:pt x="32703" y="2553038"/>
                </a:cubicBezTo>
                <a:lnTo>
                  <a:pt x="5080" y="2542314"/>
                </a:lnTo>
                <a:cubicBezTo>
                  <a:pt x="3387" y="1694876"/>
                  <a:pt x="1693" y="847438"/>
                  <a:pt x="0" y="0"/>
                </a:cubicBezTo>
                <a:close/>
              </a:path>
            </a:pathLst>
          </a:custGeom>
          <a:blipFill>
            <a:blip r:embed="rId5"/>
            <a:stretch>
              <a:fillRect l="-17597" t="-650" r="-26059" b="-311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id="{3EE5C172-EC5E-4DD2-91AB-E27D81FFFC23}"/>
              </a:ext>
            </a:extLst>
          </p:cNvPr>
          <p:cNvSpPr txBox="1"/>
          <p:nvPr/>
        </p:nvSpPr>
        <p:spPr>
          <a:xfrm>
            <a:off x="1122170" y="4627665"/>
            <a:ext cx="5960374" cy="149271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釉面有大小不规则的开裂纹片，俗称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开片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或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文武片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小纹片纹理呈金黄色，大纹片呈铁黑色，有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金丝铁线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"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之说。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胎体有厚有薄，釉色有粉青、月白、米黄数种，釉面光泽如肤。</a:t>
            </a:r>
          </a:p>
          <a:p>
            <a:pPr marL="212400" indent="-212400">
              <a:lnSpc>
                <a:spcPct val="13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器形以洗、炉、盘、碗为多。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id="{5FDE8827-6A71-46AF-B5CC-085079E82A62}"/>
              </a:ext>
            </a:extLst>
          </p:cNvPr>
          <p:cNvSpPr txBox="1"/>
          <p:nvPr/>
        </p:nvSpPr>
        <p:spPr>
          <a:xfrm>
            <a:off x="10351939" y="4341008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哥窑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2B199010-299E-4998-B090-836B5B0B25A3}"/>
              </a:ext>
            </a:extLst>
          </p:cNvPr>
          <p:cNvSpPr/>
          <p:nvPr/>
        </p:nvSpPr>
        <p:spPr>
          <a:xfrm>
            <a:off x="9139943" y="543707"/>
            <a:ext cx="10800" cy="2553612"/>
          </a:xfrm>
          <a:custGeom>
            <a:avLst/>
            <a:gdLst>
              <a:gd name="connsiteX0" fmla="*/ 10800 w 10800"/>
              <a:gd name="connsiteY0" fmla="*/ 0 h 2553612"/>
              <a:gd name="connsiteX1" fmla="*/ 10800 w 10800"/>
              <a:gd name="connsiteY1" fmla="*/ 2553112 h 2553612"/>
              <a:gd name="connsiteX2" fmla="*/ 0 w 10800"/>
              <a:gd name="connsiteY2" fmla="*/ 2553612 h 2553612"/>
              <a:gd name="connsiteX3" fmla="*/ 0 w 10800"/>
              <a:gd name="connsiteY3" fmla="*/ 315 h 2553612"/>
              <a:gd name="connsiteX4" fmla="*/ 10800 w 10800"/>
              <a:gd name="connsiteY4" fmla="*/ 0 h 255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53612">
                <a:moveTo>
                  <a:pt x="10800" y="0"/>
                </a:moveTo>
                <a:lnTo>
                  <a:pt x="10800" y="2553112"/>
                </a:lnTo>
                <a:lnTo>
                  <a:pt x="0" y="2553612"/>
                </a:lnTo>
                <a:lnTo>
                  <a:pt x="0" y="315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9" name="任意多边形: 形状 58">
            <a:extLst>
              <a:ext uri="{FF2B5EF4-FFF2-40B4-BE49-F238E27FC236}">
                <a16:creationId xmlns:a16="http://schemas.microsoft.com/office/drawing/2014/main" id="{4AFF4F0E-6746-441F-B597-EFA6F9BA47A8}"/>
              </a:ext>
            </a:extLst>
          </p:cNvPr>
          <p:cNvSpPr/>
          <p:nvPr/>
        </p:nvSpPr>
        <p:spPr>
          <a:xfrm>
            <a:off x="6069083" y="829698"/>
            <a:ext cx="10800" cy="2566302"/>
          </a:xfrm>
          <a:custGeom>
            <a:avLst/>
            <a:gdLst>
              <a:gd name="connsiteX0" fmla="*/ 10800 w 10800"/>
              <a:gd name="connsiteY0" fmla="*/ 0 h 2566302"/>
              <a:gd name="connsiteX1" fmla="*/ 10800 w 10800"/>
              <a:gd name="connsiteY1" fmla="*/ 2564768 h 2566302"/>
              <a:gd name="connsiteX2" fmla="*/ 0 w 10800"/>
              <a:gd name="connsiteY2" fmla="*/ 2566302 h 2566302"/>
              <a:gd name="connsiteX3" fmla="*/ 0 w 10800"/>
              <a:gd name="connsiteY3" fmla="*/ 1304 h 2566302"/>
              <a:gd name="connsiteX4" fmla="*/ 10800 w 10800"/>
              <a:gd name="connsiteY4" fmla="*/ 0 h 256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6302">
                <a:moveTo>
                  <a:pt x="10800" y="0"/>
                </a:moveTo>
                <a:lnTo>
                  <a:pt x="10800" y="2564768"/>
                </a:lnTo>
                <a:lnTo>
                  <a:pt x="0" y="2566302"/>
                </a:lnTo>
                <a:lnTo>
                  <a:pt x="0" y="1304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任意多边形: 形状 63">
            <a:extLst>
              <a:ext uri="{FF2B5EF4-FFF2-40B4-BE49-F238E27FC236}">
                <a16:creationId xmlns:a16="http://schemas.microsoft.com/office/drawing/2014/main" id="{F7B10560-79AE-47C2-9112-403E62401C70}"/>
              </a:ext>
            </a:extLst>
          </p:cNvPr>
          <p:cNvSpPr/>
          <p:nvPr/>
        </p:nvSpPr>
        <p:spPr>
          <a:xfrm>
            <a:off x="2998223" y="1165113"/>
            <a:ext cx="10800" cy="2565011"/>
          </a:xfrm>
          <a:custGeom>
            <a:avLst/>
            <a:gdLst>
              <a:gd name="connsiteX0" fmla="*/ 10800 w 10800"/>
              <a:gd name="connsiteY0" fmla="*/ 0 h 2565011"/>
              <a:gd name="connsiteX1" fmla="*/ 10800 w 10800"/>
              <a:gd name="connsiteY1" fmla="*/ 2564611 h 2565011"/>
              <a:gd name="connsiteX2" fmla="*/ 0 w 10800"/>
              <a:gd name="connsiteY2" fmla="*/ 2565011 h 2565011"/>
              <a:gd name="connsiteX3" fmla="*/ 0 w 10800"/>
              <a:gd name="connsiteY3" fmla="*/ 710 h 2565011"/>
              <a:gd name="connsiteX4" fmla="*/ 10800 w 10800"/>
              <a:gd name="connsiteY4" fmla="*/ 0 h 256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" h="2565011">
                <a:moveTo>
                  <a:pt x="10800" y="0"/>
                </a:moveTo>
                <a:lnTo>
                  <a:pt x="10800" y="2564611"/>
                </a:lnTo>
                <a:lnTo>
                  <a:pt x="0" y="2565011"/>
                </a:lnTo>
                <a:lnTo>
                  <a:pt x="0" y="710"/>
                </a:lnTo>
                <a:lnTo>
                  <a:pt x="1080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67" name="图片 66">
            <a:extLst>
              <a:ext uri="{FF2B5EF4-FFF2-40B4-BE49-F238E27FC236}">
                <a16:creationId xmlns:a16="http://schemas.microsoft.com/office/drawing/2014/main" id="{067AD110-82B0-4603-B028-443BD530F92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>
            <a:off x="874713" y="4440407"/>
            <a:ext cx="274373" cy="305356"/>
          </a:xfrm>
          <a:prstGeom prst="rect">
            <a:avLst/>
          </a:prstGeom>
        </p:spPr>
      </p:pic>
      <p:pic>
        <p:nvPicPr>
          <p:cNvPr id="68" name="图片 67">
            <a:extLst>
              <a:ext uri="{FF2B5EF4-FFF2-40B4-BE49-F238E27FC236}">
                <a16:creationId xmlns:a16="http://schemas.microsoft.com/office/drawing/2014/main" id="{EAF4D52C-9E5D-4200-8135-98945859873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79084" b="79492"/>
          <a:stretch/>
        </p:blipFill>
        <p:spPr>
          <a:xfrm flipH="1" flipV="1">
            <a:off x="6930118" y="5931932"/>
            <a:ext cx="274373" cy="305356"/>
          </a:xfrm>
          <a:prstGeom prst="rect">
            <a:avLst/>
          </a:prstGeom>
        </p:spPr>
      </p:pic>
      <p:pic>
        <p:nvPicPr>
          <p:cNvPr id="69" name="图片 68">
            <a:extLst>
              <a:ext uri="{FF2B5EF4-FFF2-40B4-BE49-F238E27FC236}">
                <a16:creationId xmlns:a16="http://schemas.microsoft.com/office/drawing/2014/main" id="{771D9FAB-4FB8-47DE-96FD-94998E362D1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flipH="1">
            <a:off x="10594710" y="-12142"/>
            <a:ext cx="1597290" cy="26093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214909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>
            <a:extLst>
              <a:ext uri="{FF2B5EF4-FFF2-40B4-BE49-F238E27FC236}">
                <a16:creationId xmlns:a16="http://schemas.microsoft.com/office/drawing/2014/main" id="{7E198FF8-3E0C-4D53-AE17-60879A6A4C6C}"/>
              </a:ext>
            </a:extLst>
          </p:cNvPr>
          <p:cNvGrpSpPr/>
          <p:nvPr/>
        </p:nvGrpSpPr>
        <p:grpSpPr>
          <a:xfrm>
            <a:off x="7268075" y="1726095"/>
            <a:ext cx="3457850" cy="3393546"/>
            <a:chOff x="7876721" y="2199357"/>
            <a:chExt cx="3143384" cy="308493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00867F58-F3DB-4EAF-9B3B-F03F5A1B39DB}"/>
                </a:ext>
              </a:extLst>
            </p:cNvPr>
            <p:cNvGrpSpPr/>
            <p:nvPr/>
          </p:nvGrpSpPr>
          <p:grpSpPr>
            <a:xfrm flipH="1" flipV="1">
              <a:off x="7876721" y="2199357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8" name="任意多边形 4">
                <a:extLst>
                  <a:ext uri="{FF2B5EF4-FFF2-40B4-BE49-F238E27FC236}">
                    <a16:creationId xmlns:a16="http://schemas.microsoft.com/office/drawing/2014/main" id="{3685A42C-1EA7-47B0-9760-AC48B0635A27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5">
                <a:extLst>
                  <a:ext uri="{FF2B5EF4-FFF2-40B4-BE49-F238E27FC236}">
                    <a16:creationId xmlns:a16="http://schemas.microsoft.com/office/drawing/2014/main" id="{A54B5744-25A5-4334-8385-ED2B1150E2A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6">
                <a:extLst>
                  <a:ext uri="{FF2B5EF4-FFF2-40B4-BE49-F238E27FC236}">
                    <a16:creationId xmlns:a16="http://schemas.microsoft.com/office/drawing/2014/main" id="{5FCD5CF8-AD87-4189-8452-ED8A7D80343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7">
                <a:extLst>
                  <a:ext uri="{FF2B5EF4-FFF2-40B4-BE49-F238E27FC236}">
                    <a16:creationId xmlns:a16="http://schemas.microsoft.com/office/drawing/2014/main" id="{4C7BA108-78F8-4E6B-8322-855D21EAEFCB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8">
                <a:extLst>
                  <a:ext uri="{FF2B5EF4-FFF2-40B4-BE49-F238E27FC236}">
                    <a16:creationId xmlns:a16="http://schemas.microsoft.com/office/drawing/2014/main" id="{F0F0FCC2-468D-4970-9731-8BA24A9DA601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9">
                <a:extLst>
                  <a:ext uri="{FF2B5EF4-FFF2-40B4-BE49-F238E27FC236}">
                    <a16:creationId xmlns:a16="http://schemas.microsoft.com/office/drawing/2014/main" id="{5DBA8967-8892-4133-B1A8-3B15948FCD4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0">
                <a:extLst>
                  <a:ext uri="{FF2B5EF4-FFF2-40B4-BE49-F238E27FC236}">
                    <a16:creationId xmlns:a16="http://schemas.microsoft.com/office/drawing/2014/main" id="{73618D44-8DE1-4675-9A98-4CF26CA42DE3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11">
                <a:extLst>
                  <a:ext uri="{FF2B5EF4-FFF2-40B4-BE49-F238E27FC236}">
                    <a16:creationId xmlns:a16="http://schemas.microsoft.com/office/drawing/2014/main" id="{1AFB19A6-E212-4B44-AB53-9F1D93C8568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12">
                <a:extLst>
                  <a:ext uri="{FF2B5EF4-FFF2-40B4-BE49-F238E27FC236}">
                    <a16:creationId xmlns:a16="http://schemas.microsoft.com/office/drawing/2014/main" id="{4842598B-A4DE-4E2F-A8FF-6A9857A4EEF1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13">
                <a:extLst>
                  <a:ext uri="{FF2B5EF4-FFF2-40B4-BE49-F238E27FC236}">
                    <a16:creationId xmlns:a16="http://schemas.microsoft.com/office/drawing/2014/main" id="{A9CF50B7-289D-412B-BD59-F30E3AD1A87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7" name="椭圆 6">
              <a:extLst>
                <a:ext uri="{FF2B5EF4-FFF2-40B4-BE49-F238E27FC236}">
                  <a16:creationId xmlns:a16="http://schemas.microsoft.com/office/drawing/2014/main" id="{4D12229C-68A2-46F2-AD46-FA33B78F303B}"/>
                </a:ext>
              </a:extLst>
            </p:cNvPr>
            <p:cNvSpPr/>
            <p:nvPr/>
          </p:nvSpPr>
          <p:spPr>
            <a:xfrm>
              <a:off x="8081165" y="2374574"/>
              <a:ext cx="2734494" cy="2734494"/>
            </a:xfrm>
            <a:prstGeom prst="ellipse">
              <a:avLst/>
            </a:prstGeom>
            <a:blipFill dpi="0" rotWithShape="1">
              <a:blip r:embed="rId2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94A725C7-C9B6-4ABD-9AAC-3E67E1D2EAF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20" name="文本框 19">
            <a:extLst>
              <a:ext uri="{FF2B5EF4-FFF2-40B4-BE49-F238E27FC236}">
                <a16:creationId xmlns:a16="http://schemas.microsoft.com/office/drawing/2014/main" id="{D3003ADA-AE4A-4787-8435-C65B6B654D83}"/>
              </a:ext>
            </a:extLst>
          </p:cNvPr>
          <p:cNvSpPr txBox="1"/>
          <p:nvPr/>
        </p:nvSpPr>
        <p:spPr>
          <a:xfrm>
            <a:off x="1684215" y="1691369"/>
            <a:ext cx="1000274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id="{7FACB55D-DC67-430E-9384-6505D9C58034}"/>
              </a:ext>
            </a:extLst>
          </p:cNvPr>
          <p:cNvCxnSpPr>
            <a:cxnSpLocks/>
          </p:cNvCxnSpPr>
          <p:nvPr/>
        </p:nvCxnSpPr>
        <p:spPr>
          <a:xfrm>
            <a:off x="1684215" y="2327063"/>
            <a:ext cx="337546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文本框 22">
            <a:extLst>
              <a:ext uri="{FF2B5EF4-FFF2-40B4-BE49-F238E27FC236}">
                <a16:creationId xmlns:a16="http://schemas.microsoft.com/office/drawing/2014/main" id="{D4D56D4C-4C84-43FF-82DC-CB22D1494578}"/>
              </a:ext>
            </a:extLst>
          </p:cNvPr>
          <p:cNvSpPr txBox="1"/>
          <p:nvPr/>
        </p:nvSpPr>
        <p:spPr>
          <a:xfrm>
            <a:off x="1690975" y="2819336"/>
            <a:ext cx="3613698" cy="2055947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钧瓷的釉色千变万化，红、蓝、青、白、紫交相融汇，灿若云霞。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钧瓷釉层厚，出窑后有规则的流动线条，称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蚯蚓走泥纹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。</a:t>
            </a:r>
          </a:p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钧窑瓷主要是供北宋末年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花石纲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"</a:t>
            </a: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需，以花盆最为出色。</a:t>
            </a:r>
          </a:p>
        </p:txBody>
      </p:sp>
      <p:pic>
        <p:nvPicPr>
          <p:cNvPr id="30" name="图片 29">
            <a:extLst>
              <a:ext uri="{FF2B5EF4-FFF2-40B4-BE49-F238E27FC236}">
                <a16:creationId xmlns:a16="http://schemas.microsoft.com/office/drawing/2014/main" id="{5D8B5EDF-CBED-4E3C-A4F0-BD6C3D82F20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9791" t="56044" r="59955" b="12870"/>
          <a:stretch>
            <a:fillRect/>
          </a:stretch>
        </p:blipFill>
        <p:spPr>
          <a:xfrm flipH="1">
            <a:off x="6128201" y="4560775"/>
            <a:ext cx="419389" cy="320727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7552200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0A2385EF-C480-4DE0-9DBF-F7E065016A18}"/>
              </a:ext>
            </a:extLst>
          </p:cNvPr>
          <p:cNvGrpSpPr/>
          <p:nvPr/>
        </p:nvGrpSpPr>
        <p:grpSpPr>
          <a:xfrm>
            <a:off x="1019946" y="1771383"/>
            <a:ext cx="10130442" cy="4173491"/>
            <a:chOff x="1019946" y="1588390"/>
            <a:chExt cx="10130442" cy="4173491"/>
          </a:xfrm>
          <a:effectLst>
            <a:reflection blurRad="25400" stA="61000" endPos="7000" dist="12700" dir="5400000" sy="-100000" algn="bl" rotWithShape="0"/>
          </a:effectLst>
        </p:grpSpPr>
        <p:sp>
          <p:nvSpPr>
            <p:cNvPr id="89" name="矩形: 圆角 88">
              <a:extLst>
                <a:ext uri="{FF2B5EF4-FFF2-40B4-BE49-F238E27FC236}">
                  <a16:creationId xmlns:a16="http://schemas.microsoft.com/office/drawing/2014/main" id="{5C16B881-0AF6-40F6-91D5-265F927AFDA5}"/>
                </a:ext>
              </a:extLst>
            </p:cNvPr>
            <p:cNvSpPr/>
            <p:nvPr/>
          </p:nvSpPr>
          <p:spPr>
            <a:xfrm>
              <a:off x="1019946" y="1588390"/>
              <a:ext cx="10130442" cy="417349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id="{BFBC0006-1E1A-4E4B-AB58-1EEE6EDB81EE}"/>
                </a:ext>
              </a:extLst>
            </p:cNvPr>
            <p:cNvGrpSpPr/>
            <p:nvPr/>
          </p:nvGrpSpPr>
          <p:grpSpPr>
            <a:xfrm>
              <a:off x="1124669" y="1719009"/>
              <a:ext cx="9942662" cy="3952190"/>
              <a:chOff x="1124669" y="1763884"/>
              <a:chExt cx="9942662" cy="3952190"/>
            </a:xfrm>
          </p:grpSpPr>
          <p:pic>
            <p:nvPicPr>
              <p:cNvPr id="86" name="图片 85">
                <a:extLst>
                  <a:ext uri="{FF2B5EF4-FFF2-40B4-BE49-F238E27FC236}">
                    <a16:creationId xmlns:a16="http://schemas.microsoft.com/office/drawing/2014/main" id="{978C78A2-A425-4917-8625-0E2F81E2C04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 flipV="1">
                <a:off x="10720912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99" name="图片 98">
                <a:extLst>
                  <a:ext uri="{FF2B5EF4-FFF2-40B4-BE49-F238E27FC236}">
                    <a16:creationId xmlns:a16="http://schemas.microsoft.com/office/drawing/2014/main" id="{B4FCB7FE-A6CB-43D4-8B5A-F05F850AD6F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V="1">
                <a:off x="1124669" y="5330536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2" name="图片 101">
                <a:extLst>
                  <a:ext uri="{FF2B5EF4-FFF2-40B4-BE49-F238E27FC236}">
                    <a16:creationId xmlns:a16="http://schemas.microsoft.com/office/drawing/2014/main" id="{678D1869-6ED3-42B3-AF36-5BFB81CE83B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 flipH="1">
                <a:off x="10720912" y="1763884"/>
                <a:ext cx="346419" cy="385538"/>
              </a:xfrm>
              <a:prstGeom prst="rect">
                <a:avLst/>
              </a:prstGeom>
            </p:spPr>
          </p:pic>
          <p:pic>
            <p:nvPicPr>
              <p:cNvPr id="103" name="图片 102">
                <a:extLst>
                  <a:ext uri="{FF2B5EF4-FFF2-40B4-BE49-F238E27FC236}">
                    <a16:creationId xmlns:a16="http://schemas.microsoft.com/office/drawing/2014/main" id="{446EA67F-1397-4AEB-B7C4-B2841A93C99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/>
              <a:srcRect r="79084" b="79492"/>
              <a:stretch/>
            </p:blipFill>
            <p:spPr>
              <a:xfrm>
                <a:off x="1124669" y="1763884"/>
                <a:ext cx="346419" cy="385538"/>
              </a:xfrm>
              <a:prstGeom prst="rect">
                <a:avLst/>
              </a:prstGeom>
            </p:spPr>
          </p:pic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124F2B38-C6D1-4F8F-8392-9F3CA602B3CC}"/>
              </a:ext>
            </a:extLst>
          </p:cNvPr>
          <p:cNvGrpSpPr/>
          <p:nvPr/>
        </p:nvGrpSpPr>
        <p:grpSpPr>
          <a:xfrm>
            <a:off x="1735900" y="2255852"/>
            <a:ext cx="1768002" cy="1735122"/>
            <a:chOff x="878405" y="1588500"/>
            <a:chExt cx="2340505" cy="2296980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723C6FE9-BECF-4D4D-9AFC-FE2A9EA3AE64}"/>
                </a:ext>
              </a:extLst>
            </p:cNvPr>
            <p:cNvGrpSpPr/>
            <p:nvPr/>
          </p:nvGrpSpPr>
          <p:grpSpPr>
            <a:xfrm flipH="1" flipV="1">
              <a:off x="87840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" name="任意多边形 4">
                <a:extLst>
                  <a:ext uri="{FF2B5EF4-FFF2-40B4-BE49-F238E27FC236}">
                    <a16:creationId xmlns:a16="http://schemas.microsoft.com/office/drawing/2014/main" id="{C21DF2C2-BEDC-40D1-9ED9-5841E58CA65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" name="任意多边形 5">
                <a:extLst>
                  <a:ext uri="{FF2B5EF4-FFF2-40B4-BE49-F238E27FC236}">
                    <a16:creationId xmlns:a16="http://schemas.microsoft.com/office/drawing/2014/main" id="{8F9189D7-3F27-493B-9FE7-15B760B2120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>
                <a:extLst>
                  <a:ext uri="{FF2B5EF4-FFF2-40B4-BE49-F238E27FC236}">
                    <a16:creationId xmlns:a16="http://schemas.microsoft.com/office/drawing/2014/main" id="{16603E17-1362-4886-865E-C6D4AA477156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" name="任意多边形 7">
                <a:extLst>
                  <a:ext uri="{FF2B5EF4-FFF2-40B4-BE49-F238E27FC236}">
                    <a16:creationId xmlns:a16="http://schemas.microsoft.com/office/drawing/2014/main" id="{D4DC4DA3-DFBB-40E3-9BC4-7D8B4335388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" name="任意多边形 8">
                <a:extLst>
                  <a:ext uri="{FF2B5EF4-FFF2-40B4-BE49-F238E27FC236}">
                    <a16:creationId xmlns:a16="http://schemas.microsoft.com/office/drawing/2014/main" id="{B489DBF3-FA43-46D7-A6D8-89639B13EF35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" name="任意多边形 9">
                <a:extLst>
                  <a:ext uri="{FF2B5EF4-FFF2-40B4-BE49-F238E27FC236}">
                    <a16:creationId xmlns:a16="http://schemas.microsoft.com/office/drawing/2014/main" id="{07534F33-06D7-44B6-ABBE-DA2FA45EAE7C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" name="任意多边形 10">
                <a:extLst>
                  <a:ext uri="{FF2B5EF4-FFF2-40B4-BE49-F238E27FC236}">
                    <a16:creationId xmlns:a16="http://schemas.microsoft.com/office/drawing/2014/main" id="{1D680D5B-6513-48D2-8A5B-0FC5925999E7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" name="任意多边形 11">
                <a:extLst>
                  <a:ext uri="{FF2B5EF4-FFF2-40B4-BE49-F238E27FC236}">
                    <a16:creationId xmlns:a16="http://schemas.microsoft.com/office/drawing/2014/main" id="{59FF83C0-DC90-47FD-83BE-CA89BFF7080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" name="任意多边形 12">
                <a:extLst>
                  <a:ext uri="{FF2B5EF4-FFF2-40B4-BE49-F238E27FC236}">
                    <a16:creationId xmlns:a16="http://schemas.microsoft.com/office/drawing/2014/main" id="{9791E7E8-9463-4756-98B7-4CEE28AFC71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>
                <a:extLst>
                  <a:ext uri="{FF2B5EF4-FFF2-40B4-BE49-F238E27FC236}">
                    <a16:creationId xmlns:a16="http://schemas.microsoft.com/office/drawing/2014/main" id="{8DA91D9C-A068-4654-88D5-4965C7C2497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0F5BE774-1946-4192-8A5E-E6FF5EBCC837}"/>
                </a:ext>
              </a:extLst>
            </p:cNvPr>
            <p:cNvSpPr/>
            <p:nvPr/>
          </p:nvSpPr>
          <p:spPr>
            <a:xfrm>
              <a:off x="1030630" y="1718963"/>
              <a:ext cx="2036054" cy="2036052"/>
            </a:xfrm>
            <a:prstGeom prst="ellipse">
              <a:avLst/>
            </a:prstGeom>
            <a:blipFill dpi="0" rotWithShape="1">
              <a:blip r:embed="rId3"/>
              <a:srcRect/>
              <a:stretch>
                <a:fillRect l="-28951" t="-20490" r="-28951" b="-2078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:a16="http://schemas.microsoft.com/office/drawing/2014/main" id="{70D45AC8-EA68-46E1-B93B-9B1F24B78091}"/>
              </a:ext>
            </a:extLst>
          </p:cNvPr>
          <p:cNvGrpSpPr/>
          <p:nvPr/>
        </p:nvGrpSpPr>
        <p:grpSpPr>
          <a:xfrm>
            <a:off x="3492831" y="3629955"/>
            <a:ext cx="1768002" cy="1735122"/>
            <a:chOff x="2824497" y="3499995"/>
            <a:chExt cx="2340505" cy="2296980"/>
          </a:xfrm>
        </p:grpSpPr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5D52F85E-C8F5-49F2-B7C2-9F546E989E2B}"/>
                </a:ext>
              </a:extLst>
            </p:cNvPr>
            <p:cNvGrpSpPr/>
            <p:nvPr/>
          </p:nvGrpSpPr>
          <p:grpSpPr>
            <a:xfrm flipH="1" flipV="1">
              <a:off x="2824497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8" name="任意多边形 4">
                <a:extLst>
                  <a:ext uri="{FF2B5EF4-FFF2-40B4-BE49-F238E27FC236}">
                    <a16:creationId xmlns:a16="http://schemas.microsoft.com/office/drawing/2014/main" id="{11CE2478-85CE-40E7-9F6F-9DCD047BC4D5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5">
                <a:extLst>
                  <a:ext uri="{FF2B5EF4-FFF2-40B4-BE49-F238E27FC236}">
                    <a16:creationId xmlns:a16="http://schemas.microsoft.com/office/drawing/2014/main" id="{E1D9748F-66D2-46A8-93E8-E58CD37B89D9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6">
                <a:extLst>
                  <a:ext uri="{FF2B5EF4-FFF2-40B4-BE49-F238E27FC236}">
                    <a16:creationId xmlns:a16="http://schemas.microsoft.com/office/drawing/2014/main" id="{B4848C13-7CC2-4BAB-97CA-F9817B9EE9C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7">
                <a:extLst>
                  <a:ext uri="{FF2B5EF4-FFF2-40B4-BE49-F238E27FC236}">
                    <a16:creationId xmlns:a16="http://schemas.microsoft.com/office/drawing/2014/main" id="{6A0F9030-D5D7-4F37-A409-393E93DA14C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8">
                <a:extLst>
                  <a:ext uri="{FF2B5EF4-FFF2-40B4-BE49-F238E27FC236}">
                    <a16:creationId xmlns:a16="http://schemas.microsoft.com/office/drawing/2014/main" id="{C36FB108-39F3-4B95-9A2B-66452080DF2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9">
                <a:extLst>
                  <a:ext uri="{FF2B5EF4-FFF2-40B4-BE49-F238E27FC236}">
                    <a16:creationId xmlns:a16="http://schemas.microsoft.com/office/drawing/2014/main" id="{16FF0B49-035B-46A7-9B84-20938F178A09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10">
                <a:extLst>
                  <a:ext uri="{FF2B5EF4-FFF2-40B4-BE49-F238E27FC236}">
                    <a16:creationId xmlns:a16="http://schemas.microsoft.com/office/drawing/2014/main" id="{AF266887-D341-4995-B8A0-5B99917E88E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11">
                <a:extLst>
                  <a:ext uri="{FF2B5EF4-FFF2-40B4-BE49-F238E27FC236}">
                    <a16:creationId xmlns:a16="http://schemas.microsoft.com/office/drawing/2014/main" id="{F973793C-E2A4-4CF8-BCE0-76748774DDD6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12">
                <a:extLst>
                  <a:ext uri="{FF2B5EF4-FFF2-40B4-BE49-F238E27FC236}">
                    <a16:creationId xmlns:a16="http://schemas.microsoft.com/office/drawing/2014/main" id="{9BA9469E-C044-49D3-A4A3-9915CE10FD9D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3">
                <a:extLst>
                  <a:ext uri="{FF2B5EF4-FFF2-40B4-BE49-F238E27FC236}">
                    <a16:creationId xmlns:a16="http://schemas.microsoft.com/office/drawing/2014/main" id="{9C5C5429-F127-49D0-8695-3BD5AFE80293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E860D02E-5833-4799-B527-A216DE06EFA4}"/>
                </a:ext>
              </a:extLst>
            </p:cNvPr>
            <p:cNvSpPr/>
            <p:nvPr/>
          </p:nvSpPr>
          <p:spPr>
            <a:xfrm>
              <a:off x="2976722" y="3630458"/>
              <a:ext cx="2036054" cy="2036052"/>
            </a:xfrm>
            <a:prstGeom prst="ellipse">
              <a:avLst/>
            </a:prstGeom>
            <a:blipFill dpi="0" rotWithShape="1">
              <a:blip r:embed="rId4"/>
              <a:srcRect/>
              <a:stretch>
                <a:fillRect l="-10946" t="-626" r="-10946" b="-51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3" name="组合 82">
            <a:extLst>
              <a:ext uri="{FF2B5EF4-FFF2-40B4-BE49-F238E27FC236}">
                <a16:creationId xmlns:a16="http://schemas.microsoft.com/office/drawing/2014/main" id="{1E0C25DA-DEE1-476D-BC1D-E4AF5D85CE10}"/>
              </a:ext>
            </a:extLst>
          </p:cNvPr>
          <p:cNvGrpSpPr/>
          <p:nvPr/>
        </p:nvGrpSpPr>
        <p:grpSpPr>
          <a:xfrm>
            <a:off x="5249762" y="2255852"/>
            <a:ext cx="1768002" cy="1735122"/>
            <a:chOff x="4770590" y="1588500"/>
            <a:chExt cx="2340505" cy="2296980"/>
          </a:xfrm>
        </p:grpSpPr>
        <p:grpSp>
          <p:nvGrpSpPr>
            <p:cNvPr id="29" name="组合 28">
              <a:extLst>
                <a:ext uri="{FF2B5EF4-FFF2-40B4-BE49-F238E27FC236}">
                  <a16:creationId xmlns:a16="http://schemas.microsoft.com/office/drawing/2014/main" id="{3AE624CA-9141-4C41-ACD4-D34CE3FBFC0F}"/>
                </a:ext>
              </a:extLst>
            </p:cNvPr>
            <p:cNvGrpSpPr/>
            <p:nvPr/>
          </p:nvGrpSpPr>
          <p:grpSpPr>
            <a:xfrm flipH="1" flipV="1">
              <a:off x="4770590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31" name="任意多边形 4">
                <a:extLst>
                  <a:ext uri="{FF2B5EF4-FFF2-40B4-BE49-F238E27FC236}">
                    <a16:creationId xmlns:a16="http://schemas.microsoft.com/office/drawing/2014/main" id="{A11A0C26-30B7-4A0E-9A9D-B76D766ADEB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" name="任意多边形 5">
                <a:extLst>
                  <a:ext uri="{FF2B5EF4-FFF2-40B4-BE49-F238E27FC236}">
                    <a16:creationId xmlns:a16="http://schemas.microsoft.com/office/drawing/2014/main" id="{8EECF935-56D6-45E5-98A4-00B7131E5AA3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" name="任意多边形 6">
                <a:extLst>
                  <a:ext uri="{FF2B5EF4-FFF2-40B4-BE49-F238E27FC236}">
                    <a16:creationId xmlns:a16="http://schemas.microsoft.com/office/drawing/2014/main" id="{2F8E2E6C-6731-4C9D-BFF7-B12AB6A9AC21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" name="任意多边形 7">
                <a:extLst>
                  <a:ext uri="{FF2B5EF4-FFF2-40B4-BE49-F238E27FC236}">
                    <a16:creationId xmlns:a16="http://schemas.microsoft.com/office/drawing/2014/main" id="{2057B9FC-6117-4B91-A593-C3101CB03C97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" name="任意多边形 8">
                <a:extLst>
                  <a:ext uri="{FF2B5EF4-FFF2-40B4-BE49-F238E27FC236}">
                    <a16:creationId xmlns:a16="http://schemas.microsoft.com/office/drawing/2014/main" id="{16CC577E-0F0D-41DE-B6B5-3EDBD43B34F3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任意多边形 9">
                <a:extLst>
                  <a:ext uri="{FF2B5EF4-FFF2-40B4-BE49-F238E27FC236}">
                    <a16:creationId xmlns:a16="http://schemas.microsoft.com/office/drawing/2014/main" id="{E2FF963A-697B-4299-87DF-A9D3AF8B4AFA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" name="任意多边形 10">
                <a:extLst>
                  <a:ext uri="{FF2B5EF4-FFF2-40B4-BE49-F238E27FC236}">
                    <a16:creationId xmlns:a16="http://schemas.microsoft.com/office/drawing/2014/main" id="{A021F6CB-7DDC-467D-AD46-AFC4F82B7132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" name="任意多边形 11">
                <a:extLst>
                  <a:ext uri="{FF2B5EF4-FFF2-40B4-BE49-F238E27FC236}">
                    <a16:creationId xmlns:a16="http://schemas.microsoft.com/office/drawing/2014/main" id="{590AD78A-9D8A-4A91-A8B2-DD54A90A0891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" name="任意多边形 12">
                <a:extLst>
                  <a:ext uri="{FF2B5EF4-FFF2-40B4-BE49-F238E27FC236}">
                    <a16:creationId xmlns:a16="http://schemas.microsoft.com/office/drawing/2014/main" id="{54BE0A02-4C1A-4C45-90E2-2C4FD926C8A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任意多边形 13">
                <a:extLst>
                  <a:ext uri="{FF2B5EF4-FFF2-40B4-BE49-F238E27FC236}">
                    <a16:creationId xmlns:a16="http://schemas.microsoft.com/office/drawing/2014/main" id="{8729A0A9-56DE-48BC-B164-346B8B52B41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6FE755EA-D286-46D3-93FC-FDA4D81F7307}"/>
                </a:ext>
              </a:extLst>
            </p:cNvPr>
            <p:cNvSpPr/>
            <p:nvPr/>
          </p:nvSpPr>
          <p:spPr>
            <a:xfrm>
              <a:off x="4922815" y="1718963"/>
              <a:ext cx="2036054" cy="2036052"/>
            </a:xfrm>
            <a:prstGeom prst="ellipse">
              <a:avLst/>
            </a:prstGeom>
            <a:blipFill dpi="0" rotWithShape="1">
              <a:blip r:embed="rId5"/>
              <a:srcRect/>
              <a:stretch>
                <a:fillRect l="-19969" t="-15092" r="-23797" b="-11724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id="{2DD61431-07C9-41BE-9078-4A04A26FF47C}"/>
              </a:ext>
            </a:extLst>
          </p:cNvPr>
          <p:cNvGrpSpPr/>
          <p:nvPr/>
        </p:nvGrpSpPr>
        <p:grpSpPr>
          <a:xfrm>
            <a:off x="7006694" y="3629955"/>
            <a:ext cx="1768002" cy="1735122"/>
            <a:chOff x="6716683" y="3499995"/>
            <a:chExt cx="2340505" cy="2296980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F20C26E0-1391-4748-833E-47869D4F9FAC}"/>
                </a:ext>
              </a:extLst>
            </p:cNvPr>
            <p:cNvGrpSpPr/>
            <p:nvPr/>
          </p:nvGrpSpPr>
          <p:grpSpPr>
            <a:xfrm flipH="1" flipV="1">
              <a:off x="6716683" y="3499995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44" name="任意多边形 4">
                <a:extLst>
                  <a:ext uri="{FF2B5EF4-FFF2-40B4-BE49-F238E27FC236}">
                    <a16:creationId xmlns:a16="http://schemas.microsoft.com/office/drawing/2014/main" id="{BF33B262-03A9-400E-8B78-110DDCEC84CD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" name="任意多边形 5">
                <a:extLst>
                  <a:ext uri="{FF2B5EF4-FFF2-40B4-BE49-F238E27FC236}">
                    <a16:creationId xmlns:a16="http://schemas.microsoft.com/office/drawing/2014/main" id="{B032295D-2195-45DD-93B2-2026530E92B4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" name="任意多边形 6">
                <a:extLst>
                  <a:ext uri="{FF2B5EF4-FFF2-40B4-BE49-F238E27FC236}">
                    <a16:creationId xmlns:a16="http://schemas.microsoft.com/office/drawing/2014/main" id="{C02D0651-D5DB-4DA5-8E5A-2A45D4157197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" name="任意多边形 7">
                <a:extLst>
                  <a:ext uri="{FF2B5EF4-FFF2-40B4-BE49-F238E27FC236}">
                    <a16:creationId xmlns:a16="http://schemas.microsoft.com/office/drawing/2014/main" id="{8031A78D-BBF4-4B27-A24F-B2EEFD8C542D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任意多边形 8">
                <a:extLst>
                  <a:ext uri="{FF2B5EF4-FFF2-40B4-BE49-F238E27FC236}">
                    <a16:creationId xmlns:a16="http://schemas.microsoft.com/office/drawing/2014/main" id="{E7936B24-BB16-46C6-9866-B82B2B39F5C2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" name="任意多边形 9">
                <a:extLst>
                  <a:ext uri="{FF2B5EF4-FFF2-40B4-BE49-F238E27FC236}">
                    <a16:creationId xmlns:a16="http://schemas.microsoft.com/office/drawing/2014/main" id="{CDDEBC0B-E3E8-4495-82AB-ECBC90BA6F13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任意多边形 10">
                <a:extLst>
                  <a:ext uri="{FF2B5EF4-FFF2-40B4-BE49-F238E27FC236}">
                    <a16:creationId xmlns:a16="http://schemas.microsoft.com/office/drawing/2014/main" id="{2D271D79-29F0-4592-B5DC-15A929B37756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" name="任意多边形 11">
                <a:extLst>
                  <a:ext uri="{FF2B5EF4-FFF2-40B4-BE49-F238E27FC236}">
                    <a16:creationId xmlns:a16="http://schemas.microsoft.com/office/drawing/2014/main" id="{D1AB3B44-5DDB-4DBC-90CA-A2CAFF027679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" name="任意多边形 12">
                <a:extLst>
                  <a:ext uri="{FF2B5EF4-FFF2-40B4-BE49-F238E27FC236}">
                    <a16:creationId xmlns:a16="http://schemas.microsoft.com/office/drawing/2014/main" id="{2C14D306-28CE-40B5-84E9-AC4FAECD22E8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" name="任意多边形 13">
                <a:extLst>
                  <a:ext uri="{FF2B5EF4-FFF2-40B4-BE49-F238E27FC236}">
                    <a16:creationId xmlns:a16="http://schemas.microsoft.com/office/drawing/2014/main" id="{DA517DEE-EC75-4114-88F2-DB47760D3261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A0BF0A16-0B38-49EC-BCE9-DFC41DAE273E}"/>
                </a:ext>
              </a:extLst>
            </p:cNvPr>
            <p:cNvSpPr/>
            <p:nvPr/>
          </p:nvSpPr>
          <p:spPr>
            <a:xfrm>
              <a:off x="6868908" y="3630458"/>
              <a:ext cx="2036054" cy="2036052"/>
            </a:xfrm>
            <a:prstGeom prst="ellipse">
              <a:avLst/>
            </a:prstGeom>
            <a:blipFill dpi="0" rotWithShape="1">
              <a:blip r:embed="rId6"/>
              <a:srcRect/>
              <a:stretch>
                <a:fillRect l="-21883" t="127" r="-21883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A4B15C19-6ECE-4921-AC59-9FC3FC954267}"/>
              </a:ext>
            </a:extLst>
          </p:cNvPr>
          <p:cNvGrpSpPr/>
          <p:nvPr/>
        </p:nvGrpSpPr>
        <p:grpSpPr>
          <a:xfrm>
            <a:off x="8688098" y="2255852"/>
            <a:ext cx="1768002" cy="1735122"/>
            <a:chOff x="8662775" y="1588500"/>
            <a:chExt cx="2340505" cy="2296980"/>
          </a:xfrm>
        </p:grpSpPr>
        <p:grpSp>
          <p:nvGrpSpPr>
            <p:cNvPr id="55" name="组合 54">
              <a:extLst>
                <a:ext uri="{FF2B5EF4-FFF2-40B4-BE49-F238E27FC236}">
                  <a16:creationId xmlns:a16="http://schemas.microsoft.com/office/drawing/2014/main" id="{27B713F6-E757-449C-A77D-3979A8B0590C}"/>
                </a:ext>
              </a:extLst>
            </p:cNvPr>
            <p:cNvGrpSpPr/>
            <p:nvPr/>
          </p:nvGrpSpPr>
          <p:grpSpPr>
            <a:xfrm flipH="1" flipV="1">
              <a:off x="8662775" y="1588500"/>
              <a:ext cx="2340505" cy="229698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57" name="任意多边形 4">
                <a:extLst>
                  <a:ext uri="{FF2B5EF4-FFF2-40B4-BE49-F238E27FC236}">
                    <a16:creationId xmlns:a16="http://schemas.microsoft.com/office/drawing/2014/main" id="{0763768A-8683-45B0-B5FC-99DDC13B4589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任意多边形 5">
                <a:extLst>
                  <a:ext uri="{FF2B5EF4-FFF2-40B4-BE49-F238E27FC236}">
                    <a16:creationId xmlns:a16="http://schemas.microsoft.com/office/drawing/2014/main" id="{04BA08FC-EBD6-44E1-8DA5-6447CB32FA22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任意多边形 6">
                <a:extLst>
                  <a:ext uri="{FF2B5EF4-FFF2-40B4-BE49-F238E27FC236}">
                    <a16:creationId xmlns:a16="http://schemas.microsoft.com/office/drawing/2014/main" id="{C36E06B9-EA33-4CDD-8880-A691C69E924A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任意多边形 7">
                <a:extLst>
                  <a:ext uri="{FF2B5EF4-FFF2-40B4-BE49-F238E27FC236}">
                    <a16:creationId xmlns:a16="http://schemas.microsoft.com/office/drawing/2014/main" id="{39AC21AF-50FD-4E78-ACBD-CE528D5766D5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任意多边形 8">
                <a:extLst>
                  <a:ext uri="{FF2B5EF4-FFF2-40B4-BE49-F238E27FC236}">
                    <a16:creationId xmlns:a16="http://schemas.microsoft.com/office/drawing/2014/main" id="{0921992C-2D89-4F85-AE6C-10C2BE417F99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任意多边形 9">
                <a:extLst>
                  <a:ext uri="{FF2B5EF4-FFF2-40B4-BE49-F238E27FC236}">
                    <a16:creationId xmlns:a16="http://schemas.microsoft.com/office/drawing/2014/main" id="{6D203B9C-D406-4ECA-8591-58806358DA65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任意多边形 10">
                <a:extLst>
                  <a:ext uri="{FF2B5EF4-FFF2-40B4-BE49-F238E27FC236}">
                    <a16:creationId xmlns:a16="http://schemas.microsoft.com/office/drawing/2014/main" id="{25D29805-60C5-465A-8DCC-04E38EE3010F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11">
                <a:extLst>
                  <a:ext uri="{FF2B5EF4-FFF2-40B4-BE49-F238E27FC236}">
                    <a16:creationId xmlns:a16="http://schemas.microsoft.com/office/drawing/2014/main" id="{1E73DE9B-E2A8-4039-AC0D-0C9993E16FCA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12">
                <a:extLst>
                  <a:ext uri="{FF2B5EF4-FFF2-40B4-BE49-F238E27FC236}">
                    <a16:creationId xmlns:a16="http://schemas.microsoft.com/office/drawing/2014/main" id="{163AF13F-EAEA-47B2-84EE-2C60CFA12C7B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13">
                <a:extLst>
                  <a:ext uri="{FF2B5EF4-FFF2-40B4-BE49-F238E27FC236}">
                    <a16:creationId xmlns:a16="http://schemas.microsoft.com/office/drawing/2014/main" id="{B706DC9F-4BF7-475B-834B-EA34BEB356ED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C111E78A-D646-4F8A-A662-FBB7F61E74F4}"/>
                </a:ext>
              </a:extLst>
            </p:cNvPr>
            <p:cNvSpPr/>
            <p:nvPr/>
          </p:nvSpPr>
          <p:spPr>
            <a:xfrm>
              <a:off x="8815000" y="1718963"/>
              <a:ext cx="2036054" cy="2036052"/>
            </a:xfrm>
            <a:prstGeom prst="ellipse">
              <a:avLst/>
            </a:prstGeom>
            <a:blipFill dpi="0" rotWithShape="1">
              <a:blip r:embed="rId7"/>
              <a:srcRect/>
              <a:stretch>
                <a:fillRect l="-12665" t="127" r="-8679" b="-11723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97" name="图片 96">
            <a:extLst>
              <a:ext uri="{FF2B5EF4-FFF2-40B4-BE49-F238E27FC236}">
                <a16:creationId xmlns:a16="http://schemas.microsoft.com/office/drawing/2014/main" id="{2BD4AEFF-9FFD-47E0-9142-0A4630125914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489758" y="5663551"/>
            <a:ext cx="2911773" cy="1647121"/>
          </a:xfrm>
          <a:prstGeom prst="rect">
            <a:avLst/>
          </a:prstGeom>
        </p:spPr>
      </p:pic>
      <p:sp>
        <p:nvSpPr>
          <p:cNvPr id="110" name="文本框 109">
            <a:extLst>
              <a:ext uri="{FF2B5EF4-FFF2-40B4-BE49-F238E27FC236}">
                <a16:creationId xmlns:a16="http://schemas.microsoft.com/office/drawing/2014/main" id="{126C02F6-97A9-40BA-859E-665485DF1445}"/>
              </a:ext>
            </a:extLst>
          </p:cNvPr>
          <p:cNvSpPr txBox="1"/>
          <p:nvPr/>
        </p:nvSpPr>
        <p:spPr>
          <a:xfrm>
            <a:off x="4845657" y="632804"/>
            <a:ext cx="2500686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钧窑展示图</a:t>
            </a:r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id="{D4591A68-B4F9-44EB-B7AF-2B377A7CD3F1}"/>
              </a:ext>
            </a:extLst>
          </p:cNvPr>
          <p:cNvSpPr txBox="1"/>
          <p:nvPr/>
        </p:nvSpPr>
        <p:spPr>
          <a:xfrm>
            <a:off x="2065514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19" name="文本框 118">
            <a:extLst>
              <a:ext uri="{FF2B5EF4-FFF2-40B4-BE49-F238E27FC236}">
                <a16:creationId xmlns:a16="http://schemas.microsoft.com/office/drawing/2014/main" id="{F8AE0AB4-4A85-4C34-8D78-EB78DFE80EB0}"/>
              </a:ext>
            </a:extLst>
          </p:cNvPr>
          <p:cNvSpPr txBox="1"/>
          <p:nvPr/>
        </p:nvSpPr>
        <p:spPr>
          <a:xfrm>
            <a:off x="3828396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2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0" name="文本框 119">
            <a:extLst>
              <a:ext uri="{FF2B5EF4-FFF2-40B4-BE49-F238E27FC236}">
                <a16:creationId xmlns:a16="http://schemas.microsoft.com/office/drawing/2014/main" id="{52822F13-56D2-4CE8-9F2F-4296737EA195}"/>
              </a:ext>
            </a:extLst>
          </p:cNvPr>
          <p:cNvSpPr txBox="1"/>
          <p:nvPr/>
        </p:nvSpPr>
        <p:spPr>
          <a:xfrm>
            <a:off x="5607367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3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1" name="文本框 120">
            <a:extLst>
              <a:ext uri="{FF2B5EF4-FFF2-40B4-BE49-F238E27FC236}">
                <a16:creationId xmlns:a16="http://schemas.microsoft.com/office/drawing/2014/main" id="{90432DFE-2289-4BEB-8F6F-A605439FA4D4}"/>
              </a:ext>
            </a:extLst>
          </p:cNvPr>
          <p:cNvSpPr txBox="1"/>
          <p:nvPr/>
        </p:nvSpPr>
        <p:spPr>
          <a:xfrm>
            <a:off x="7370249" y="5414846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4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22" name="文本框 121">
            <a:extLst>
              <a:ext uri="{FF2B5EF4-FFF2-40B4-BE49-F238E27FC236}">
                <a16:creationId xmlns:a16="http://schemas.microsoft.com/office/drawing/2014/main" id="{3ADDAB16-44E0-466D-AB1D-A073C3906480}"/>
              </a:ext>
            </a:extLst>
          </p:cNvPr>
          <p:cNvSpPr txBox="1"/>
          <p:nvPr/>
        </p:nvSpPr>
        <p:spPr>
          <a:xfrm>
            <a:off x="9023663" y="4024588"/>
            <a:ext cx="1108775" cy="28315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钧窑展示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5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cxnSp>
        <p:nvCxnSpPr>
          <p:cNvPr id="123" name="直接连接符 122">
            <a:extLst>
              <a:ext uri="{FF2B5EF4-FFF2-40B4-BE49-F238E27FC236}">
                <a16:creationId xmlns:a16="http://schemas.microsoft.com/office/drawing/2014/main" id="{87A11B50-6657-4B1D-A504-7454C881E4E3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0881684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84064097-496F-4ABD-83E2-E2439A52672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0079800" y="736105"/>
            <a:ext cx="1551707" cy="1592744"/>
          </a:xfrm>
        </p:spPr>
        <p:txBody>
          <a:bodyPr/>
          <a:lstStyle/>
          <a:p>
            <a:r>
              <a:rPr lang="zh-CN" altLang="en-US" dirty="0"/>
              <a:t>叁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ABCB353-EB6A-47A9-BF7E-5A6739A5AE9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8634352" y="1504150"/>
            <a:ext cx="569387" cy="3262922"/>
          </a:xfrm>
        </p:spPr>
        <p:txBody>
          <a:bodyPr/>
          <a:lstStyle/>
          <a:p>
            <a:r>
              <a:rPr lang="zh-CN" altLang="en-US" sz="4000" dirty="0"/>
              <a:t>宋瓷的 </a:t>
            </a:r>
            <a:r>
              <a:rPr lang="zh-CN" altLang="en-US" sz="4000" dirty="0">
                <a:solidFill>
                  <a:schemeClr val="accent1"/>
                </a:solidFill>
              </a:rPr>
              <a:t>价值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6A0A0C9E-9643-447C-85C9-B9086DAB66B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7264532" y="1569853"/>
            <a:ext cx="670953" cy="2293917"/>
          </a:xfrm>
          <a:noFill/>
        </p:spPr>
        <p:txBody>
          <a:bodyPr vert="eaVert" wrap="square" lIns="0" tIns="0" rIns="0" bIns="0">
            <a:spAutoFit/>
          </a:bodyPr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dirty="0"/>
              <a:t>宋瓷的地位与数量使它成为收藏时可遇不可求的绝品。</a:t>
            </a:r>
          </a:p>
        </p:txBody>
      </p:sp>
    </p:spTree>
    <p:extLst>
      <p:ext uri="{BB962C8B-B14F-4D97-AF65-F5344CB8AC3E}">
        <p14:creationId xmlns:p14="http://schemas.microsoft.com/office/powerpoint/2010/main" val="209922854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ïṣľiḓe">
            <a:extLst>
              <a:ext uri="{FF2B5EF4-FFF2-40B4-BE49-F238E27FC236}">
                <a16:creationId xmlns:a16="http://schemas.microsoft.com/office/drawing/2014/main" id="{96CF34C9-FD78-40AB-AECE-2981311B40FA}"/>
              </a:ext>
            </a:extLst>
          </p:cNvPr>
          <p:cNvSpPr/>
          <p:nvPr/>
        </p:nvSpPr>
        <p:spPr>
          <a:xfrm>
            <a:off x="0" y="4583325"/>
            <a:ext cx="12192000" cy="2274675"/>
          </a:xfrm>
          <a:prstGeom prst="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思源宋体 CN Medium" panose="02020500000000000000" pitchFamily="18" charset="-122"/>
              <a:ea typeface="思源宋体 CN Medium" panose="02020500000000000000" pitchFamily="18" charset="-122"/>
            </a:endParaRPr>
          </a:p>
        </p:txBody>
      </p: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4399FC6F-65E9-4ECC-B73D-6FAACA410D91}"/>
              </a:ext>
            </a:extLst>
          </p:cNvPr>
          <p:cNvGrpSpPr/>
          <p:nvPr/>
        </p:nvGrpSpPr>
        <p:grpSpPr>
          <a:xfrm>
            <a:off x="874713" y="1913767"/>
            <a:ext cx="10477500" cy="4286599"/>
            <a:chOff x="796257" y="1913767"/>
            <a:chExt cx="10597305" cy="4286599"/>
          </a:xfrm>
        </p:grpSpPr>
        <p:sp>
          <p:nvSpPr>
            <p:cNvPr id="49" name="işľiḍé">
              <a:extLst>
                <a:ext uri="{FF2B5EF4-FFF2-40B4-BE49-F238E27FC236}">
                  <a16:creationId xmlns:a16="http://schemas.microsoft.com/office/drawing/2014/main" id="{6E1FB1A1-181D-4429-9F96-5F5189F7D18B}"/>
                </a:ext>
              </a:extLst>
            </p:cNvPr>
            <p:cNvSpPr/>
            <p:nvPr/>
          </p:nvSpPr>
          <p:spPr>
            <a:xfrm>
              <a:off x="796257" y="1913767"/>
              <a:ext cx="10597305" cy="4286599"/>
            </a:xfrm>
            <a:prstGeom prst="roundRect">
              <a:avLst>
                <a:gd name="adj" fmla="val 6544"/>
              </a:avLst>
            </a:prstGeom>
            <a:solidFill>
              <a:schemeClr val="bg2"/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思源宋体 CN Medium" panose="02020500000000000000" pitchFamily="18" charset="-122"/>
                <a:ea typeface="思源宋体 CN Medium" panose="02020500000000000000" pitchFamily="18" charset="-122"/>
              </a:endParaRPr>
            </a:p>
          </p:txBody>
        </p:sp>
        <p:pic>
          <p:nvPicPr>
            <p:cNvPr id="50" name="i$ḻïḋè">
              <a:extLst>
                <a:ext uri="{FF2B5EF4-FFF2-40B4-BE49-F238E27FC236}">
                  <a16:creationId xmlns:a16="http://schemas.microsoft.com/office/drawing/2014/main" id="{A7648C48-82C9-433B-9AC6-58D8EA423BAF}"/>
                </a:ext>
              </a:extLst>
            </p:cNvPr>
            <p:cNvPicPr>
              <a:picLocks/>
            </p:cNvPicPr>
            <p:nvPr/>
          </p:nvPicPr>
          <p:blipFill>
            <a:blip r:embed="rId2">
              <a:duotone>
                <a:schemeClr val="accent5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brightnessContrast brigh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6257" y="1913767"/>
              <a:ext cx="10595766" cy="4286599"/>
            </a:xfrm>
            <a:prstGeom prst="rect">
              <a:avLst/>
            </a:prstGeom>
          </p:spPr>
        </p:pic>
      </p:grpSp>
      <p:sp>
        <p:nvSpPr>
          <p:cNvPr id="58" name="文本框 57">
            <a:extLst>
              <a:ext uri="{FF2B5EF4-FFF2-40B4-BE49-F238E27FC236}">
                <a16:creationId xmlns:a16="http://schemas.microsoft.com/office/drawing/2014/main" id="{2B68FF7F-8C9A-4004-8F73-4B08A486C6DC}"/>
              </a:ext>
            </a:extLst>
          </p:cNvPr>
          <p:cNvSpPr txBox="1"/>
          <p:nvPr/>
        </p:nvSpPr>
        <p:spPr>
          <a:xfrm>
            <a:off x="5541900" y="4469630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烧制难度高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59" name="文本框 58">
            <a:extLst>
              <a:ext uri="{FF2B5EF4-FFF2-40B4-BE49-F238E27FC236}">
                <a16:creationId xmlns:a16="http://schemas.microsoft.com/office/drawing/2014/main" id="{501146C1-DD40-4726-82B4-9E2363BEF17E}"/>
              </a:ext>
            </a:extLst>
          </p:cNvPr>
          <p:cNvSpPr txBox="1"/>
          <p:nvPr/>
        </p:nvSpPr>
        <p:spPr>
          <a:xfrm>
            <a:off x="5541900" y="4840123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往往烧十窑只能成一窑，只有在空气湿度、柴的湿度、摆放位置等都达到完美，才能烧制出一口好窑。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70556009-8B22-4AA2-B29E-8B0046A09A56}"/>
              </a:ext>
            </a:extLst>
          </p:cNvPr>
          <p:cNvGrpSpPr/>
          <p:nvPr/>
        </p:nvGrpSpPr>
        <p:grpSpPr>
          <a:xfrm>
            <a:off x="1465048" y="2443754"/>
            <a:ext cx="3143384" cy="3084930"/>
            <a:chOff x="1465048" y="2443754"/>
            <a:chExt cx="3143384" cy="3084930"/>
          </a:xfrm>
        </p:grpSpPr>
        <p:grpSp>
          <p:nvGrpSpPr>
            <p:cNvPr id="61" name="组合 60">
              <a:extLst>
                <a:ext uri="{FF2B5EF4-FFF2-40B4-BE49-F238E27FC236}">
                  <a16:creationId xmlns:a16="http://schemas.microsoft.com/office/drawing/2014/main" id="{9BA8CA48-5ED7-4DD3-892F-850A1A45B2B7}"/>
                </a:ext>
              </a:extLst>
            </p:cNvPr>
            <p:cNvGrpSpPr/>
            <p:nvPr/>
          </p:nvGrpSpPr>
          <p:grpSpPr>
            <a:xfrm>
              <a:off x="1465048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63" name="任意多边形 4">
                <a:extLst>
                  <a:ext uri="{FF2B5EF4-FFF2-40B4-BE49-F238E27FC236}">
                    <a16:creationId xmlns:a16="http://schemas.microsoft.com/office/drawing/2014/main" id="{EFEC8CBA-6CA6-4934-AC19-A24AFF5667B3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任意多边形 5">
                <a:extLst>
                  <a:ext uri="{FF2B5EF4-FFF2-40B4-BE49-F238E27FC236}">
                    <a16:creationId xmlns:a16="http://schemas.microsoft.com/office/drawing/2014/main" id="{0AC9FDCA-595A-4E6E-9036-A3827D44CCAA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任意多边形 6">
                <a:extLst>
                  <a:ext uri="{FF2B5EF4-FFF2-40B4-BE49-F238E27FC236}">
                    <a16:creationId xmlns:a16="http://schemas.microsoft.com/office/drawing/2014/main" id="{8B925174-2739-447A-A245-D5456042C742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任意多边形 7">
                <a:extLst>
                  <a:ext uri="{FF2B5EF4-FFF2-40B4-BE49-F238E27FC236}">
                    <a16:creationId xmlns:a16="http://schemas.microsoft.com/office/drawing/2014/main" id="{BB23FB39-0280-4DE8-B10E-5E10191FF3E2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任意多边形 8">
                <a:extLst>
                  <a:ext uri="{FF2B5EF4-FFF2-40B4-BE49-F238E27FC236}">
                    <a16:creationId xmlns:a16="http://schemas.microsoft.com/office/drawing/2014/main" id="{8D3A9DF6-2D4D-491D-A549-E7650A405DC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任意多边形 9">
                <a:extLst>
                  <a:ext uri="{FF2B5EF4-FFF2-40B4-BE49-F238E27FC236}">
                    <a16:creationId xmlns:a16="http://schemas.microsoft.com/office/drawing/2014/main" id="{EBF53D2E-B05E-4AAE-83F4-96E1DFDE29DE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任意多边形 10">
                <a:extLst>
                  <a:ext uri="{FF2B5EF4-FFF2-40B4-BE49-F238E27FC236}">
                    <a16:creationId xmlns:a16="http://schemas.microsoft.com/office/drawing/2014/main" id="{CDC26BF1-6D0E-4D78-8259-0093E579FE3C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任意多边形 11">
                <a:extLst>
                  <a:ext uri="{FF2B5EF4-FFF2-40B4-BE49-F238E27FC236}">
                    <a16:creationId xmlns:a16="http://schemas.microsoft.com/office/drawing/2014/main" id="{6DE735AE-F999-4B6A-8017-F11503D7976C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任意多边形 12">
                <a:extLst>
                  <a:ext uri="{FF2B5EF4-FFF2-40B4-BE49-F238E27FC236}">
                    <a16:creationId xmlns:a16="http://schemas.microsoft.com/office/drawing/2014/main" id="{F9932CF4-5828-4090-91C9-A93F12F2C54E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任意多边形 13">
                <a:extLst>
                  <a:ext uri="{FF2B5EF4-FFF2-40B4-BE49-F238E27FC236}">
                    <a16:creationId xmlns:a16="http://schemas.microsoft.com/office/drawing/2014/main" id="{0A5E1C1D-66D9-4A30-BDEA-C360AA4F2FF4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2" name="椭圆 61">
              <a:extLst>
                <a:ext uri="{FF2B5EF4-FFF2-40B4-BE49-F238E27FC236}">
                  <a16:creationId xmlns:a16="http://schemas.microsoft.com/office/drawing/2014/main" id="{718D186C-078E-458A-B179-65BC3C555B45}"/>
                </a:ext>
              </a:extLst>
            </p:cNvPr>
            <p:cNvSpPr/>
            <p:nvPr/>
          </p:nvSpPr>
          <p:spPr>
            <a:xfrm>
              <a:off x="1669493" y="2618972"/>
              <a:ext cx="2734494" cy="2734494"/>
            </a:xfrm>
            <a:prstGeom prst="ellipse">
              <a:avLst/>
            </a:prstGeom>
            <a:blipFill>
              <a:blip r:embed="rId3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3" name="73">
            <a:extLst>
              <a:ext uri="{FF2B5EF4-FFF2-40B4-BE49-F238E27FC236}">
                <a16:creationId xmlns:a16="http://schemas.microsoft.com/office/drawing/2014/main" id="{36529ADC-EB56-47A6-A101-AC452EECF830}"/>
              </a:ext>
            </a:extLst>
          </p:cNvPr>
          <p:cNvSpPr/>
          <p:nvPr/>
        </p:nvSpPr>
        <p:spPr bwMode="auto">
          <a:xfrm>
            <a:off x="5170277" y="2408461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55" name="文本框 54">
            <a:extLst>
              <a:ext uri="{FF2B5EF4-FFF2-40B4-BE49-F238E27FC236}">
                <a16:creationId xmlns:a16="http://schemas.microsoft.com/office/drawing/2014/main" id="{C6739073-B27D-43E0-AA91-87393F8470E5}"/>
              </a:ext>
            </a:extLst>
          </p:cNvPr>
          <p:cNvSpPr txBox="1"/>
          <p:nvPr/>
        </p:nvSpPr>
        <p:spPr>
          <a:xfrm>
            <a:off x="5541900" y="2629208"/>
            <a:ext cx="1707147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瓷器外销多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74" name="文本框 73">
            <a:extLst>
              <a:ext uri="{FF2B5EF4-FFF2-40B4-BE49-F238E27FC236}">
                <a16:creationId xmlns:a16="http://schemas.microsoft.com/office/drawing/2014/main" id="{1DA6A7BC-19FA-4340-808F-77D9520AB6BE}"/>
              </a:ext>
            </a:extLst>
          </p:cNvPr>
          <p:cNvSpPr txBox="1"/>
          <p:nvPr/>
        </p:nvSpPr>
        <p:spPr>
          <a:xfrm>
            <a:off x="5541900" y="3014514"/>
            <a:ext cx="4852472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隋唐到宋代流行瓷器外销，瓷器出口遍及亚洲的东南西部和非洲东海岸地区，国内存留数量有限。</a:t>
            </a:r>
          </a:p>
        </p:txBody>
      </p:sp>
      <p:sp>
        <p:nvSpPr>
          <p:cNvPr id="473" name="73">
            <a:extLst>
              <a:ext uri="{FF2B5EF4-FFF2-40B4-BE49-F238E27FC236}">
                <a16:creationId xmlns:a16="http://schemas.microsoft.com/office/drawing/2014/main" id="{E664C247-1215-4CDD-B494-998965097440}"/>
              </a:ext>
            </a:extLst>
          </p:cNvPr>
          <p:cNvSpPr/>
          <p:nvPr/>
        </p:nvSpPr>
        <p:spPr bwMode="auto">
          <a:xfrm>
            <a:off x="5170277" y="4241476"/>
            <a:ext cx="5485714" cy="1456732"/>
          </a:xfrm>
          <a:custGeom>
            <a:avLst/>
            <a:gdLst>
              <a:gd name="T0" fmla="*/ 3515 w 3966"/>
              <a:gd name="T1" fmla="*/ 0 h 4063"/>
              <a:gd name="T2" fmla="*/ 3384 w 3966"/>
              <a:gd name="T3" fmla="*/ 78 h 4063"/>
              <a:gd name="T4" fmla="*/ 499 w 3966"/>
              <a:gd name="T5" fmla="*/ 15 h 4063"/>
              <a:gd name="T6" fmla="*/ 240 w 3966"/>
              <a:gd name="T7" fmla="*/ 82 h 4063"/>
              <a:gd name="T8" fmla="*/ 2 w 3966"/>
              <a:gd name="T9" fmla="*/ 255 h 4063"/>
              <a:gd name="T10" fmla="*/ 17 w 3966"/>
              <a:gd name="T11" fmla="*/ 596 h 4063"/>
              <a:gd name="T12" fmla="*/ 17 w 3966"/>
              <a:gd name="T13" fmla="*/ 3468 h 4063"/>
              <a:gd name="T14" fmla="*/ 2 w 3966"/>
              <a:gd name="T15" fmla="*/ 3809 h 4063"/>
              <a:gd name="T16" fmla="*/ 240 w 3966"/>
              <a:gd name="T17" fmla="*/ 3981 h 4063"/>
              <a:gd name="T18" fmla="*/ 499 w 3966"/>
              <a:gd name="T19" fmla="*/ 4048 h 4063"/>
              <a:gd name="T20" fmla="*/ 3384 w 3966"/>
              <a:gd name="T21" fmla="*/ 3986 h 4063"/>
              <a:gd name="T22" fmla="*/ 3515 w 3966"/>
              <a:gd name="T23" fmla="*/ 4063 h 4063"/>
              <a:gd name="T24" fmla="*/ 3884 w 3966"/>
              <a:gd name="T25" fmla="*/ 3882 h 4063"/>
              <a:gd name="T26" fmla="*/ 3865 w 3966"/>
              <a:gd name="T27" fmla="*/ 3550 h 4063"/>
              <a:gd name="T28" fmla="*/ 3887 w 3966"/>
              <a:gd name="T29" fmla="*/ 652 h 4063"/>
              <a:gd name="T30" fmla="*/ 3835 w 3966"/>
              <a:gd name="T31" fmla="*/ 467 h 4063"/>
              <a:gd name="T32" fmla="*/ 561 w 3966"/>
              <a:gd name="T33" fmla="*/ 4027 h 4063"/>
              <a:gd name="T34" fmla="*/ 3446 w 3966"/>
              <a:gd name="T35" fmla="*/ 78 h 4063"/>
              <a:gd name="T36" fmla="*/ 3805 w 3966"/>
              <a:gd name="T37" fmla="*/ 4042 h 4063"/>
              <a:gd name="T38" fmla="*/ 3805 w 3966"/>
              <a:gd name="T39" fmla="*/ 3962 h 4063"/>
              <a:gd name="T40" fmla="*/ 3865 w 3966"/>
              <a:gd name="T41" fmla="*/ 3724 h 4063"/>
              <a:gd name="T42" fmla="*/ 3865 w 3966"/>
              <a:gd name="T43" fmla="*/ 3809 h 4063"/>
              <a:gd name="T44" fmla="*/ 3783 w 3966"/>
              <a:gd name="T45" fmla="*/ 3880 h 4063"/>
              <a:gd name="T46" fmla="*/ 3446 w 3966"/>
              <a:gd name="T47" fmla="*/ 4027 h 4063"/>
              <a:gd name="T48" fmla="*/ 240 w 3966"/>
              <a:gd name="T49" fmla="*/ 3809 h 4063"/>
              <a:gd name="T50" fmla="*/ 166 w 3966"/>
              <a:gd name="T51" fmla="*/ 3724 h 4063"/>
              <a:gd name="T52" fmla="*/ 102 w 3966"/>
              <a:gd name="T53" fmla="*/ 3880 h 4063"/>
              <a:gd name="T54" fmla="*/ 162 w 3966"/>
              <a:gd name="T55" fmla="*/ 4042 h 4063"/>
              <a:gd name="T56" fmla="*/ 80 w 3966"/>
              <a:gd name="T57" fmla="*/ 575 h 4063"/>
              <a:gd name="T58" fmla="*/ 82 w 3966"/>
              <a:gd name="T59" fmla="*/ 160 h 4063"/>
              <a:gd name="T60" fmla="*/ 102 w 3966"/>
              <a:gd name="T61" fmla="*/ 102 h 4063"/>
              <a:gd name="T62" fmla="*/ 102 w 3966"/>
              <a:gd name="T63" fmla="*/ 255 h 4063"/>
              <a:gd name="T64" fmla="*/ 240 w 3966"/>
              <a:gd name="T65" fmla="*/ 184 h 4063"/>
              <a:gd name="T66" fmla="*/ 184 w 3966"/>
              <a:gd name="T67" fmla="*/ 164 h 4063"/>
              <a:gd name="T68" fmla="*/ 3727 w 3966"/>
              <a:gd name="T69" fmla="*/ 102 h 4063"/>
              <a:gd name="T70" fmla="*/ 3783 w 3966"/>
              <a:gd name="T71" fmla="*/ 255 h 4063"/>
              <a:gd name="T72" fmla="*/ 3865 w 3966"/>
              <a:gd name="T73" fmla="*/ 3468 h 4063"/>
              <a:gd name="T74" fmla="*/ 3783 w 3966"/>
              <a:gd name="T75" fmla="*/ 3705 h 4063"/>
              <a:gd name="T76" fmla="*/ 3705 w 3966"/>
              <a:gd name="T77" fmla="*/ 4040 h 4063"/>
              <a:gd name="T78" fmla="*/ 658 w 3966"/>
              <a:gd name="T79" fmla="*/ 4025 h 4063"/>
              <a:gd name="T80" fmla="*/ 261 w 3966"/>
              <a:gd name="T81" fmla="*/ 3981 h 4063"/>
              <a:gd name="T82" fmla="*/ 82 w 3966"/>
              <a:gd name="T83" fmla="*/ 3705 h 4063"/>
              <a:gd name="T84" fmla="*/ 102 w 3966"/>
              <a:gd name="T85" fmla="*/ 3390 h 4063"/>
              <a:gd name="T86" fmla="*/ 26 w 3966"/>
              <a:gd name="T87" fmla="*/ 445 h 4063"/>
              <a:gd name="T88" fmla="*/ 261 w 3966"/>
              <a:gd name="T89" fmla="*/ 184 h 4063"/>
              <a:gd name="T90" fmla="*/ 583 w 3966"/>
              <a:gd name="T91" fmla="*/ 151 h 4063"/>
              <a:gd name="T92" fmla="*/ 3384 w 3966"/>
              <a:gd name="T93" fmla="*/ 151 h 4063"/>
              <a:gd name="T94" fmla="*/ 3705 w 3966"/>
              <a:gd name="T95" fmla="*/ 184 h 4063"/>
              <a:gd name="T96" fmla="*/ 3941 w 3966"/>
              <a:gd name="T97" fmla="*/ 445 h 4063"/>
              <a:gd name="T98" fmla="*/ 335 w 3966"/>
              <a:gd name="T99" fmla="*/ 3962 h 4063"/>
              <a:gd name="T100" fmla="*/ 3705 w 3966"/>
              <a:gd name="T101" fmla="*/ 102 h 4063"/>
              <a:gd name="T102" fmla="*/ 3632 w 3966"/>
              <a:gd name="T103" fmla="*/ 3962 h 4063"/>
              <a:gd name="T104" fmla="*/ 3865 w 3966"/>
              <a:gd name="T105" fmla="*/ 277 h 4063"/>
              <a:gd name="T106" fmla="*/ 3865 w 3966"/>
              <a:gd name="T107" fmla="*/ 160 h 4063"/>
              <a:gd name="T108" fmla="*/ 3943 w 3966"/>
              <a:gd name="T109" fmla="*/ 160 h 4063"/>
              <a:gd name="T110" fmla="*/ 39 w 3966"/>
              <a:gd name="T111" fmla="*/ 3489 h 4063"/>
              <a:gd name="connsiteX0" fmla="*/ 12653 w 12653"/>
              <a:gd name="connsiteY0" fmla="*/ 182 h 4063"/>
              <a:gd name="connsiteX1" fmla="*/ 3966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3783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3783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3727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3727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3515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3515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3405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3405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3468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3468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3384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3384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3330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3330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3330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3330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3384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3384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3468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3468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3405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3405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3515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3515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3727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3727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3783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3783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3966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3966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3884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3884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3964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3964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3835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3835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3865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3865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3949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3949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3887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3887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3947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3947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3887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3887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3949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3949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3865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3865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3835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3835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3964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3964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3884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3884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3966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3405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3405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3446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3446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3405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3887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3887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3928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3928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3887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3805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3805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3884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3884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3943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3943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3805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3805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3805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3865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3865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3805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3800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3800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3865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3865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3800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3865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3865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3800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3800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3865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3783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3783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3727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3727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3783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3783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3783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3727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3727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3783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3405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3405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3446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3446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3405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3727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3727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3783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3783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3727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3727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3727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3783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3783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3727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3865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3865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3925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3925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3865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3865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3813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3813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3941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3941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3884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3884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3783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3783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3705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3705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3613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3613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3705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3705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3537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3537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3384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3384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3308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3308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3308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3308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3384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3384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3537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3537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3705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3705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3613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3613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3705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3705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3783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3783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3884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3884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3941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3941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3813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3813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3865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3705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3705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3632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3632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3705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3705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3705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3632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3632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3705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3865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3865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3800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3800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3865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3865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3865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3800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3800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3865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3865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3865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3805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3805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3865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3805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3805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3943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3943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3884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3884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3805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3887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3887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3928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3928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3887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3411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3411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3468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3468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3550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3550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3489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3489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3597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3597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809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809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882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882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4063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4063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981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981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4063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4063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934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934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964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964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4048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4048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986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986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4046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4046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986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986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4048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4048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964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964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934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934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4063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4063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981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981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4063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63"/>
              <a:gd name="connsiteX1" fmla="*/ 12653 w 12653"/>
              <a:gd name="connsiteY1" fmla="*/ 0 h 4063"/>
              <a:gd name="connsiteX2" fmla="*/ 12470 w 12653"/>
              <a:gd name="connsiteY2" fmla="*/ 0 h 4063"/>
              <a:gd name="connsiteX3" fmla="*/ 12470 w 12653"/>
              <a:gd name="connsiteY3" fmla="*/ 82 h 4063"/>
              <a:gd name="connsiteX4" fmla="*/ 12414 w 12653"/>
              <a:gd name="connsiteY4" fmla="*/ 82 h 4063"/>
              <a:gd name="connsiteX5" fmla="*/ 12414 w 12653"/>
              <a:gd name="connsiteY5" fmla="*/ 0 h 4063"/>
              <a:gd name="connsiteX6" fmla="*/ 12202 w 12653"/>
              <a:gd name="connsiteY6" fmla="*/ 0 h 4063"/>
              <a:gd name="connsiteX7" fmla="*/ 12202 w 12653"/>
              <a:gd name="connsiteY7" fmla="*/ 130 h 4063"/>
              <a:gd name="connsiteX8" fmla="*/ 12092 w 12653"/>
              <a:gd name="connsiteY8" fmla="*/ 130 h 4063"/>
              <a:gd name="connsiteX9" fmla="*/ 12092 w 12653"/>
              <a:gd name="connsiteY9" fmla="*/ 100 h 4063"/>
              <a:gd name="connsiteX10" fmla="*/ 12155 w 12653"/>
              <a:gd name="connsiteY10" fmla="*/ 100 h 4063"/>
              <a:gd name="connsiteX11" fmla="*/ 12155 w 12653"/>
              <a:gd name="connsiteY11" fmla="*/ 15 h 4063"/>
              <a:gd name="connsiteX12" fmla="*/ 12071 w 12653"/>
              <a:gd name="connsiteY12" fmla="*/ 15 h 4063"/>
              <a:gd name="connsiteX13" fmla="*/ 12071 w 12653"/>
              <a:gd name="connsiteY13" fmla="*/ 78 h 4063"/>
              <a:gd name="connsiteX14" fmla="*/ 12017 w 12653"/>
              <a:gd name="connsiteY14" fmla="*/ 78 h 4063"/>
              <a:gd name="connsiteX15" fmla="*/ 12017 w 12653"/>
              <a:gd name="connsiteY15" fmla="*/ 18 h 4063"/>
              <a:gd name="connsiteX16" fmla="*/ 637 w 12653"/>
              <a:gd name="connsiteY16" fmla="*/ 18 h 4063"/>
              <a:gd name="connsiteX17" fmla="*/ 637 w 12653"/>
              <a:gd name="connsiteY17" fmla="*/ 78 h 4063"/>
              <a:gd name="connsiteX18" fmla="*/ 583 w 12653"/>
              <a:gd name="connsiteY18" fmla="*/ 78 h 4063"/>
              <a:gd name="connsiteX19" fmla="*/ 583 w 12653"/>
              <a:gd name="connsiteY19" fmla="*/ 15 h 4063"/>
              <a:gd name="connsiteX20" fmla="*/ 499 w 12653"/>
              <a:gd name="connsiteY20" fmla="*/ 15 h 4063"/>
              <a:gd name="connsiteX21" fmla="*/ 499 w 12653"/>
              <a:gd name="connsiteY21" fmla="*/ 100 h 4063"/>
              <a:gd name="connsiteX22" fmla="*/ 561 w 12653"/>
              <a:gd name="connsiteY22" fmla="*/ 100 h 4063"/>
              <a:gd name="connsiteX23" fmla="*/ 561 w 12653"/>
              <a:gd name="connsiteY23" fmla="*/ 130 h 4063"/>
              <a:gd name="connsiteX24" fmla="*/ 451 w 12653"/>
              <a:gd name="connsiteY24" fmla="*/ 130 h 4063"/>
              <a:gd name="connsiteX25" fmla="*/ 451 w 12653"/>
              <a:gd name="connsiteY25" fmla="*/ 0 h 4063"/>
              <a:gd name="connsiteX26" fmla="*/ 240 w 12653"/>
              <a:gd name="connsiteY26" fmla="*/ 0 h 4063"/>
              <a:gd name="connsiteX27" fmla="*/ 240 w 12653"/>
              <a:gd name="connsiteY27" fmla="*/ 82 h 4063"/>
              <a:gd name="connsiteX28" fmla="*/ 184 w 12653"/>
              <a:gd name="connsiteY28" fmla="*/ 82 h 4063"/>
              <a:gd name="connsiteX29" fmla="*/ 184 w 12653"/>
              <a:gd name="connsiteY29" fmla="*/ 0 h 4063"/>
              <a:gd name="connsiteX30" fmla="*/ 0 w 12653"/>
              <a:gd name="connsiteY30" fmla="*/ 0 h 4063"/>
              <a:gd name="connsiteX31" fmla="*/ 0 w 12653"/>
              <a:gd name="connsiteY31" fmla="*/ 182 h 4063"/>
              <a:gd name="connsiteX32" fmla="*/ 82 w 12653"/>
              <a:gd name="connsiteY32" fmla="*/ 182 h 4063"/>
              <a:gd name="connsiteX33" fmla="*/ 82 w 12653"/>
              <a:gd name="connsiteY33" fmla="*/ 255 h 4063"/>
              <a:gd name="connsiteX34" fmla="*/ 2 w 12653"/>
              <a:gd name="connsiteY34" fmla="*/ 255 h 4063"/>
              <a:gd name="connsiteX35" fmla="*/ 2 w 12653"/>
              <a:gd name="connsiteY35" fmla="*/ 467 h 4063"/>
              <a:gd name="connsiteX36" fmla="*/ 132 w 12653"/>
              <a:gd name="connsiteY36" fmla="*/ 467 h 4063"/>
              <a:gd name="connsiteX37" fmla="*/ 132 w 12653"/>
              <a:gd name="connsiteY37" fmla="*/ 575 h 4063"/>
              <a:gd name="connsiteX38" fmla="*/ 102 w 12653"/>
              <a:gd name="connsiteY38" fmla="*/ 575 h 4063"/>
              <a:gd name="connsiteX39" fmla="*/ 102 w 12653"/>
              <a:gd name="connsiteY39" fmla="*/ 514 h 4063"/>
              <a:gd name="connsiteX40" fmla="*/ 17 w 12653"/>
              <a:gd name="connsiteY40" fmla="*/ 514 h 4063"/>
              <a:gd name="connsiteX41" fmla="*/ 17 w 12653"/>
              <a:gd name="connsiteY41" fmla="*/ 596 h 4063"/>
              <a:gd name="connsiteX42" fmla="*/ 80 w 12653"/>
              <a:gd name="connsiteY42" fmla="*/ 596 h 4063"/>
              <a:gd name="connsiteX43" fmla="*/ 80 w 12653"/>
              <a:gd name="connsiteY43" fmla="*/ 652 h 4063"/>
              <a:gd name="connsiteX44" fmla="*/ 20 w 12653"/>
              <a:gd name="connsiteY44" fmla="*/ 652 h 4063"/>
              <a:gd name="connsiteX45" fmla="*/ 20 w 12653"/>
              <a:gd name="connsiteY45" fmla="*/ 2708 h 4063"/>
              <a:gd name="connsiteX46" fmla="*/ 80 w 12653"/>
              <a:gd name="connsiteY46" fmla="*/ 2708 h 4063"/>
              <a:gd name="connsiteX47" fmla="*/ 80 w 12653"/>
              <a:gd name="connsiteY47" fmla="*/ 2765 h 4063"/>
              <a:gd name="connsiteX48" fmla="*/ 17 w 12653"/>
              <a:gd name="connsiteY48" fmla="*/ 2765 h 4063"/>
              <a:gd name="connsiteX49" fmla="*/ 17 w 12653"/>
              <a:gd name="connsiteY49" fmla="*/ 2847 h 4063"/>
              <a:gd name="connsiteX50" fmla="*/ 102 w 12653"/>
              <a:gd name="connsiteY50" fmla="*/ 2847 h 4063"/>
              <a:gd name="connsiteX51" fmla="*/ 102 w 12653"/>
              <a:gd name="connsiteY51" fmla="*/ 2786 h 4063"/>
              <a:gd name="connsiteX52" fmla="*/ 132 w 12653"/>
              <a:gd name="connsiteY52" fmla="*/ 2786 h 4063"/>
              <a:gd name="connsiteX53" fmla="*/ 132 w 12653"/>
              <a:gd name="connsiteY53" fmla="*/ 2894 h 4063"/>
              <a:gd name="connsiteX54" fmla="*/ 2 w 12653"/>
              <a:gd name="connsiteY54" fmla="*/ 2894 h 4063"/>
              <a:gd name="connsiteX55" fmla="*/ 2 w 12653"/>
              <a:gd name="connsiteY55" fmla="*/ 3106 h 4063"/>
              <a:gd name="connsiteX56" fmla="*/ 82 w 12653"/>
              <a:gd name="connsiteY56" fmla="*/ 3106 h 4063"/>
              <a:gd name="connsiteX57" fmla="*/ 82 w 12653"/>
              <a:gd name="connsiteY57" fmla="*/ 3179 h 4063"/>
              <a:gd name="connsiteX58" fmla="*/ 0 w 12653"/>
              <a:gd name="connsiteY58" fmla="*/ 3179 h 4063"/>
              <a:gd name="connsiteX59" fmla="*/ 0 w 12653"/>
              <a:gd name="connsiteY59" fmla="*/ 3360 h 4063"/>
              <a:gd name="connsiteX60" fmla="*/ 184 w 12653"/>
              <a:gd name="connsiteY60" fmla="*/ 3360 h 4063"/>
              <a:gd name="connsiteX61" fmla="*/ 184 w 12653"/>
              <a:gd name="connsiteY61" fmla="*/ 3278 h 4063"/>
              <a:gd name="connsiteX62" fmla="*/ 240 w 12653"/>
              <a:gd name="connsiteY62" fmla="*/ 3278 h 4063"/>
              <a:gd name="connsiteX63" fmla="*/ 240 w 12653"/>
              <a:gd name="connsiteY63" fmla="*/ 3360 h 4063"/>
              <a:gd name="connsiteX64" fmla="*/ 451 w 12653"/>
              <a:gd name="connsiteY64" fmla="*/ 3360 h 4063"/>
              <a:gd name="connsiteX65" fmla="*/ 451 w 12653"/>
              <a:gd name="connsiteY65" fmla="*/ 3231 h 4063"/>
              <a:gd name="connsiteX66" fmla="*/ 561 w 12653"/>
              <a:gd name="connsiteY66" fmla="*/ 3231 h 4063"/>
              <a:gd name="connsiteX67" fmla="*/ 561 w 12653"/>
              <a:gd name="connsiteY67" fmla="*/ 3261 h 4063"/>
              <a:gd name="connsiteX68" fmla="*/ 499 w 12653"/>
              <a:gd name="connsiteY68" fmla="*/ 3261 h 4063"/>
              <a:gd name="connsiteX69" fmla="*/ 499 w 12653"/>
              <a:gd name="connsiteY69" fmla="*/ 3345 h 4063"/>
              <a:gd name="connsiteX70" fmla="*/ 583 w 12653"/>
              <a:gd name="connsiteY70" fmla="*/ 3345 h 4063"/>
              <a:gd name="connsiteX71" fmla="*/ 583 w 12653"/>
              <a:gd name="connsiteY71" fmla="*/ 3283 h 4063"/>
              <a:gd name="connsiteX72" fmla="*/ 637 w 12653"/>
              <a:gd name="connsiteY72" fmla="*/ 3283 h 4063"/>
              <a:gd name="connsiteX73" fmla="*/ 637 w 12653"/>
              <a:gd name="connsiteY73" fmla="*/ 3343 h 4063"/>
              <a:gd name="connsiteX74" fmla="*/ 12017 w 12653"/>
              <a:gd name="connsiteY74" fmla="*/ 3343 h 4063"/>
              <a:gd name="connsiteX75" fmla="*/ 12017 w 12653"/>
              <a:gd name="connsiteY75" fmla="*/ 3283 h 4063"/>
              <a:gd name="connsiteX76" fmla="*/ 12071 w 12653"/>
              <a:gd name="connsiteY76" fmla="*/ 3283 h 4063"/>
              <a:gd name="connsiteX77" fmla="*/ 12071 w 12653"/>
              <a:gd name="connsiteY77" fmla="*/ 3345 h 4063"/>
              <a:gd name="connsiteX78" fmla="*/ 12155 w 12653"/>
              <a:gd name="connsiteY78" fmla="*/ 3345 h 4063"/>
              <a:gd name="connsiteX79" fmla="*/ 12155 w 12653"/>
              <a:gd name="connsiteY79" fmla="*/ 3261 h 4063"/>
              <a:gd name="connsiteX80" fmla="*/ 12092 w 12653"/>
              <a:gd name="connsiteY80" fmla="*/ 3261 h 4063"/>
              <a:gd name="connsiteX81" fmla="*/ 12092 w 12653"/>
              <a:gd name="connsiteY81" fmla="*/ 3231 h 4063"/>
              <a:gd name="connsiteX82" fmla="*/ 12202 w 12653"/>
              <a:gd name="connsiteY82" fmla="*/ 3231 h 4063"/>
              <a:gd name="connsiteX83" fmla="*/ 12202 w 12653"/>
              <a:gd name="connsiteY83" fmla="*/ 3360 h 4063"/>
              <a:gd name="connsiteX84" fmla="*/ 12414 w 12653"/>
              <a:gd name="connsiteY84" fmla="*/ 3360 h 4063"/>
              <a:gd name="connsiteX85" fmla="*/ 12414 w 12653"/>
              <a:gd name="connsiteY85" fmla="*/ 3278 h 4063"/>
              <a:gd name="connsiteX86" fmla="*/ 12470 w 12653"/>
              <a:gd name="connsiteY86" fmla="*/ 3278 h 4063"/>
              <a:gd name="connsiteX87" fmla="*/ 12470 w 12653"/>
              <a:gd name="connsiteY87" fmla="*/ 3360 h 4063"/>
              <a:gd name="connsiteX88" fmla="*/ 12653 w 12653"/>
              <a:gd name="connsiteY88" fmla="*/ 4063 h 4063"/>
              <a:gd name="connsiteX89" fmla="*/ 12653 w 12653"/>
              <a:gd name="connsiteY89" fmla="*/ 3882 h 4063"/>
              <a:gd name="connsiteX90" fmla="*/ 12571 w 12653"/>
              <a:gd name="connsiteY90" fmla="*/ 3882 h 4063"/>
              <a:gd name="connsiteX91" fmla="*/ 12571 w 12653"/>
              <a:gd name="connsiteY91" fmla="*/ 3809 h 4063"/>
              <a:gd name="connsiteX92" fmla="*/ 12651 w 12653"/>
              <a:gd name="connsiteY92" fmla="*/ 3809 h 4063"/>
              <a:gd name="connsiteX93" fmla="*/ 12651 w 12653"/>
              <a:gd name="connsiteY93" fmla="*/ 3597 h 4063"/>
              <a:gd name="connsiteX94" fmla="*/ 12522 w 12653"/>
              <a:gd name="connsiteY94" fmla="*/ 3597 h 4063"/>
              <a:gd name="connsiteX95" fmla="*/ 12522 w 12653"/>
              <a:gd name="connsiteY95" fmla="*/ 3489 h 4063"/>
              <a:gd name="connsiteX96" fmla="*/ 12552 w 12653"/>
              <a:gd name="connsiteY96" fmla="*/ 3489 h 4063"/>
              <a:gd name="connsiteX97" fmla="*/ 12552 w 12653"/>
              <a:gd name="connsiteY97" fmla="*/ 3550 h 4063"/>
              <a:gd name="connsiteX98" fmla="*/ 12636 w 12653"/>
              <a:gd name="connsiteY98" fmla="*/ 3550 h 4063"/>
              <a:gd name="connsiteX99" fmla="*/ 12636 w 12653"/>
              <a:gd name="connsiteY99" fmla="*/ 3468 h 4063"/>
              <a:gd name="connsiteX100" fmla="*/ 12574 w 12653"/>
              <a:gd name="connsiteY100" fmla="*/ 3468 h 4063"/>
              <a:gd name="connsiteX101" fmla="*/ 12574 w 12653"/>
              <a:gd name="connsiteY101" fmla="*/ 3411 h 4063"/>
              <a:gd name="connsiteX102" fmla="*/ 12634 w 12653"/>
              <a:gd name="connsiteY102" fmla="*/ 3411 h 4063"/>
              <a:gd name="connsiteX103" fmla="*/ 12634 w 12653"/>
              <a:gd name="connsiteY103" fmla="*/ 652 h 4063"/>
              <a:gd name="connsiteX104" fmla="*/ 12574 w 12653"/>
              <a:gd name="connsiteY104" fmla="*/ 652 h 4063"/>
              <a:gd name="connsiteX105" fmla="*/ 12574 w 12653"/>
              <a:gd name="connsiteY105" fmla="*/ 596 h 4063"/>
              <a:gd name="connsiteX106" fmla="*/ 12636 w 12653"/>
              <a:gd name="connsiteY106" fmla="*/ 596 h 4063"/>
              <a:gd name="connsiteX107" fmla="*/ 12636 w 12653"/>
              <a:gd name="connsiteY107" fmla="*/ 514 h 4063"/>
              <a:gd name="connsiteX108" fmla="*/ 12552 w 12653"/>
              <a:gd name="connsiteY108" fmla="*/ 514 h 4063"/>
              <a:gd name="connsiteX109" fmla="*/ 12552 w 12653"/>
              <a:gd name="connsiteY109" fmla="*/ 575 h 4063"/>
              <a:gd name="connsiteX110" fmla="*/ 12522 w 12653"/>
              <a:gd name="connsiteY110" fmla="*/ 575 h 4063"/>
              <a:gd name="connsiteX111" fmla="*/ 12522 w 12653"/>
              <a:gd name="connsiteY111" fmla="*/ 467 h 4063"/>
              <a:gd name="connsiteX112" fmla="*/ 12651 w 12653"/>
              <a:gd name="connsiteY112" fmla="*/ 467 h 4063"/>
              <a:gd name="connsiteX113" fmla="*/ 12651 w 12653"/>
              <a:gd name="connsiteY113" fmla="*/ 255 h 4063"/>
              <a:gd name="connsiteX114" fmla="*/ 12571 w 12653"/>
              <a:gd name="connsiteY114" fmla="*/ 255 h 4063"/>
              <a:gd name="connsiteX115" fmla="*/ 12571 w 12653"/>
              <a:gd name="connsiteY115" fmla="*/ 182 h 4063"/>
              <a:gd name="connsiteX116" fmla="*/ 12653 w 12653"/>
              <a:gd name="connsiteY116" fmla="*/ 182 h 4063"/>
              <a:gd name="connsiteX117" fmla="*/ 561 w 12653"/>
              <a:gd name="connsiteY117" fmla="*/ 3986 h 4063"/>
              <a:gd name="connsiteX118" fmla="*/ 561 w 12653"/>
              <a:gd name="connsiteY118" fmla="*/ 4027 h 4063"/>
              <a:gd name="connsiteX119" fmla="*/ 520 w 12653"/>
              <a:gd name="connsiteY119" fmla="*/ 4027 h 4063"/>
              <a:gd name="connsiteX120" fmla="*/ 520 w 12653"/>
              <a:gd name="connsiteY120" fmla="*/ 3986 h 4063"/>
              <a:gd name="connsiteX121" fmla="*/ 561 w 12653"/>
              <a:gd name="connsiteY121" fmla="*/ 3986 h 4063"/>
              <a:gd name="connsiteX122" fmla="*/ 12092 w 12653"/>
              <a:gd name="connsiteY122" fmla="*/ 78 h 4063"/>
              <a:gd name="connsiteX123" fmla="*/ 12092 w 12653"/>
              <a:gd name="connsiteY123" fmla="*/ 37 h 4063"/>
              <a:gd name="connsiteX124" fmla="*/ 12133 w 12653"/>
              <a:gd name="connsiteY124" fmla="*/ 37 h 4063"/>
              <a:gd name="connsiteX125" fmla="*/ 12133 w 12653"/>
              <a:gd name="connsiteY125" fmla="*/ 78 h 4063"/>
              <a:gd name="connsiteX126" fmla="*/ 12092 w 12653"/>
              <a:gd name="connsiteY126" fmla="*/ 78 h 4063"/>
              <a:gd name="connsiteX127" fmla="*/ 12574 w 12653"/>
              <a:gd name="connsiteY127" fmla="*/ 3528 h 4063"/>
              <a:gd name="connsiteX128" fmla="*/ 12574 w 12653"/>
              <a:gd name="connsiteY128" fmla="*/ 3489 h 4063"/>
              <a:gd name="connsiteX129" fmla="*/ 12615 w 12653"/>
              <a:gd name="connsiteY129" fmla="*/ 3489 h 4063"/>
              <a:gd name="connsiteX130" fmla="*/ 12615 w 12653"/>
              <a:gd name="connsiteY130" fmla="*/ 3528 h 4063"/>
              <a:gd name="connsiteX131" fmla="*/ 12574 w 12653"/>
              <a:gd name="connsiteY131" fmla="*/ 3528 h 4063"/>
              <a:gd name="connsiteX132" fmla="*/ 12492 w 12653"/>
              <a:gd name="connsiteY132" fmla="*/ 4042 h 4063"/>
              <a:gd name="connsiteX133" fmla="*/ 12492 w 12653"/>
              <a:gd name="connsiteY133" fmla="*/ 3981 h 4063"/>
              <a:gd name="connsiteX134" fmla="*/ 12571 w 12653"/>
              <a:gd name="connsiteY134" fmla="*/ 3981 h 4063"/>
              <a:gd name="connsiteX135" fmla="*/ 12571 w 12653"/>
              <a:gd name="connsiteY135" fmla="*/ 3904 h 4063"/>
              <a:gd name="connsiteX136" fmla="*/ 12630 w 12653"/>
              <a:gd name="connsiteY136" fmla="*/ 3904 h 4063"/>
              <a:gd name="connsiteX137" fmla="*/ 12630 w 12653"/>
              <a:gd name="connsiteY137" fmla="*/ 4042 h 4063"/>
              <a:gd name="connsiteX138" fmla="*/ 12492 w 12653"/>
              <a:gd name="connsiteY138" fmla="*/ 4042 h 4063"/>
              <a:gd name="connsiteX139" fmla="*/ 12492 w 12653"/>
              <a:gd name="connsiteY139" fmla="*/ 3962 h 4063"/>
              <a:gd name="connsiteX140" fmla="*/ 12492 w 12653"/>
              <a:gd name="connsiteY140" fmla="*/ 3904 h 4063"/>
              <a:gd name="connsiteX141" fmla="*/ 12552 w 12653"/>
              <a:gd name="connsiteY141" fmla="*/ 3904 h 4063"/>
              <a:gd name="connsiteX142" fmla="*/ 12552 w 12653"/>
              <a:gd name="connsiteY142" fmla="*/ 3962 h 4063"/>
              <a:gd name="connsiteX143" fmla="*/ 12492 w 12653"/>
              <a:gd name="connsiteY143" fmla="*/ 3962 h 4063"/>
              <a:gd name="connsiteX144" fmla="*/ 12487 w 12653"/>
              <a:gd name="connsiteY144" fmla="*/ 3787 h 4063"/>
              <a:gd name="connsiteX145" fmla="*/ 12487 w 12653"/>
              <a:gd name="connsiteY145" fmla="*/ 3724 h 4063"/>
              <a:gd name="connsiteX146" fmla="*/ 12552 w 12653"/>
              <a:gd name="connsiteY146" fmla="*/ 3724 h 4063"/>
              <a:gd name="connsiteX147" fmla="*/ 12552 w 12653"/>
              <a:gd name="connsiteY147" fmla="*/ 3787 h 4063"/>
              <a:gd name="connsiteX148" fmla="*/ 12487 w 12653"/>
              <a:gd name="connsiteY148" fmla="*/ 3787 h 4063"/>
              <a:gd name="connsiteX149" fmla="*/ 12552 w 12653"/>
              <a:gd name="connsiteY149" fmla="*/ 3809 h 4063"/>
              <a:gd name="connsiteX150" fmla="*/ 12552 w 12653"/>
              <a:gd name="connsiteY150" fmla="*/ 3880 h 4063"/>
              <a:gd name="connsiteX151" fmla="*/ 12487 w 12653"/>
              <a:gd name="connsiteY151" fmla="*/ 3880 h 4063"/>
              <a:gd name="connsiteX152" fmla="*/ 12487 w 12653"/>
              <a:gd name="connsiteY152" fmla="*/ 3809 h 4063"/>
              <a:gd name="connsiteX153" fmla="*/ 12552 w 12653"/>
              <a:gd name="connsiteY153" fmla="*/ 3809 h 4063"/>
              <a:gd name="connsiteX154" fmla="*/ 12470 w 12653"/>
              <a:gd name="connsiteY154" fmla="*/ 3899 h 4063"/>
              <a:gd name="connsiteX155" fmla="*/ 12470 w 12653"/>
              <a:gd name="connsiteY155" fmla="*/ 3962 h 4063"/>
              <a:gd name="connsiteX156" fmla="*/ 12414 w 12653"/>
              <a:gd name="connsiteY156" fmla="*/ 3962 h 4063"/>
              <a:gd name="connsiteX157" fmla="*/ 12414 w 12653"/>
              <a:gd name="connsiteY157" fmla="*/ 3899 h 4063"/>
              <a:gd name="connsiteX158" fmla="*/ 12470 w 12653"/>
              <a:gd name="connsiteY158" fmla="*/ 3899 h 4063"/>
              <a:gd name="connsiteX159" fmla="*/ 12470 w 12653"/>
              <a:gd name="connsiteY159" fmla="*/ 3809 h 4063"/>
              <a:gd name="connsiteX160" fmla="*/ 12470 w 12653"/>
              <a:gd name="connsiteY160" fmla="*/ 3880 h 4063"/>
              <a:gd name="connsiteX161" fmla="*/ 12414 w 12653"/>
              <a:gd name="connsiteY161" fmla="*/ 3880 h 4063"/>
              <a:gd name="connsiteX162" fmla="*/ 12414 w 12653"/>
              <a:gd name="connsiteY162" fmla="*/ 3809 h 4063"/>
              <a:gd name="connsiteX163" fmla="*/ 12470 w 12653"/>
              <a:gd name="connsiteY163" fmla="*/ 3809 h 4063"/>
              <a:gd name="connsiteX164" fmla="*/ 12092 w 12653"/>
              <a:gd name="connsiteY164" fmla="*/ 4027 h 4063"/>
              <a:gd name="connsiteX165" fmla="*/ 12092 w 12653"/>
              <a:gd name="connsiteY165" fmla="*/ 3986 h 4063"/>
              <a:gd name="connsiteX166" fmla="*/ 12133 w 12653"/>
              <a:gd name="connsiteY166" fmla="*/ 3986 h 4063"/>
              <a:gd name="connsiteX167" fmla="*/ 12133 w 12653"/>
              <a:gd name="connsiteY167" fmla="*/ 4027 h 4063"/>
              <a:gd name="connsiteX168" fmla="*/ 12092 w 12653"/>
              <a:gd name="connsiteY168" fmla="*/ 4027 h 4063"/>
              <a:gd name="connsiteX169" fmla="*/ 240 w 12653"/>
              <a:gd name="connsiteY169" fmla="*/ 3899 h 4063"/>
              <a:gd name="connsiteX170" fmla="*/ 240 w 12653"/>
              <a:gd name="connsiteY170" fmla="*/ 3962 h 4063"/>
              <a:gd name="connsiteX171" fmla="*/ 184 w 12653"/>
              <a:gd name="connsiteY171" fmla="*/ 3962 h 4063"/>
              <a:gd name="connsiteX172" fmla="*/ 184 w 12653"/>
              <a:gd name="connsiteY172" fmla="*/ 3899 h 4063"/>
              <a:gd name="connsiteX173" fmla="*/ 240 w 12653"/>
              <a:gd name="connsiteY173" fmla="*/ 3899 h 4063"/>
              <a:gd name="connsiteX174" fmla="*/ 240 w 12653"/>
              <a:gd name="connsiteY174" fmla="*/ 3809 h 4063"/>
              <a:gd name="connsiteX175" fmla="*/ 240 w 12653"/>
              <a:gd name="connsiteY175" fmla="*/ 3880 h 4063"/>
              <a:gd name="connsiteX176" fmla="*/ 184 w 12653"/>
              <a:gd name="connsiteY176" fmla="*/ 3880 h 4063"/>
              <a:gd name="connsiteX177" fmla="*/ 184 w 12653"/>
              <a:gd name="connsiteY177" fmla="*/ 3809 h 4063"/>
              <a:gd name="connsiteX178" fmla="*/ 240 w 12653"/>
              <a:gd name="connsiteY178" fmla="*/ 3809 h 4063"/>
              <a:gd name="connsiteX179" fmla="*/ 102 w 12653"/>
              <a:gd name="connsiteY179" fmla="*/ 3787 h 4063"/>
              <a:gd name="connsiteX180" fmla="*/ 102 w 12653"/>
              <a:gd name="connsiteY180" fmla="*/ 3724 h 4063"/>
              <a:gd name="connsiteX181" fmla="*/ 166 w 12653"/>
              <a:gd name="connsiteY181" fmla="*/ 3724 h 4063"/>
              <a:gd name="connsiteX182" fmla="*/ 166 w 12653"/>
              <a:gd name="connsiteY182" fmla="*/ 3787 h 4063"/>
              <a:gd name="connsiteX183" fmla="*/ 102 w 12653"/>
              <a:gd name="connsiteY183" fmla="*/ 3787 h 4063"/>
              <a:gd name="connsiteX184" fmla="*/ 102 w 12653"/>
              <a:gd name="connsiteY184" fmla="*/ 3880 h 4063"/>
              <a:gd name="connsiteX185" fmla="*/ 102 w 12653"/>
              <a:gd name="connsiteY185" fmla="*/ 3809 h 4063"/>
              <a:gd name="connsiteX186" fmla="*/ 166 w 12653"/>
              <a:gd name="connsiteY186" fmla="*/ 3809 h 4063"/>
              <a:gd name="connsiteX187" fmla="*/ 166 w 12653"/>
              <a:gd name="connsiteY187" fmla="*/ 3880 h 4063"/>
              <a:gd name="connsiteX188" fmla="*/ 102 w 12653"/>
              <a:gd name="connsiteY188" fmla="*/ 3880 h 4063"/>
              <a:gd name="connsiteX189" fmla="*/ 102 w 12653"/>
              <a:gd name="connsiteY189" fmla="*/ 3962 h 4063"/>
              <a:gd name="connsiteX190" fmla="*/ 102 w 12653"/>
              <a:gd name="connsiteY190" fmla="*/ 3904 h 4063"/>
              <a:gd name="connsiteX191" fmla="*/ 162 w 12653"/>
              <a:gd name="connsiteY191" fmla="*/ 3904 h 4063"/>
              <a:gd name="connsiteX192" fmla="*/ 162 w 12653"/>
              <a:gd name="connsiteY192" fmla="*/ 3962 h 4063"/>
              <a:gd name="connsiteX193" fmla="*/ 102 w 12653"/>
              <a:gd name="connsiteY193" fmla="*/ 3962 h 4063"/>
              <a:gd name="connsiteX194" fmla="*/ 162 w 12653"/>
              <a:gd name="connsiteY194" fmla="*/ 3981 h 4063"/>
              <a:gd name="connsiteX195" fmla="*/ 162 w 12653"/>
              <a:gd name="connsiteY195" fmla="*/ 4042 h 4063"/>
              <a:gd name="connsiteX196" fmla="*/ 24 w 12653"/>
              <a:gd name="connsiteY196" fmla="*/ 4042 h 4063"/>
              <a:gd name="connsiteX197" fmla="*/ 24 w 12653"/>
              <a:gd name="connsiteY197" fmla="*/ 3904 h 4063"/>
              <a:gd name="connsiteX198" fmla="*/ 82 w 12653"/>
              <a:gd name="connsiteY198" fmla="*/ 3904 h 4063"/>
              <a:gd name="connsiteX199" fmla="*/ 82 w 12653"/>
              <a:gd name="connsiteY199" fmla="*/ 3981 h 4063"/>
              <a:gd name="connsiteX200" fmla="*/ 162 w 12653"/>
              <a:gd name="connsiteY200" fmla="*/ 3981 h 4063"/>
              <a:gd name="connsiteX201" fmla="*/ 80 w 12653"/>
              <a:gd name="connsiteY201" fmla="*/ 536 h 4063"/>
              <a:gd name="connsiteX202" fmla="*/ 80 w 12653"/>
              <a:gd name="connsiteY202" fmla="*/ 575 h 4063"/>
              <a:gd name="connsiteX203" fmla="*/ 39 w 12653"/>
              <a:gd name="connsiteY203" fmla="*/ 575 h 4063"/>
              <a:gd name="connsiteX204" fmla="*/ 39 w 12653"/>
              <a:gd name="connsiteY204" fmla="*/ 536 h 4063"/>
              <a:gd name="connsiteX205" fmla="*/ 80 w 12653"/>
              <a:gd name="connsiteY205" fmla="*/ 536 h 4063"/>
              <a:gd name="connsiteX206" fmla="*/ 162 w 12653"/>
              <a:gd name="connsiteY206" fmla="*/ 22 h 4063"/>
              <a:gd name="connsiteX207" fmla="*/ 162 w 12653"/>
              <a:gd name="connsiteY207" fmla="*/ 82 h 4063"/>
              <a:gd name="connsiteX208" fmla="*/ 82 w 12653"/>
              <a:gd name="connsiteY208" fmla="*/ 82 h 4063"/>
              <a:gd name="connsiteX209" fmla="*/ 82 w 12653"/>
              <a:gd name="connsiteY209" fmla="*/ 160 h 4063"/>
              <a:gd name="connsiteX210" fmla="*/ 24 w 12653"/>
              <a:gd name="connsiteY210" fmla="*/ 160 h 4063"/>
              <a:gd name="connsiteX211" fmla="*/ 24 w 12653"/>
              <a:gd name="connsiteY211" fmla="*/ 22 h 4063"/>
              <a:gd name="connsiteX212" fmla="*/ 162 w 12653"/>
              <a:gd name="connsiteY212" fmla="*/ 22 h 4063"/>
              <a:gd name="connsiteX213" fmla="*/ 162 w 12653"/>
              <a:gd name="connsiteY213" fmla="*/ 102 h 4063"/>
              <a:gd name="connsiteX214" fmla="*/ 162 w 12653"/>
              <a:gd name="connsiteY214" fmla="*/ 160 h 4063"/>
              <a:gd name="connsiteX215" fmla="*/ 102 w 12653"/>
              <a:gd name="connsiteY215" fmla="*/ 160 h 4063"/>
              <a:gd name="connsiteX216" fmla="*/ 102 w 12653"/>
              <a:gd name="connsiteY216" fmla="*/ 102 h 4063"/>
              <a:gd name="connsiteX217" fmla="*/ 162 w 12653"/>
              <a:gd name="connsiteY217" fmla="*/ 102 h 4063"/>
              <a:gd name="connsiteX218" fmla="*/ 166 w 12653"/>
              <a:gd name="connsiteY218" fmla="*/ 277 h 4063"/>
              <a:gd name="connsiteX219" fmla="*/ 166 w 12653"/>
              <a:gd name="connsiteY219" fmla="*/ 339 h 4063"/>
              <a:gd name="connsiteX220" fmla="*/ 102 w 12653"/>
              <a:gd name="connsiteY220" fmla="*/ 339 h 4063"/>
              <a:gd name="connsiteX221" fmla="*/ 102 w 12653"/>
              <a:gd name="connsiteY221" fmla="*/ 277 h 4063"/>
              <a:gd name="connsiteX222" fmla="*/ 166 w 12653"/>
              <a:gd name="connsiteY222" fmla="*/ 277 h 4063"/>
              <a:gd name="connsiteX223" fmla="*/ 102 w 12653"/>
              <a:gd name="connsiteY223" fmla="*/ 255 h 4063"/>
              <a:gd name="connsiteX224" fmla="*/ 102 w 12653"/>
              <a:gd name="connsiteY224" fmla="*/ 184 h 4063"/>
              <a:gd name="connsiteX225" fmla="*/ 166 w 12653"/>
              <a:gd name="connsiteY225" fmla="*/ 184 h 4063"/>
              <a:gd name="connsiteX226" fmla="*/ 166 w 12653"/>
              <a:gd name="connsiteY226" fmla="*/ 255 h 4063"/>
              <a:gd name="connsiteX227" fmla="*/ 102 w 12653"/>
              <a:gd name="connsiteY227" fmla="*/ 255 h 4063"/>
              <a:gd name="connsiteX228" fmla="*/ 184 w 12653"/>
              <a:gd name="connsiteY228" fmla="*/ 255 h 4063"/>
              <a:gd name="connsiteX229" fmla="*/ 184 w 12653"/>
              <a:gd name="connsiteY229" fmla="*/ 184 h 4063"/>
              <a:gd name="connsiteX230" fmla="*/ 240 w 12653"/>
              <a:gd name="connsiteY230" fmla="*/ 184 h 4063"/>
              <a:gd name="connsiteX231" fmla="*/ 240 w 12653"/>
              <a:gd name="connsiteY231" fmla="*/ 255 h 4063"/>
              <a:gd name="connsiteX232" fmla="*/ 184 w 12653"/>
              <a:gd name="connsiteY232" fmla="*/ 255 h 4063"/>
              <a:gd name="connsiteX233" fmla="*/ 184 w 12653"/>
              <a:gd name="connsiteY233" fmla="*/ 164 h 4063"/>
              <a:gd name="connsiteX234" fmla="*/ 184 w 12653"/>
              <a:gd name="connsiteY234" fmla="*/ 102 h 4063"/>
              <a:gd name="connsiteX235" fmla="*/ 240 w 12653"/>
              <a:gd name="connsiteY235" fmla="*/ 102 h 4063"/>
              <a:gd name="connsiteX236" fmla="*/ 240 w 12653"/>
              <a:gd name="connsiteY236" fmla="*/ 164 h 4063"/>
              <a:gd name="connsiteX237" fmla="*/ 184 w 12653"/>
              <a:gd name="connsiteY237" fmla="*/ 164 h 4063"/>
              <a:gd name="connsiteX238" fmla="*/ 561 w 12653"/>
              <a:gd name="connsiteY238" fmla="*/ 37 h 4063"/>
              <a:gd name="connsiteX239" fmla="*/ 561 w 12653"/>
              <a:gd name="connsiteY239" fmla="*/ 78 h 4063"/>
              <a:gd name="connsiteX240" fmla="*/ 520 w 12653"/>
              <a:gd name="connsiteY240" fmla="*/ 78 h 4063"/>
              <a:gd name="connsiteX241" fmla="*/ 520 w 12653"/>
              <a:gd name="connsiteY241" fmla="*/ 37 h 4063"/>
              <a:gd name="connsiteX242" fmla="*/ 561 w 12653"/>
              <a:gd name="connsiteY242" fmla="*/ 37 h 4063"/>
              <a:gd name="connsiteX243" fmla="*/ 12414 w 12653"/>
              <a:gd name="connsiteY243" fmla="*/ 164 h 4063"/>
              <a:gd name="connsiteX244" fmla="*/ 12414 w 12653"/>
              <a:gd name="connsiteY244" fmla="*/ 102 h 4063"/>
              <a:gd name="connsiteX245" fmla="*/ 12470 w 12653"/>
              <a:gd name="connsiteY245" fmla="*/ 102 h 4063"/>
              <a:gd name="connsiteX246" fmla="*/ 12470 w 12653"/>
              <a:gd name="connsiteY246" fmla="*/ 164 h 4063"/>
              <a:gd name="connsiteX247" fmla="*/ 12414 w 12653"/>
              <a:gd name="connsiteY247" fmla="*/ 164 h 4063"/>
              <a:gd name="connsiteX248" fmla="*/ 12414 w 12653"/>
              <a:gd name="connsiteY248" fmla="*/ 255 h 4063"/>
              <a:gd name="connsiteX249" fmla="*/ 12414 w 12653"/>
              <a:gd name="connsiteY249" fmla="*/ 184 h 4063"/>
              <a:gd name="connsiteX250" fmla="*/ 12470 w 12653"/>
              <a:gd name="connsiteY250" fmla="*/ 184 h 4063"/>
              <a:gd name="connsiteX251" fmla="*/ 12470 w 12653"/>
              <a:gd name="connsiteY251" fmla="*/ 255 h 4063"/>
              <a:gd name="connsiteX252" fmla="*/ 12414 w 12653"/>
              <a:gd name="connsiteY252" fmla="*/ 255 h 4063"/>
              <a:gd name="connsiteX253" fmla="*/ 12552 w 12653"/>
              <a:gd name="connsiteY253" fmla="*/ 596 h 4063"/>
              <a:gd name="connsiteX254" fmla="*/ 12552 w 12653"/>
              <a:gd name="connsiteY254" fmla="*/ 674 h 4063"/>
              <a:gd name="connsiteX255" fmla="*/ 12612 w 12653"/>
              <a:gd name="connsiteY255" fmla="*/ 674 h 4063"/>
              <a:gd name="connsiteX256" fmla="*/ 12612 w 12653"/>
              <a:gd name="connsiteY256" fmla="*/ 3390 h 4063"/>
              <a:gd name="connsiteX257" fmla="*/ 12552 w 12653"/>
              <a:gd name="connsiteY257" fmla="*/ 3390 h 4063"/>
              <a:gd name="connsiteX258" fmla="*/ 12552 w 12653"/>
              <a:gd name="connsiteY258" fmla="*/ 3468 h 4063"/>
              <a:gd name="connsiteX259" fmla="*/ 12500 w 12653"/>
              <a:gd name="connsiteY259" fmla="*/ 3468 h 4063"/>
              <a:gd name="connsiteX260" fmla="*/ 12500 w 12653"/>
              <a:gd name="connsiteY260" fmla="*/ 3619 h 4063"/>
              <a:gd name="connsiteX261" fmla="*/ 12628 w 12653"/>
              <a:gd name="connsiteY261" fmla="*/ 3619 h 4063"/>
              <a:gd name="connsiteX262" fmla="*/ 12628 w 12653"/>
              <a:gd name="connsiteY262" fmla="*/ 3787 h 4063"/>
              <a:gd name="connsiteX263" fmla="*/ 12571 w 12653"/>
              <a:gd name="connsiteY263" fmla="*/ 3787 h 4063"/>
              <a:gd name="connsiteX264" fmla="*/ 12571 w 12653"/>
              <a:gd name="connsiteY264" fmla="*/ 3705 h 4063"/>
              <a:gd name="connsiteX265" fmla="*/ 12470 w 12653"/>
              <a:gd name="connsiteY265" fmla="*/ 3705 h 4063"/>
              <a:gd name="connsiteX266" fmla="*/ 12470 w 12653"/>
              <a:gd name="connsiteY266" fmla="*/ 3787 h 4063"/>
              <a:gd name="connsiteX267" fmla="*/ 12392 w 12653"/>
              <a:gd name="connsiteY267" fmla="*/ 3787 h 4063"/>
              <a:gd name="connsiteX268" fmla="*/ 12392 w 12653"/>
              <a:gd name="connsiteY268" fmla="*/ 3880 h 4063"/>
              <a:gd name="connsiteX269" fmla="*/ 12300 w 12653"/>
              <a:gd name="connsiteY269" fmla="*/ 3880 h 4063"/>
              <a:gd name="connsiteX270" fmla="*/ 12300 w 12653"/>
              <a:gd name="connsiteY270" fmla="*/ 3981 h 4063"/>
              <a:gd name="connsiteX271" fmla="*/ 12392 w 12653"/>
              <a:gd name="connsiteY271" fmla="*/ 3981 h 4063"/>
              <a:gd name="connsiteX272" fmla="*/ 12392 w 12653"/>
              <a:gd name="connsiteY272" fmla="*/ 4040 h 4063"/>
              <a:gd name="connsiteX273" fmla="*/ 12224 w 12653"/>
              <a:gd name="connsiteY273" fmla="*/ 4040 h 4063"/>
              <a:gd name="connsiteX274" fmla="*/ 12224 w 12653"/>
              <a:gd name="connsiteY274" fmla="*/ 3912 h 4063"/>
              <a:gd name="connsiteX275" fmla="*/ 12071 w 12653"/>
              <a:gd name="connsiteY275" fmla="*/ 3912 h 4063"/>
              <a:gd name="connsiteX276" fmla="*/ 12071 w 12653"/>
              <a:gd name="connsiteY276" fmla="*/ 3964 h 4063"/>
              <a:gd name="connsiteX277" fmla="*/ 11995 w 12653"/>
              <a:gd name="connsiteY277" fmla="*/ 3964 h 4063"/>
              <a:gd name="connsiteX278" fmla="*/ 11995 w 12653"/>
              <a:gd name="connsiteY278" fmla="*/ 4025 h 4063"/>
              <a:gd name="connsiteX279" fmla="*/ 658 w 12653"/>
              <a:gd name="connsiteY279" fmla="*/ 4025 h 4063"/>
              <a:gd name="connsiteX280" fmla="*/ 658 w 12653"/>
              <a:gd name="connsiteY280" fmla="*/ 3964 h 4063"/>
              <a:gd name="connsiteX281" fmla="*/ 583 w 12653"/>
              <a:gd name="connsiteY281" fmla="*/ 3964 h 4063"/>
              <a:gd name="connsiteX282" fmla="*/ 583 w 12653"/>
              <a:gd name="connsiteY282" fmla="*/ 3912 h 4063"/>
              <a:gd name="connsiteX283" fmla="*/ 430 w 12653"/>
              <a:gd name="connsiteY283" fmla="*/ 3912 h 4063"/>
              <a:gd name="connsiteX284" fmla="*/ 430 w 12653"/>
              <a:gd name="connsiteY284" fmla="*/ 4040 h 4063"/>
              <a:gd name="connsiteX285" fmla="*/ 261 w 12653"/>
              <a:gd name="connsiteY285" fmla="*/ 4040 h 4063"/>
              <a:gd name="connsiteX286" fmla="*/ 261 w 12653"/>
              <a:gd name="connsiteY286" fmla="*/ 3981 h 4063"/>
              <a:gd name="connsiteX287" fmla="*/ 354 w 12653"/>
              <a:gd name="connsiteY287" fmla="*/ 3981 h 4063"/>
              <a:gd name="connsiteX288" fmla="*/ 354 w 12653"/>
              <a:gd name="connsiteY288" fmla="*/ 3880 h 4063"/>
              <a:gd name="connsiteX289" fmla="*/ 261 w 12653"/>
              <a:gd name="connsiteY289" fmla="*/ 3880 h 4063"/>
              <a:gd name="connsiteX290" fmla="*/ 261 w 12653"/>
              <a:gd name="connsiteY290" fmla="*/ 3787 h 4063"/>
              <a:gd name="connsiteX291" fmla="*/ 184 w 12653"/>
              <a:gd name="connsiteY291" fmla="*/ 3787 h 4063"/>
              <a:gd name="connsiteX292" fmla="*/ 184 w 12653"/>
              <a:gd name="connsiteY292" fmla="*/ 3705 h 4063"/>
              <a:gd name="connsiteX293" fmla="*/ 82 w 12653"/>
              <a:gd name="connsiteY293" fmla="*/ 3705 h 4063"/>
              <a:gd name="connsiteX294" fmla="*/ 82 w 12653"/>
              <a:gd name="connsiteY294" fmla="*/ 3787 h 4063"/>
              <a:gd name="connsiteX295" fmla="*/ 26 w 12653"/>
              <a:gd name="connsiteY295" fmla="*/ 3787 h 4063"/>
              <a:gd name="connsiteX296" fmla="*/ 26 w 12653"/>
              <a:gd name="connsiteY296" fmla="*/ 3619 h 4063"/>
              <a:gd name="connsiteX297" fmla="*/ 153 w 12653"/>
              <a:gd name="connsiteY297" fmla="*/ 3619 h 4063"/>
              <a:gd name="connsiteX298" fmla="*/ 153 w 12653"/>
              <a:gd name="connsiteY298" fmla="*/ 3468 h 4063"/>
              <a:gd name="connsiteX299" fmla="*/ 102 w 12653"/>
              <a:gd name="connsiteY299" fmla="*/ 3468 h 4063"/>
              <a:gd name="connsiteX300" fmla="*/ 102 w 12653"/>
              <a:gd name="connsiteY300" fmla="*/ 3390 h 4063"/>
              <a:gd name="connsiteX301" fmla="*/ 41 w 12653"/>
              <a:gd name="connsiteY301" fmla="*/ 3390 h 4063"/>
              <a:gd name="connsiteX302" fmla="*/ 41 w 12653"/>
              <a:gd name="connsiteY302" fmla="*/ 674 h 4063"/>
              <a:gd name="connsiteX303" fmla="*/ 102 w 12653"/>
              <a:gd name="connsiteY303" fmla="*/ 674 h 4063"/>
              <a:gd name="connsiteX304" fmla="*/ 102 w 12653"/>
              <a:gd name="connsiteY304" fmla="*/ 596 h 4063"/>
              <a:gd name="connsiteX305" fmla="*/ 153 w 12653"/>
              <a:gd name="connsiteY305" fmla="*/ 596 h 4063"/>
              <a:gd name="connsiteX306" fmla="*/ 153 w 12653"/>
              <a:gd name="connsiteY306" fmla="*/ 445 h 4063"/>
              <a:gd name="connsiteX307" fmla="*/ 26 w 12653"/>
              <a:gd name="connsiteY307" fmla="*/ 445 h 4063"/>
              <a:gd name="connsiteX308" fmla="*/ 26 w 12653"/>
              <a:gd name="connsiteY308" fmla="*/ 277 h 4063"/>
              <a:gd name="connsiteX309" fmla="*/ 82 w 12653"/>
              <a:gd name="connsiteY309" fmla="*/ 277 h 4063"/>
              <a:gd name="connsiteX310" fmla="*/ 82 w 12653"/>
              <a:gd name="connsiteY310" fmla="*/ 359 h 4063"/>
              <a:gd name="connsiteX311" fmla="*/ 184 w 12653"/>
              <a:gd name="connsiteY311" fmla="*/ 359 h 4063"/>
              <a:gd name="connsiteX312" fmla="*/ 184 w 12653"/>
              <a:gd name="connsiteY312" fmla="*/ 277 h 4063"/>
              <a:gd name="connsiteX313" fmla="*/ 261 w 12653"/>
              <a:gd name="connsiteY313" fmla="*/ 277 h 4063"/>
              <a:gd name="connsiteX314" fmla="*/ 261 w 12653"/>
              <a:gd name="connsiteY314" fmla="*/ 184 h 4063"/>
              <a:gd name="connsiteX315" fmla="*/ 354 w 12653"/>
              <a:gd name="connsiteY315" fmla="*/ 184 h 4063"/>
              <a:gd name="connsiteX316" fmla="*/ 354 w 12653"/>
              <a:gd name="connsiteY316" fmla="*/ 82 h 4063"/>
              <a:gd name="connsiteX317" fmla="*/ 261 w 12653"/>
              <a:gd name="connsiteY317" fmla="*/ 82 h 4063"/>
              <a:gd name="connsiteX318" fmla="*/ 261 w 12653"/>
              <a:gd name="connsiteY318" fmla="*/ 24 h 4063"/>
              <a:gd name="connsiteX319" fmla="*/ 430 w 12653"/>
              <a:gd name="connsiteY319" fmla="*/ 24 h 4063"/>
              <a:gd name="connsiteX320" fmla="*/ 430 w 12653"/>
              <a:gd name="connsiteY320" fmla="*/ 151 h 4063"/>
              <a:gd name="connsiteX321" fmla="*/ 583 w 12653"/>
              <a:gd name="connsiteY321" fmla="*/ 151 h 4063"/>
              <a:gd name="connsiteX322" fmla="*/ 583 w 12653"/>
              <a:gd name="connsiteY322" fmla="*/ 100 h 4063"/>
              <a:gd name="connsiteX323" fmla="*/ 658 w 12653"/>
              <a:gd name="connsiteY323" fmla="*/ 100 h 4063"/>
              <a:gd name="connsiteX324" fmla="*/ 658 w 12653"/>
              <a:gd name="connsiteY324" fmla="*/ 39 h 4063"/>
              <a:gd name="connsiteX325" fmla="*/ 11995 w 12653"/>
              <a:gd name="connsiteY325" fmla="*/ 39 h 4063"/>
              <a:gd name="connsiteX326" fmla="*/ 11995 w 12653"/>
              <a:gd name="connsiteY326" fmla="*/ 100 h 4063"/>
              <a:gd name="connsiteX327" fmla="*/ 12071 w 12653"/>
              <a:gd name="connsiteY327" fmla="*/ 100 h 4063"/>
              <a:gd name="connsiteX328" fmla="*/ 12071 w 12653"/>
              <a:gd name="connsiteY328" fmla="*/ 151 h 4063"/>
              <a:gd name="connsiteX329" fmla="*/ 12224 w 12653"/>
              <a:gd name="connsiteY329" fmla="*/ 151 h 4063"/>
              <a:gd name="connsiteX330" fmla="*/ 12224 w 12653"/>
              <a:gd name="connsiteY330" fmla="*/ 24 h 4063"/>
              <a:gd name="connsiteX331" fmla="*/ 12392 w 12653"/>
              <a:gd name="connsiteY331" fmla="*/ 24 h 4063"/>
              <a:gd name="connsiteX332" fmla="*/ 12392 w 12653"/>
              <a:gd name="connsiteY332" fmla="*/ 82 h 4063"/>
              <a:gd name="connsiteX333" fmla="*/ 12300 w 12653"/>
              <a:gd name="connsiteY333" fmla="*/ 82 h 4063"/>
              <a:gd name="connsiteX334" fmla="*/ 12300 w 12653"/>
              <a:gd name="connsiteY334" fmla="*/ 184 h 4063"/>
              <a:gd name="connsiteX335" fmla="*/ 12392 w 12653"/>
              <a:gd name="connsiteY335" fmla="*/ 184 h 4063"/>
              <a:gd name="connsiteX336" fmla="*/ 12392 w 12653"/>
              <a:gd name="connsiteY336" fmla="*/ 277 h 4063"/>
              <a:gd name="connsiteX337" fmla="*/ 12470 w 12653"/>
              <a:gd name="connsiteY337" fmla="*/ 277 h 4063"/>
              <a:gd name="connsiteX338" fmla="*/ 12470 w 12653"/>
              <a:gd name="connsiteY338" fmla="*/ 359 h 4063"/>
              <a:gd name="connsiteX339" fmla="*/ 12571 w 12653"/>
              <a:gd name="connsiteY339" fmla="*/ 359 h 4063"/>
              <a:gd name="connsiteX340" fmla="*/ 12571 w 12653"/>
              <a:gd name="connsiteY340" fmla="*/ 277 h 4063"/>
              <a:gd name="connsiteX341" fmla="*/ 12628 w 12653"/>
              <a:gd name="connsiteY341" fmla="*/ 277 h 4063"/>
              <a:gd name="connsiteX342" fmla="*/ 12628 w 12653"/>
              <a:gd name="connsiteY342" fmla="*/ 445 h 4063"/>
              <a:gd name="connsiteX343" fmla="*/ 12500 w 12653"/>
              <a:gd name="connsiteY343" fmla="*/ 445 h 4063"/>
              <a:gd name="connsiteX344" fmla="*/ 12500 w 12653"/>
              <a:gd name="connsiteY344" fmla="*/ 596 h 4063"/>
              <a:gd name="connsiteX345" fmla="*/ 12552 w 12653"/>
              <a:gd name="connsiteY345" fmla="*/ 596 h 4063"/>
              <a:gd name="connsiteX346" fmla="*/ 261 w 12653"/>
              <a:gd name="connsiteY346" fmla="*/ 3962 h 4063"/>
              <a:gd name="connsiteX347" fmla="*/ 261 w 12653"/>
              <a:gd name="connsiteY347" fmla="*/ 3899 h 4063"/>
              <a:gd name="connsiteX348" fmla="*/ 335 w 12653"/>
              <a:gd name="connsiteY348" fmla="*/ 3899 h 4063"/>
              <a:gd name="connsiteX349" fmla="*/ 335 w 12653"/>
              <a:gd name="connsiteY349" fmla="*/ 3962 h 4063"/>
              <a:gd name="connsiteX350" fmla="*/ 261 w 12653"/>
              <a:gd name="connsiteY350" fmla="*/ 3962 h 4063"/>
              <a:gd name="connsiteX351" fmla="*/ 261 w 12653"/>
              <a:gd name="connsiteY351" fmla="*/ 102 h 4063"/>
              <a:gd name="connsiteX352" fmla="*/ 335 w 12653"/>
              <a:gd name="connsiteY352" fmla="*/ 102 h 4063"/>
              <a:gd name="connsiteX353" fmla="*/ 335 w 12653"/>
              <a:gd name="connsiteY353" fmla="*/ 164 h 4063"/>
              <a:gd name="connsiteX354" fmla="*/ 261 w 12653"/>
              <a:gd name="connsiteY354" fmla="*/ 164 h 4063"/>
              <a:gd name="connsiteX355" fmla="*/ 261 w 12653"/>
              <a:gd name="connsiteY355" fmla="*/ 102 h 4063"/>
              <a:gd name="connsiteX356" fmla="*/ 12392 w 12653"/>
              <a:gd name="connsiteY356" fmla="*/ 102 h 4063"/>
              <a:gd name="connsiteX357" fmla="*/ 12392 w 12653"/>
              <a:gd name="connsiteY357" fmla="*/ 164 h 4063"/>
              <a:gd name="connsiteX358" fmla="*/ 12319 w 12653"/>
              <a:gd name="connsiteY358" fmla="*/ 164 h 4063"/>
              <a:gd name="connsiteX359" fmla="*/ 12319 w 12653"/>
              <a:gd name="connsiteY359" fmla="*/ 102 h 4063"/>
              <a:gd name="connsiteX360" fmla="*/ 12392 w 12653"/>
              <a:gd name="connsiteY360" fmla="*/ 102 h 4063"/>
              <a:gd name="connsiteX361" fmla="*/ 12392 w 12653"/>
              <a:gd name="connsiteY361" fmla="*/ 3899 h 4063"/>
              <a:gd name="connsiteX362" fmla="*/ 12392 w 12653"/>
              <a:gd name="connsiteY362" fmla="*/ 3962 h 4063"/>
              <a:gd name="connsiteX363" fmla="*/ 12319 w 12653"/>
              <a:gd name="connsiteY363" fmla="*/ 3962 h 4063"/>
              <a:gd name="connsiteX364" fmla="*/ 12319 w 12653"/>
              <a:gd name="connsiteY364" fmla="*/ 3899 h 4063"/>
              <a:gd name="connsiteX365" fmla="*/ 12392 w 12653"/>
              <a:gd name="connsiteY365" fmla="*/ 3899 h 4063"/>
              <a:gd name="connsiteX366" fmla="*/ 12552 w 12653"/>
              <a:gd name="connsiteY366" fmla="*/ 277 h 4063"/>
              <a:gd name="connsiteX367" fmla="*/ 12552 w 12653"/>
              <a:gd name="connsiteY367" fmla="*/ 339 h 4063"/>
              <a:gd name="connsiteX368" fmla="*/ 12487 w 12653"/>
              <a:gd name="connsiteY368" fmla="*/ 339 h 4063"/>
              <a:gd name="connsiteX369" fmla="*/ 12487 w 12653"/>
              <a:gd name="connsiteY369" fmla="*/ 277 h 4063"/>
              <a:gd name="connsiteX370" fmla="*/ 12552 w 12653"/>
              <a:gd name="connsiteY370" fmla="*/ 277 h 4063"/>
              <a:gd name="connsiteX371" fmla="*/ 12552 w 12653"/>
              <a:gd name="connsiteY371" fmla="*/ 184 h 4063"/>
              <a:gd name="connsiteX372" fmla="*/ 12552 w 12653"/>
              <a:gd name="connsiteY372" fmla="*/ 255 h 4063"/>
              <a:gd name="connsiteX373" fmla="*/ 12487 w 12653"/>
              <a:gd name="connsiteY373" fmla="*/ 255 h 4063"/>
              <a:gd name="connsiteX374" fmla="*/ 12487 w 12653"/>
              <a:gd name="connsiteY374" fmla="*/ 184 h 4063"/>
              <a:gd name="connsiteX375" fmla="*/ 12552 w 12653"/>
              <a:gd name="connsiteY375" fmla="*/ 184 h 4063"/>
              <a:gd name="connsiteX376" fmla="*/ 12552 w 12653"/>
              <a:gd name="connsiteY376" fmla="*/ 102 h 4063"/>
              <a:gd name="connsiteX377" fmla="*/ 12552 w 12653"/>
              <a:gd name="connsiteY377" fmla="*/ 160 h 4063"/>
              <a:gd name="connsiteX378" fmla="*/ 12492 w 12653"/>
              <a:gd name="connsiteY378" fmla="*/ 160 h 4063"/>
              <a:gd name="connsiteX379" fmla="*/ 12492 w 12653"/>
              <a:gd name="connsiteY379" fmla="*/ 102 h 4063"/>
              <a:gd name="connsiteX380" fmla="*/ 12552 w 12653"/>
              <a:gd name="connsiteY380" fmla="*/ 102 h 4063"/>
              <a:gd name="connsiteX381" fmla="*/ 12492 w 12653"/>
              <a:gd name="connsiteY381" fmla="*/ 82 h 4063"/>
              <a:gd name="connsiteX382" fmla="*/ 12492 w 12653"/>
              <a:gd name="connsiteY382" fmla="*/ 22 h 4063"/>
              <a:gd name="connsiteX383" fmla="*/ 12630 w 12653"/>
              <a:gd name="connsiteY383" fmla="*/ 22 h 4063"/>
              <a:gd name="connsiteX384" fmla="*/ 12630 w 12653"/>
              <a:gd name="connsiteY384" fmla="*/ 160 h 4063"/>
              <a:gd name="connsiteX385" fmla="*/ 12571 w 12653"/>
              <a:gd name="connsiteY385" fmla="*/ 160 h 4063"/>
              <a:gd name="connsiteX386" fmla="*/ 12571 w 12653"/>
              <a:gd name="connsiteY386" fmla="*/ 82 h 4063"/>
              <a:gd name="connsiteX387" fmla="*/ 12492 w 12653"/>
              <a:gd name="connsiteY387" fmla="*/ 82 h 4063"/>
              <a:gd name="connsiteX388" fmla="*/ 80 w 12653"/>
              <a:gd name="connsiteY388" fmla="*/ 3489 h 4063"/>
              <a:gd name="connsiteX389" fmla="*/ 80 w 12653"/>
              <a:gd name="connsiteY389" fmla="*/ 3528 h 4063"/>
              <a:gd name="connsiteX390" fmla="*/ 39 w 12653"/>
              <a:gd name="connsiteY390" fmla="*/ 3528 h 4063"/>
              <a:gd name="connsiteX391" fmla="*/ 39 w 12653"/>
              <a:gd name="connsiteY391" fmla="*/ 3489 h 4063"/>
              <a:gd name="connsiteX392" fmla="*/ 80 w 12653"/>
              <a:gd name="connsiteY392" fmla="*/ 3489 h 4063"/>
              <a:gd name="connsiteX393" fmla="*/ 12574 w 12653"/>
              <a:gd name="connsiteY393" fmla="*/ 575 h 4063"/>
              <a:gd name="connsiteX394" fmla="*/ 12574 w 12653"/>
              <a:gd name="connsiteY394" fmla="*/ 536 h 4063"/>
              <a:gd name="connsiteX395" fmla="*/ 12615 w 12653"/>
              <a:gd name="connsiteY395" fmla="*/ 536 h 4063"/>
              <a:gd name="connsiteX396" fmla="*/ 12615 w 12653"/>
              <a:gd name="connsiteY396" fmla="*/ 575 h 4063"/>
              <a:gd name="connsiteX397" fmla="*/ 12574 w 12653"/>
              <a:gd name="connsiteY397" fmla="*/ 575 h 4063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882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882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809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809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3597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3597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3489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3489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3550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3550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3468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3468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3411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3411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986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4027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4027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986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986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3528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3489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3489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3528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3528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4042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981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981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904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904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4042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4042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962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904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904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962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962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787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724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724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787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787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809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880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880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809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809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899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962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962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899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899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809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880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880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809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809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4027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986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986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4027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4027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899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962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962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899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899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809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880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880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809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809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787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724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724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787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787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880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809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809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880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880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962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904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904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962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962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981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4042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2"/>
              <a:gd name="connsiteX1" fmla="*/ 12653 w 12653"/>
              <a:gd name="connsiteY1" fmla="*/ 0 h 4042"/>
              <a:gd name="connsiteX2" fmla="*/ 12470 w 12653"/>
              <a:gd name="connsiteY2" fmla="*/ 0 h 4042"/>
              <a:gd name="connsiteX3" fmla="*/ 12470 w 12653"/>
              <a:gd name="connsiteY3" fmla="*/ 82 h 4042"/>
              <a:gd name="connsiteX4" fmla="*/ 12414 w 12653"/>
              <a:gd name="connsiteY4" fmla="*/ 82 h 4042"/>
              <a:gd name="connsiteX5" fmla="*/ 12414 w 12653"/>
              <a:gd name="connsiteY5" fmla="*/ 0 h 4042"/>
              <a:gd name="connsiteX6" fmla="*/ 12202 w 12653"/>
              <a:gd name="connsiteY6" fmla="*/ 0 h 4042"/>
              <a:gd name="connsiteX7" fmla="*/ 12202 w 12653"/>
              <a:gd name="connsiteY7" fmla="*/ 130 h 4042"/>
              <a:gd name="connsiteX8" fmla="*/ 12092 w 12653"/>
              <a:gd name="connsiteY8" fmla="*/ 130 h 4042"/>
              <a:gd name="connsiteX9" fmla="*/ 12092 w 12653"/>
              <a:gd name="connsiteY9" fmla="*/ 100 h 4042"/>
              <a:gd name="connsiteX10" fmla="*/ 12155 w 12653"/>
              <a:gd name="connsiteY10" fmla="*/ 100 h 4042"/>
              <a:gd name="connsiteX11" fmla="*/ 12155 w 12653"/>
              <a:gd name="connsiteY11" fmla="*/ 15 h 4042"/>
              <a:gd name="connsiteX12" fmla="*/ 12071 w 12653"/>
              <a:gd name="connsiteY12" fmla="*/ 15 h 4042"/>
              <a:gd name="connsiteX13" fmla="*/ 12071 w 12653"/>
              <a:gd name="connsiteY13" fmla="*/ 78 h 4042"/>
              <a:gd name="connsiteX14" fmla="*/ 12017 w 12653"/>
              <a:gd name="connsiteY14" fmla="*/ 78 h 4042"/>
              <a:gd name="connsiteX15" fmla="*/ 12017 w 12653"/>
              <a:gd name="connsiteY15" fmla="*/ 18 h 4042"/>
              <a:gd name="connsiteX16" fmla="*/ 637 w 12653"/>
              <a:gd name="connsiteY16" fmla="*/ 18 h 4042"/>
              <a:gd name="connsiteX17" fmla="*/ 637 w 12653"/>
              <a:gd name="connsiteY17" fmla="*/ 78 h 4042"/>
              <a:gd name="connsiteX18" fmla="*/ 583 w 12653"/>
              <a:gd name="connsiteY18" fmla="*/ 78 h 4042"/>
              <a:gd name="connsiteX19" fmla="*/ 583 w 12653"/>
              <a:gd name="connsiteY19" fmla="*/ 15 h 4042"/>
              <a:gd name="connsiteX20" fmla="*/ 499 w 12653"/>
              <a:gd name="connsiteY20" fmla="*/ 15 h 4042"/>
              <a:gd name="connsiteX21" fmla="*/ 499 w 12653"/>
              <a:gd name="connsiteY21" fmla="*/ 100 h 4042"/>
              <a:gd name="connsiteX22" fmla="*/ 561 w 12653"/>
              <a:gd name="connsiteY22" fmla="*/ 100 h 4042"/>
              <a:gd name="connsiteX23" fmla="*/ 561 w 12653"/>
              <a:gd name="connsiteY23" fmla="*/ 130 h 4042"/>
              <a:gd name="connsiteX24" fmla="*/ 451 w 12653"/>
              <a:gd name="connsiteY24" fmla="*/ 130 h 4042"/>
              <a:gd name="connsiteX25" fmla="*/ 451 w 12653"/>
              <a:gd name="connsiteY25" fmla="*/ 0 h 4042"/>
              <a:gd name="connsiteX26" fmla="*/ 240 w 12653"/>
              <a:gd name="connsiteY26" fmla="*/ 0 h 4042"/>
              <a:gd name="connsiteX27" fmla="*/ 240 w 12653"/>
              <a:gd name="connsiteY27" fmla="*/ 82 h 4042"/>
              <a:gd name="connsiteX28" fmla="*/ 184 w 12653"/>
              <a:gd name="connsiteY28" fmla="*/ 82 h 4042"/>
              <a:gd name="connsiteX29" fmla="*/ 184 w 12653"/>
              <a:gd name="connsiteY29" fmla="*/ 0 h 4042"/>
              <a:gd name="connsiteX30" fmla="*/ 0 w 12653"/>
              <a:gd name="connsiteY30" fmla="*/ 0 h 4042"/>
              <a:gd name="connsiteX31" fmla="*/ 0 w 12653"/>
              <a:gd name="connsiteY31" fmla="*/ 182 h 4042"/>
              <a:gd name="connsiteX32" fmla="*/ 82 w 12653"/>
              <a:gd name="connsiteY32" fmla="*/ 182 h 4042"/>
              <a:gd name="connsiteX33" fmla="*/ 82 w 12653"/>
              <a:gd name="connsiteY33" fmla="*/ 255 h 4042"/>
              <a:gd name="connsiteX34" fmla="*/ 2 w 12653"/>
              <a:gd name="connsiteY34" fmla="*/ 255 h 4042"/>
              <a:gd name="connsiteX35" fmla="*/ 2 w 12653"/>
              <a:gd name="connsiteY35" fmla="*/ 467 h 4042"/>
              <a:gd name="connsiteX36" fmla="*/ 132 w 12653"/>
              <a:gd name="connsiteY36" fmla="*/ 467 h 4042"/>
              <a:gd name="connsiteX37" fmla="*/ 132 w 12653"/>
              <a:gd name="connsiteY37" fmla="*/ 575 h 4042"/>
              <a:gd name="connsiteX38" fmla="*/ 102 w 12653"/>
              <a:gd name="connsiteY38" fmla="*/ 575 h 4042"/>
              <a:gd name="connsiteX39" fmla="*/ 102 w 12653"/>
              <a:gd name="connsiteY39" fmla="*/ 514 h 4042"/>
              <a:gd name="connsiteX40" fmla="*/ 17 w 12653"/>
              <a:gd name="connsiteY40" fmla="*/ 514 h 4042"/>
              <a:gd name="connsiteX41" fmla="*/ 17 w 12653"/>
              <a:gd name="connsiteY41" fmla="*/ 596 h 4042"/>
              <a:gd name="connsiteX42" fmla="*/ 80 w 12653"/>
              <a:gd name="connsiteY42" fmla="*/ 596 h 4042"/>
              <a:gd name="connsiteX43" fmla="*/ 80 w 12653"/>
              <a:gd name="connsiteY43" fmla="*/ 652 h 4042"/>
              <a:gd name="connsiteX44" fmla="*/ 20 w 12653"/>
              <a:gd name="connsiteY44" fmla="*/ 652 h 4042"/>
              <a:gd name="connsiteX45" fmla="*/ 20 w 12653"/>
              <a:gd name="connsiteY45" fmla="*/ 2708 h 4042"/>
              <a:gd name="connsiteX46" fmla="*/ 80 w 12653"/>
              <a:gd name="connsiteY46" fmla="*/ 2708 h 4042"/>
              <a:gd name="connsiteX47" fmla="*/ 80 w 12653"/>
              <a:gd name="connsiteY47" fmla="*/ 2765 h 4042"/>
              <a:gd name="connsiteX48" fmla="*/ 17 w 12653"/>
              <a:gd name="connsiteY48" fmla="*/ 2765 h 4042"/>
              <a:gd name="connsiteX49" fmla="*/ 17 w 12653"/>
              <a:gd name="connsiteY49" fmla="*/ 2847 h 4042"/>
              <a:gd name="connsiteX50" fmla="*/ 102 w 12653"/>
              <a:gd name="connsiteY50" fmla="*/ 2847 h 4042"/>
              <a:gd name="connsiteX51" fmla="*/ 102 w 12653"/>
              <a:gd name="connsiteY51" fmla="*/ 2786 h 4042"/>
              <a:gd name="connsiteX52" fmla="*/ 132 w 12653"/>
              <a:gd name="connsiteY52" fmla="*/ 2786 h 4042"/>
              <a:gd name="connsiteX53" fmla="*/ 132 w 12653"/>
              <a:gd name="connsiteY53" fmla="*/ 2894 h 4042"/>
              <a:gd name="connsiteX54" fmla="*/ 2 w 12653"/>
              <a:gd name="connsiteY54" fmla="*/ 2894 h 4042"/>
              <a:gd name="connsiteX55" fmla="*/ 2 w 12653"/>
              <a:gd name="connsiteY55" fmla="*/ 3106 h 4042"/>
              <a:gd name="connsiteX56" fmla="*/ 82 w 12653"/>
              <a:gd name="connsiteY56" fmla="*/ 3106 h 4042"/>
              <a:gd name="connsiteX57" fmla="*/ 82 w 12653"/>
              <a:gd name="connsiteY57" fmla="*/ 3179 h 4042"/>
              <a:gd name="connsiteX58" fmla="*/ 0 w 12653"/>
              <a:gd name="connsiteY58" fmla="*/ 3179 h 4042"/>
              <a:gd name="connsiteX59" fmla="*/ 0 w 12653"/>
              <a:gd name="connsiteY59" fmla="*/ 3360 h 4042"/>
              <a:gd name="connsiteX60" fmla="*/ 184 w 12653"/>
              <a:gd name="connsiteY60" fmla="*/ 3360 h 4042"/>
              <a:gd name="connsiteX61" fmla="*/ 184 w 12653"/>
              <a:gd name="connsiteY61" fmla="*/ 3278 h 4042"/>
              <a:gd name="connsiteX62" fmla="*/ 240 w 12653"/>
              <a:gd name="connsiteY62" fmla="*/ 3278 h 4042"/>
              <a:gd name="connsiteX63" fmla="*/ 240 w 12653"/>
              <a:gd name="connsiteY63" fmla="*/ 3360 h 4042"/>
              <a:gd name="connsiteX64" fmla="*/ 451 w 12653"/>
              <a:gd name="connsiteY64" fmla="*/ 3360 h 4042"/>
              <a:gd name="connsiteX65" fmla="*/ 451 w 12653"/>
              <a:gd name="connsiteY65" fmla="*/ 3231 h 4042"/>
              <a:gd name="connsiteX66" fmla="*/ 561 w 12653"/>
              <a:gd name="connsiteY66" fmla="*/ 3231 h 4042"/>
              <a:gd name="connsiteX67" fmla="*/ 561 w 12653"/>
              <a:gd name="connsiteY67" fmla="*/ 3261 h 4042"/>
              <a:gd name="connsiteX68" fmla="*/ 499 w 12653"/>
              <a:gd name="connsiteY68" fmla="*/ 3261 h 4042"/>
              <a:gd name="connsiteX69" fmla="*/ 499 w 12653"/>
              <a:gd name="connsiteY69" fmla="*/ 3345 h 4042"/>
              <a:gd name="connsiteX70" fmla="*/ 583 w 12653"/>
              <a:gd name="connsiteY70" fmla="*/ 3345 h 4042"/>
              <a:gd name="connsiteX71" fmla="*/ 583 w 12653"/>
              <a:gd name="connsiteY71" fmla="*/ 3283 h 4042"/>
              <a:gd name="connsiteX72" fmla="*/ 637 w 12653"/>
              <a:gd name="connsiteY72" fmla="*/ 3283 h 4042"/>
              <a:gd name="connsiteX73" fmla="*/ 637 w 12653"/>
              <a:gd name="connsiteY73" fmla="*/ 3343 h 4042"/>
              <a:gd name="connsiteX74" fmla="*/ 12017 w 12653"/>
              <a:gd name="connsiteY74" fmla="*/ 3343 h 4042"/>
              <a:gd name="connsiteX75" fmla="*/ 12017 w 12653"/>
              <a:gd name="connsiteY75" fmla="*/ 3283 h 4042"/>
              <a:gd name="connsiteX76" fmla="*/ 12071 w 12653"/>
              <a:gd name="connsiteY76" fmla="*/ 3283 h 4042"/>
              <a:gd name="connsiteX77" fmla="*/ 12071 w 12653"/>
              <a:gd name="connsiteY77" fmla="*/ 3345 h 4042"/>
              <a:gd name="connsiteX78" fmla="*/ 12155 w 12653"/>
              <a:gd name="connsiteY78" fmla="*/ 3345 h 4042"/>
              <a:gd name="connsiteX79" fmla="*/ 12155 w 12653"/>
              <a:gd name="connsiteY79" fmla="*/ 3261 h 4042"/>
              <a:gd name="connsiteX80" fmla="*/ 12092 w 12653"/>
              <a:gd name="connsiteY80" fmla="*/ 3261 h 4042"/>
              <a:gd name="connsiteX81" fmla="*/ 12092 w 12653"/>
              <a:gd name="connsiteY81" fmla="*/ 3231 h 4042"/>
              <a:gd name="connsiteX82" fmla="*/ 12202 w 12653"/>
              <a:gd name="connsiteY82" fmla="*/ 3231 h 4042"/>
              <a:gd name="connsiteX83" fmla="*/ 12202 w 12653"/>
              <a:gd name="connsiteY83" fmla="*/ 3360 h 4042"/>
              <a:gd name="connsiteX84" fmla="*/ 12414 w 12653"/>
              <a:gd name="connsiteY84" fmla="*/ 3360 h 4042"/>
              <a:gd name="connsiteX85" fmla="*/ 12414 w 12653"/>
              <a:gd name="connsiteY85" fmla="*/ 3278 h 4042"/>
              <a:gd name="connsiteX86" fmla="*/ 12470 w 12653"/>
              <a:gd name="connsiteY86" fmla="*/ 3278 h 4042"/>
              <a:gd name="connsiteX87" fmla="*/ 12470 w 12653"/>
              <a:gd name="connsiteY87" fmla="*/ 3360 h 4042"/>
              <a:gd name="connsiteX88" fmla="*/ 12653 w 12653"/>
              <a:gd name="connsiteY88" fmla="*/ 3360 h 4042"/>
              <a:gd name="connsiteX89" fmla="*/ 12653 w 12653"/>
              <a:gd name="connsiteY89" fmla="*/ 3179 h 4042"/>
              <a:gd name="connsiteX90" fmla="*/ 12571 w 12653"/>
              <a:gd name="connsiteY90" fmla="*/ 3179 h 4042"/>
              <a:gd name="connsiteX91" fmla="*/ 12571 w 12653"/>
              <a:gd name="connsiteY91" fmla="*/ 3106 h 4042"/>
              <a:gd name="connsiteX92" fmla="*/ 12651 w 12653"/>
              <a:gd name="connsiteY92" fmla="*/ 3106 h 4042"/>
              <a:gd name="connsiteX93" fmla="*/ 12651 w 12653"/>
              <a:gd name="connsiteY93" fmla="*/ 2894 h 4042"/>
              <a:gd name="connsiteX94" fmla="*/ 12522 w 12653"/>
              <a:gd name="connsiteY94" fmla="*/ 2894 h 4042"/>
              <a:gd name="connsiteX95" fmla="*/ 12522 w 12653"/>
              <a:gd name="connsiteY95" fmla="*/ 2786 h 4042"/>
              <a:gd name="connsiteX96" fmla="*/ 12552 w 12653"/>
              <a:gd name="connsiteY96" fmla="*/ 2786 h 4042"/>
              <a:gd name="connsiteX97" fmla="*/ 12552 w 12653"/>
              <a:gd name="connsiteY97" fmla="*/ 2847 h 4042"/>
              <a:gd name="connsiteX98" fmla="*/ 12636 w 12653"/>
              <a:gd name="connsiteY98" fmla="*/ 2847 h 4042"/>
              <a:gd name="connsiteX99" fmla="*/ 12636 w 12653"/>
              <a:gd name="connsiteY99" fmla="*/ 2765 h 4042"/>
              <a:gd name="connsiteX100" fmla="*/ 12574 w 12653"/>
              <a:gd name="connsiteY100" fmla="*/ 2765 h 4042"/>
              <a:gd name="connsiteX101" fmla="*/ 12574 w 12653"/>
              <a:gd name="connsiteY101" fmla="*/ 2708 h 4042"/>
              <a:gd name="connsiteX102" fmla="*/ 12634 w 12653"/>
              <a:gd name="connsiteY102" fmla="*/ 2708 h 4042"/>
              <a:gd name="connsiteX103" fmla="*/ 12634 w 12653"/>
              <a:gd name="connsiteY103" fmla="*/ 652 h 4042"/>
              <a:gd name="connsiteX104" fmla="*/ 12574 w 12653"/>
              <a:gd name="connsiteY104" fmla="*/ 652 h 4042"/>
              <a:gd name="connsiteX105" fmla="*/ 12574 w 12653"/>
              <a:gd name="connsiteY105" fmla="*/ 596 h 4042"/>
              <a:gd name="connsiteX106" fmla="*/ 12636 w 12653"/>
              <a:gd name="connsiteY106" fmla="*/ 596 h 4042"/>
              <a:gd name="connsiteX107" fmla="*/ 12636 w 12653"/>
              <a:gd name="connsiteY107" fmla="*/ 514 h 4042"/>
              <a:gd name="connsiteX108" fmla="*/ 12552 w 12653"/>
              <a:gd name="connsiteY108" fmla="*/ 514 h 4042"/>
              <a:gd name="connsiteX109" fmla="*/ 12552 w 12653"/>
              <a:gd name="connsiteY109" fmla="*/ 575 h 4042"/>
              <a:gd name="connsiteX110" fmla="*/ 12522 w 12653"/>
              <a:gd name="connsiteY110" fmla="*/ 575 h 4042"/>
              <a:gd name="connsiteX111" fmla="*/ 12522 w 12653"/>
              <a:gd name="connsiteY111" fmla="*/ 467 h 4042"/>
              <a:gd name="connsiteX112" fmla="*/ 12651 w 12653"/>
              <a:gd name="connsiteY112" fmla="*/ 467 h 4042"/>
              <a:gd name="connsiteX113" fmla="*/ 12651 w 12653"/>
              <a:gd name="connsiteY113" fmla="*/ 255 h 4042"/>
              <a:gd name="connsiteX114" fmla="*/ 12571 w 12653"/>
              <a:gd name="connsiteY114" fmla="*/ 255 h 4042"/>
              <a:gd name="connsiteX115" fmla="*/ 12571 w 12653"/>
              <a:gd name="connsiteY115" fmla="*/ 182 h 4042"/>
              <a:gd name="connsiteX116" fmla="*/ 12653 w 12653"/>
              <a:gd name="connsiteY116" fmla="*/ 182 h 4042"/>
              <a:gd name="connsiteX117" fmla="*/ 561 w 12653"/>
              <a:gd name="connsiteY117" fmla="*/ 3283 h 4042"/>
              <a:gd name="connsiteX118" fmla="*/ 561 w 12653"/>
              <a:gd name="connsiteY118" fmla="*/ 3324 h 4042"/>
              <a:gd name="connsiteX119" fmla="*/ 520 w 12653"/>
              <a:gd name="connsiteY119" fmla="*/ 3324 h 4042"/>
              <a:gd name="connsiteX120" fmla="*/ 520 w 12653"/>
              <a:gd name="connsiteY120" fmla="*/ 3283 h 4042"/>
              <a:gd name="connsiteX121" fmla="*/ 561 w 12653"/>
              <a:gd name="connsiteY121" fmla="*/ 3283 h 4042"/>
              <a:gd name="connsiteX122" fmla="*/ 12092 w 12653"/>
              <a:gd name="connsiteY122" fmla="*/ 78 h 4042"/>
              <a:gd name="connsiteX123" fmla="*/ 12092 w 12653"/>
              <a:gd name="connsiteY123" fmla="*/ 37 h 4042"/>
              <a:gd name="connsiteX124" fmla="*/ 12133 w 12653"/>
              <a:gd name="connsiteY124" fmla="*/ 37 h 4042"/>
              <a:gd name="connsiteX125" fmla="*/ 12133 w 12653"/>
              <a:gd name="connsiteY125" fmla="*/ 78 h 4042"/>
              <a:gd name="connsiteX126" fmla="*/ 12092 w 12653"/>
              <a:gd name="connsiteY126" fmla="*/ 78 h 4042"/>
              <a:gd name="connsiteX127" fmla="*/ 12574 w 12653"/>
              <a:gd name="connsiteY127" fmla="*/ 2825 h 4042"/>
              <a:gd name="connsiteX128" fmla="*/ 12574 w 12653"/>
              <a:gd name="connsiteY128" fmla="*/ 2786 h 4042"/>
              <a:gd name="connsiteX129" fmla="*/ 12615 w 12653"/>
              <a:gd name="connsiteY129" fmla="*/ 2786 h 4042"/>
              <a:gd name="connsiteX130" fmla="*/ 12615 w 12653"/>
              <a:gd name="connsiteY130" fmla="*/ 2825 h 4042"/>
              <a:gd name="connsiteX131" fmla="*/ 12574 w 12653"/>
              <a:gd name="connsiteY131" fmla="*/ 2825 h 4042"/>
              <a:gd name="connsiteX132" fmla="*/ 12492 w 12653"/>
              <a:gd name="connsiteY132" fmla="*/ 3339 h 4042"/>
              <a:gd name="connsiteX133" fmla="*/ 12492 w 12653"/>
              <a:gd name="connsiteY133" fmla="*/ 3278 h 4042"/>
              <a:gd name="connsiteX134" fmla="*/ 12571 w 12653"/>
              <a:gd name="connsiteY134" fmla="*/ 3278 h 4042"/>
              <a:gd name="connsiteX135" fmla="*/ 12571 w 12653"/>
              <a:gd name="connsiteY135" fmla="*/ 3201 h 4042"/>
              <a:gd name="connsiteX136" fmla="*/ 12630 w 12653"/>
              <a:gd name="connsiteY136" fmla="*/ 3201 h 4042"/>
              <a:gd name="connsiteX137" fmla="*/ 12630 w 12653"/>
              <a:gd name="connsiteY137" fmla="*/ 3339 h 4042"/>
              <a:gd name="connsiteX138" fmla="*/ 12492 w 12653"/>
              <a:gd name="connsiteY138" fmla="*/ 3339 h 4042"/>
              <a:gd name="connsiteX139" fmla="*/ 12492 w 12653"/>
              <a:gd name="connsiteY139" fmla="*/ 3259 h 4042"/>
              <a:gd name="connsiteX140" fmla="*/ 12492 w 12653"/>
              <a:gd name="connsiteY140" fmla="*/ 3201 h 4042"/>
              <a:gd name="connsiteX141" fmla="*/ 12552 w 12653"/>
              <a:gd name="connsiteY141" fmla="*/ 3201 h 4042"/>
              <a:gd name="connsiteX142" fmla="*/ 12552 w 12653"/>
              <a:gd name="connsiteY142" fmla="*/ 3259 h 4042"/>
              <a:gd name="connsiteX143" fmla="*/ 12492 w 12653"/>
              <a:gd name="connsiteY143" fmla="*/ 3259 h 4042"/>
              <a:gd name="connsiteX144" fmla="*/ 12487 w 12653"/>
              <a:gd name="connsiteY144" fmla="*/ 3084 h 4042"/>
              <a:gd name="connsiteX145" fmla="*/ 12487 w 12653"/>
              <a:gd name="connsiteY145" fmla="*/ 3021 h 4042"/>
              <a:gd name="connsiteX146" fmla="*/ 12552 w 12653"/>
              <a:gd name="connsiteY146" fmla="*/ 3021 h 4042"/>
              <a:gd name="connsiteX147" fmla="*/ 12552 w 12653"/>
              <a:gd name="connsiteY147" fmla="*/ 3084 h 4042"/>
              <a:gd name="connsiteX148" fmla="*/ 12487 w 12653"/>
              <a:gd name="connsiteY148" fmla="*/ 3084 h 4042"/>
              <a:gd name="connsiteX149" fmla="*/ 12552 w 12653"/>
              <a:gd name="connsiteY149" fmla="*/ 3106 h 4042"/>
              <a:gd name="connsiteX150" fmla="*/ 12552 w 12653"/>
              <a:gd name="connsiteY150" fmla="*/ 3177 h 4042"/>
              <a:gd name="connsiteX151" fmla="*/ 12487 w 12653"/>
              <a:gd name="connsiteY151" fmla="*/ 3177 h 4042"/>
              <a:gd name="connsiteX152" fmla="*/ 12487 w 12653"/>
              <a:gd name="connsiteY152" fmla="*/ 3106 h 4042"/>
              <a:gd name="connsiteX153" fmla="*/ 12552 w 12653"/>
              <a:gd name="connsiteY153" fmla="*/ 3106 h 4042"/>
              <a:gd name="connsiteX154" fmla="*/ 12470 w 12653"/>
              <a:gd name="connsiteY154" fmla="*/ 3196 h 4042"/>
              <a:gd name="connsiteX155" fmla="*/ 12470 w 12653"/>
              <a:gd name="connsiteY155" fmla="*/ 3259 h 4042"/>
              <a:gd name="connsiteX156" fmla="*/ 12414 w 12653"/>
              <a:gd name="connsiteY156" fmla="*/ 3259 h 4042"/>
              <a:gd name="connsiteX157" fmla="*/ 12414 w 12653"/>
              <a:gd name="connsiteY157" fmla="*/ 3196 h 4042"/>
              <a:gd name="connsiteX158" fmla="*/ 12470 w 12653"/>
              <a:gd name="connsiteY158" fmla="*/ 3196 h 4042"/>
              <a:gd name="connsiteX159" fmla="*/ 12470 w 12653"/>
              <a:gd name="connsiteY159" fmla="*/ 3106 h 4042"/>
              <a:gd name="connsiteX160" fmla="*/ 12470 w 12653"/>
              <a:gd name="connsiteY160" fmla="*/ 3177 h 4042"/>
              <a:gd name="connsiteX161" fmla="*/ 12414 w 12653"/>
              <a:gd name="connsiteY161" fmla="*/ 3177 h 4042"/>
              <a:gd name="connsiteX162" fmla="*/ 12414 w 12653"/>
              <a:gd name="connsiteY162" fmla="*/ 3106 h 4042"/>
              <a:gd name="connsiteX163" fmla="*/ 12470 w 12653"/>
              <a:gd name="connsiteY163" fmla="*/ 3106 h 4042"/>
              <a:gd name="connsiteX164" fmla="*/ 12092 w 12653"/>
              <a:gd name="connsiteY164" fmla="*/ 3324 h 4042"/>
              <a:gd name="connsiteX165" fmla="*/ 12092 w 12653"/>
              <a:gd name="connsiteY165" fmla="*/ 3283 h 4042"/>
              <a:gd name="connsiteX166" fmla="*/ 12133 w 12653"/>
              <a:gd name="connsiteY166" fmla="*/ 3283 h 4042"/>
              <a:gd name="connsiteX167" fmla="*/ 12133 w 12653"/>
              <a:gd name="connsiteY167" fmla="*/ 3324 h 4042"/>
              <a:gd name="connsiteX168" fmla="*/ 12092 w 12653"/>
              <a:gd name="connsiteY168" fmla="*/ 3324 h 4042"/>
              <a:gd name="connsiteX169" fmla="*/ 240 w 12653"/>
              <a:gd name="connsiteY169" fmla="*/ 3196 h 4042"/>
              <a:gd name="connsiteX170" fmla="*/ 240 w 12653"/>
              <a:gd name="connsiteY170" fmla="*/ 3259 h 4042"/>
              <a:gd name="connsiteX171" fmla="*/ 184 w 12653"/>
              <a:gd name="connsiteY171" fmla="*/ 3259 h 4042"/>
              <a:gd name="connsiteX172" fmla="*/ 184 w 12653"/>
              <a:gd name="connsiteY172" fmla="*/ 3196 h 4042"/>
              <a:gd name="connsiteX173" fmla="*/ 240 w 12653"/>
              <a:gd name="connsiteY173" fmla="*/ 3196 h 4042"/>
              <a:gd name="connsiteX174" fmla="*/ 240 w 12653"/>
              <a:gd name="connsiteY174" fmla="*/ 3106 h 4042"/>
              <a:gd name="connsiteX175" fmla="*/ 240 w 12653"/>
              <a:gd name="connsiteY175" fmla="*/ 3177 h 4042"/>
              <a:gd name="connsiteX176" fmla="*/ 184 w 12653"/>
              <a:gd name="connsiteY176" fmla="*/ 3177 h 4042"/>
              <a:gd name="connsiteX177" fmla="*/ 184 w 12653"/>
              <a:gd name="connsiteY177" fmla="*/ 3106 h 4042"/>
              <a:gd name="connsiteX178" fmla="*/ 240 w 12653"/>
              <a:gd name="connsiteY178" fmla="*/ 3106 h 4042"/>
              <a:gd name="connsiteX179" fmla="*/ 102 w 12653"/>
              <a:gd name="connsiteY179" fmla="*/ 3084 h 4042"/>
              <a:gd name="connsiteX180" fmla="*/ 102 w 12653"/>
              <a:gd name="connsiteY180" fmla="*/ 3021 h 4042"/>
              <a:gd name="connsiteX181" fmla="*/ 166 w 12653"/>
              <a:gd name="connsiteY181" fmla="*/ 3021 h 4042"/>
              <a:gd name="connsiteX182" fmla="*/ 166 w 12653"/>
              <a:gd name="connsiteY182" fmla="*/ 3084 h 4042"/>
              <a:gd name="connsiteX183" fmla="*/ 102 w 12653"/>
              <a:gd name="connsiteY183" fmla="*/ 3084 h 4042"/>
              <a:gd name="connsiteX184" fmla="*/ 102 w 12653"/>
              <a:gd name="connsiteY184" fmla="*/ 3177 h 4042"/>
              <a:gd name="connsiteX185" fmla="*/ 102 w 12653"/>
              <a:gd name="connsiteY185" fmla="*/ 3106 h 4042"/>
              <a:gd name="connsiteX186" fmla="*/ 166 w 12653"/>
              <a:gd name="connsiteY186" fmla="*/ 3106 h 4042"/>
              <a:gd name="connsiteX187" fmla="*/ 166 w 12653"/>
              <a:gd name="connsiteY187" fmla="*/ 3177 h 4042"/>
              <a:gd name="connsiteX188" fmla="*/ 102 w 12653"/>
              <a:gd name="connsiteY188" fmla="*/ 3177 h 4042"/>
              <a:gd name="connsiteX189" fmla="*/ 102 w 12653"/>
              <a:gd name="connsiteY189" fmla="*/ 3259 h 4042"/>
              <a:gd name="connsiteX190" fmla="*/ 102 w 12653"/>
              <a:gd name="connsiteY190" fmla="*/ 3201 h 4042"/>
              <a:gd name="connsiteX191" fmla="*/ 162 w 12653"/>
              <a:gd name="connsiteY191" fmla="*/ 3201 h 4042"/>
              <a:gd name="connsiteX192" fmla="*/ 162 w 12653"/>
              <a:gd name="connsiteY192" fmla="*/ 3259 h 4042"/>
              <a:gd name="connsiteX193" fmla="*/ 102 w 12653"/>
              <a:gd name="connsiteY193" fmla="*/ 3259 h 4042"/>
              <a:gd name="connsiteX194" fmla="*/ 162 w 12653"/>
              <a:gd name="connsiteY194" fmla="*/ 3278 h 4042"/>
              <a:gd name="connsiteX195" fmla="*/ 162 w 12653"/>
              <a:gd name="connsiteY195" fmla="*/ 3339 h 4042"/>
              <a:gd name="connsiteX196" fmla="*/ 24 w 12653"/>
              <a:gd name="connsiteY196" fmla="*/ 4042 h 4042"/>
              <a:gd name="connsiteX197" fmla="*/ 24 w 12653"/>
              <a:gd name="connsiteY197" fmla="*/ 3904 h 4042"/>
              <a:gd name="connsiteX198" fmla="*/ 82 w 12653"/>
              <a:gd name="connsiteY198" fmla="*/ 3904 h 4042"/>
              <a:gd name="connsiteX199" fmla="*/ 82 w 12653"/>
              <a:gd name="connsiteY199" fmla="*/ 3981 h 4042"/>
              <a:gd name="connsiteX200" fmla="*/ 162 w 12653"/>
              <a:gd name="connsiteY200" fmla="*/ 3981 h 4042"/>
              <a:gd name="connsiteX201" fmla="*/ 80 w 12653"/>
              <a:gd name="connsiteY201" fmla="*/ 536 h 4042"/>
              <a:gd name="connsiteX202" fmla="*/ 80 w 12653"/>
              <a:gd name="connsiteY202" fmla="*/ 575 h 4042"/>
              <a:gd name="connsiteX203" fmla="*/ 39 w 12653"/>
              <a:gd name="connsiteY203" fmla="*/ 575 h 4042"/>
              <a:gd name="connsiteX204" fmla="*/ 39 w 12653"/>
              <a:gd name="connsiteY204" fmla="*/ 536 h 4042"/>
              <a:gd name="connsiteX205" fmla="*/ 80 w 12653"/>
              <a:gd name="connsiteY205" fmla="*/ 536 h 4042"/>
              <a:gd name="connsiteX206" fmla="*/ 162 w 12653"/>
              <a:gd name="connsiteY206" fmla="*/ 22 h 4042"/>
              <a:gd name="connsiteX207" fmla="*/ 162 w 12653"/>
              <a:gd name="connsiteY207" fmla="*/ 82 h 4042"/>
              <a:gd name="connsiteX208" fmla="*/ 82 w 12653"/>
              <a:gd name="connsiteY208" fmla="*/ 82 h 4042"/>
              <a:gd name="connsiteX209" fmla="*/ 82 w 12653"/>
              <a:gd name="connsiteY209" fmla="*/ 160 h 4042"/>
              <a:gd name="connsiteX210" fmla="*/ 24 w 12653"/>
              <a:gd name="connsiteY210" fmla="*/ 160 h 4042"/>
              <a:gd name="connsiteX211" fmla="*/ 24 w 12653"/>
              <a:gd name="connsiteY211" fmla="*/ 22 h 4042"/>
              <a:gd name="connsiteX212" fmla="*/ 162 w 12653"/>
              <a:gd name="connsiteY212" fmla="*/ 22 h 4042"/>
              <a:gd name="connsiteX213" fmla="*/ 162 w 12653"/>
              <a:gd name="connsiteY213" fmla="*/ 102 h 4042"/>
              <a:gd name="connsiteX214" fmla="*/ 162 w 12653"/>
              <a:gd name="connsiteY214" fmla="*/ 160 h 4042"/>
              <a:gd name="connsiteX215" fmla="*/ 102 w 12653"/>
              <a:gd name="connsiteY215" fmla="*/ 160 h 4042"/>
              <a:gd name="connsiteX216" fmla="*/ 102 w 12653"/>
              <a:gd name="connsiteY216" fmla="*/ 102 h 4042"/>
              <a:gd name="connsiteX217" fmla="*/ 162 w 12653"/>
              <a:gd name="connsiteY217" fmla="*/ 102 h 4042"/>
              <a:gd name="connsiteX218" fmla="*/ 166 w 12653"/>
              <a:gd name="connsiteY218" fmla="*/ 277 h 4042"/>
              <a:gd name="connsiteX219" fmla="*/ 166 w 12653"/>
              <a:gd name="connsiteY219" fmla="*/ 339 h 4042"/>
              <a:gd name="connsiteX220" fmla="*/ 102 w 12653"/>
              <a:gd name="connsiteY220" fmla="*/ 339 h 4042"/>
              <a:gd name="connsiteX221" fmla="*/ 102 w 12653"/>
              <a:gd name="connsiteY221" fmla="*/ 277 h 4042"/>
              <a:gd name="connsiteX222" fmla="*/ 166 w 12653"/>
              <a:gd name="connsiteY222" fmla="*/ 277 h 4042"/>
              <a:gd name="connsiteX223" fmla="*/ 102 w 12653"/>
              <a:gd name="connsiteY223" fmla="*/ 255 h 4042"/>
              <a:gd name="connsiteX224" fmla="*/ 102 w 12653"/>
              <a:gd name="connsiteY224" fmla="*/ 184 h 4042"/>
              <a:gd name="connsiteX225" fmla="*/ 166 w 12653"/>
              <a:gd name="connsiteY225" fmla="*/ 184 h 4042"/>
              <a:gd name="connsiteX226" fmla="*/ 166 w 12653"/>
              <a:gd name="connsiteY226" fmla="*/ 255 h 4042"/>
              <a:gd name="connsiteX227" fmla="*/ 102 w 12653"/>
              <a:gd name="connsiteY227" fmla="*/ 255 h 4042"/>
              <a:gd name="connsiteX228" fmla="*/ 184 w 12653"/>
              <a:gd name="connsiteY228" fmla="*/ 255 h 4042"/>
              <a:gd name="connsiteX229" fmla="*/ 184 w 12653"/>
              <a:gd name="connsiteY229" fmla="*/ 184 h 4042"/>
              <a:gd name="connsiteX230" fmla="*/ 240 w 12653"/>
              <a:gd name="connsiteY230" fmla="*/ 184 h 4042"/>
              <a:gd name="connsiteX231" fmla="*/ 240 w 12653"/>
              <a:gd name="connsiteY231" fmla="*/ 255 h 4042"/>
              <a:gd name="connsiteX232" fmla="*/ 184 w 12653"/>
              <a:gd name="connsiteY232" fmla="*/ 255 h 4042"/>
              <a:gd name="connsiteX233" fmla="*/ 184 w 12653"/>
              <a:gd name="connsiteY233" fmla="*/ 164 h 4042"/>
              <a:gd name="connsiteX234" fmla="*/ 184 w 12653"/>
              <a:gd name="connsiteY234" fmla="*/ 102 h 4042"/>
              <a:gd name="connsiteX235" fmla="*/ 240 w 12653"/>
              <a:gd name="connsiteY235" fmla="*/ 102 h 4042"/>
              <a:gd name="connsiteX236" fmla="*/ 240 w 12653"/>
              <a:gd name="connsiteY236" fmla="*/ 164 h 4042"/>
              <a:gd name="connsiteX237" fmla="*/ 184 w 12653"/>
              <a:gd name="connsiteY237" fmla="*/ 164 h 4042"/>
              <a:gd name="connsiteX238" fmla="*/ 561 w 12653"/>
              <a:gd name="connsiteY238" fmla="*/ 37 h 4042"/>
              <a:gd name="connsiteX239" fmla="*/ 561 w 12653"/>
              <a:gd name="connsiteY239" fmla="*/ 78 h 4042"/>
              <a:gd name="connsiteX240" fmla="*/ 520 w 12653"/>
              <a:gd name="connsiteY240" fmla="*/ 78 h 4042"/>
              <a:gd name="connsiteX241" fmla="*/ 520 w 12653"/>
              <a:gd name="connsiteY241" fmla="*/ 37 h 4042"/>
              <a:gd name="connsiteX242" fmla="*/ 561 w 12653"/>
              <a:gd name="connsiteY242" fmla="*/ 37 h 4042"/>
              <a:gd name="connsiteX243" fmla="*/ 12414 w 12653"/>
              <a:gd name="connsiteY243" fmla="*/ 164 h 4042"/>
              <a:gd name="connsiteX244" fmla="*/ 12414 w 12653"/>
              <a:gd name="connsiteY244" fmla="*/ 102 h 4042"/>
              <a:gd name="connsiteX245" fmla="*/ 12470 w 12653"/>
              <a:gd name="connsiteY245" fmla="*/ 102 h 4042"/>
              <a:gd name="connsiteX246" fmla="*/ 12470 w 12653"/>
              <a:gd name="connsiteY246" fmla="*/ 164 h 4042"/>
              <a:gd name="connsiteX247" fmla="*/ 12414 w 12653"/>
              <a:gd name="connsiteY247" fmla="*/ 164 h 4042"/>
              <a:gd name="connsiteX248" fmla="*/ 12414 w 12653"/>
              <a:gd name="connsiteY248" fmla="*/ 255 h 4042"/>
              <a:gd name="connsiteX249" fmla="*/ 12414 w 12653"/>
              <a:gd name="connsiteY249" fmla="*/ 184 h 4042"/>
              <a:gd name="connsiteX250" fmla="*/ 12470 w 12653"/>
              <a:gd name="connsiteY250" fmla="*/ 184 h 4042"/>
              <a:gd name="connsiteX251" fmla="*/ 12470 w 12653"/>
              <a:gd name="connsiteY251" fmla="*/ 255 h 4042"/>
              <a:gd name="connsiteX252" fmla="*/ 12414 w 12653"/>
              <a:gd name="connsiteY252" fmla="*/ 255 h 4042"/>
              <a:gd name="connsiteX253" fmla="*/ 12552 w 12653"/>
              <a:gd name="connsiteY253" fmla="*/ 596 h 4042"/>
              <a:gd name="connsiteX254" fmla="*/ 12552 w 12653"/>
              <a:gd name="connsiteY254" fmla="*/ 674 h 4042"/>
              <a:gd name="connsiteX255" fmla="*/ 12612 w 12653"/>
              <a:gd name="connsiteY255" fmla="*/ 674 h 4042"/>
              <a:gd name="connsiteX256" fmla="*/ 12612 w 12653"/>
              <a:gd name="connsiteY256" fmla="*/ 3390 h 4042"/>
              <a:gd name="connsiteX257" fmla="*/ 12552 w 12653"/>
              <a:gd name="connsiteY257" fmla="*/ 3390 h 4042"/>
              <a:gd name="connsiteX258" fmla="*/ 12552 w 12653"/>
              <a:gd name="connsiteY258" fmla="*/ 3468 h 4042"/>
              <a:gd name="connsiteX259" fmla="*/ 12500 w 12653"/>
              <a:gd name="connsiteY259" fmla="*/ 3468 h 4042"/>
              <a:gd name="connsiteX260" fmla="*/ 12500 w 12653"/>
              <a:gd name="connsiteY260" fmla="*/ 3619 h 4042"/>
              <a:gd name="connsiteX261" fmla="*/ 12628 w 12653"/>
              <a:gd name="connsiteY261" fmla="*/ 3619 h 4042"/>
              <a:gd name="connsiteX262" fmla="*/ 12628 w 12653"/>
              <a:gd name="connsiteY262" fmla="*/ 3787 h 4042"/>
              <a:gd name="connsiteX263" fmla="*/ 12571 w 12653"/>
              <a:gd name="connsiteY263" fmla="*/ 3787 h 4042"/>
              <a:gd name="connsiteX264" fmla="*/ 12571 w 12653"/>
              <a:gd name="connsiteY264" fmla="*/ 3705 h 4042"/>
              <a:gd name="connsiteX265" fmla="*/ 12470 w 12653"/>
              <a:gd name="connsiteY265" fmla="*/ 3705 h 4042"/>
              <a:gd name="connsiteX266" fmla="*/ 12470 w 12653"/>
              <a:gd name="connsiteY266" fmla="*/ 3787 h 4042"/>
              <a:gd name="connsiteX267" fmla="*/ 12392 w 12653"/>
              <a:gd name="connsiteY267" fmla="*/ 3787 h 4042"/>
              <a:gd name="connsiteX268" fmla="*/ 12392 w 12653"/>
              <a:gd name="connsiteY268" fmla="*/ 3880 h 4042"/>
              <a:gd name="connsiteX269" fmla="*/ 12300 w 12653"/>
              <a:gd name="connsiteY269" fmla="*/ 3880 h 4042"/>
              <a:gd name="connsiteX270" fmla="*/ 12300 w 12653"/>
              <a:gd name="connsiteY270" fmla="*/ 3981 h 4042"/>
              <a:gd name="connsiteX271" fmla="*/ 12392 w 12653"/>
              <a:gd name="connsiteY271" fmla="*/ 3981 h 4042"/>
              <a:gd name="connsiteX272" fmla="*/ 12392 w 12653"/>
              <a:gd name="connsiteY272" fmla="*/ 4040 h 4042"/>
              <a:gd name="connsiteX273" fmla="*/ 12224 w 12653"/>
              <a:gd name="connsiteY273" fmla="*/ 4040 h 4042"/>
              <a:gd name="connsiteX274" fmla="*/ 12224 w 12653"/>
              <a:gd name="connsiteY274" fmla="*/ 3912 h 4042"/>
              <a:gd name="connsiteX275" fmla="*/ 12071 w 12653"/>
              <a:gd name="connsiteY275" fmla="*/ 3912 h 4042"/>
              <a:gd name="connsiteX276" fmla="*/ 12071 w 12653"/>
              <a:gd name="connsiteY276" fmla="*/ 3964 h 4042"/>
              <a:gd name="connsiteX277" fmla="*/ 11995 w 12653"/>
              <a:gd name="connsiteY277" fmla="*/ 3964 h 4042"/>
              <a:gd name="connsiteX278" fmla="*/ 11995 w 12653"/>
              <a:gd name="connsiteY278" fmla="*/ 4025 h 4042"/>
              <a:gd name="connsiteX279" fmla="*/ 658 w 12653"/>
              <a:gd name="connsiteY279" fmla="*/ 4025 h 4042"/>
              <a:gd name="connsiteX280" fmla="*/ 658 w 12653"/>
              <a:gd name="connsiteY280" fmla="*/ 3964 h 4042"/>
              <a:gd name="connsiteX281" fmla="*/ 583 w 12653"/>
              <a:gd name="connsiteY281" fmla="*/ 3964 h 4042"/>
              <a:gd name="connsiteX282" fmla="*/ 583 w 12653"/>
              <a:gd name="connsiteY282" fmla="*/ 3912 h 4042"/>
              <a:gd name="connsiteX283" fmla="*/ 430 w 12653"/>
              <a:gd name="connsiteY283" fmla="*/ 3912 h 4042"/>
              <a:gd name="connsiteX284" fmla="*/ 430 w 12653"/>
              <a:gd name="connsiteY284" fmla="*/ 4040 h 4042"/>
              <a:gd name="connsiteX285" fmla="*/ 261 w 12653"/>
              <a:gd name="connsiteY285" fmla="*/ 4040 h 4042"/>
              <a:gd name="connsiteX286" fmla="*/ 261 w 12653"/>
              <a:gd name="connsiteY286" fmla="*/ 3981 h 4042"/>
              <a:gd name="connsiteX287" fmla="*/ 354 w 12653"/>
              <a:gd name="connsiteY287" fmla="*/ 3981 h 4042"/>
              <a:gd name="connsiteX288" fmla="*/ 354 w 12653"/>
              <a:gd name="connsiteY288" fmla="*/ 3880 h 4042"/>
              <a:gd name="connsiteX289" fmla="*/ 261 w 12653"/>
              <a:gd name="connsiteY289" fmla="*/ 3880 h 4042"/>
              <a:gd name="connsiteX290" fmla="*/ 261 w 12653"/>
              <a:gd name="connsiteY290" fmla="*/ 3787 h 4042"/>
              <a:gd name="connsiteX291" fmla="*/ 184 w 12653"/>
              <a:gd name="connsiteY291" fmla="*/ 3787 h 4042"/>
              <a:gd name="connsiteX292" fmla="*/ 184 w 12653"/>
              <a:gd name="connsiteY292" fmla="*/ 3705 h 4042"/>
              <a:gd name="connsiteX293" fmla="*/ 82 w 12653"/>
              <a:gd name="connsiteY293" fmla="*/ 3705 h 4042"/>
              <a:gd name="connsiteX294" fmla="*/ 82 w 12653"/>
              <a:gd name="connsiteY294" fmla="*/ 3787 h 4042"/>
              <a:gd name="connsiteX295" fmla="*/ 26 w 12653"/>
              <a:gd name="connsiteY295" fmla="*/ 3787 h 4042"/>
              <a:gd name="connsiteX296" fmla="*/ 26 w 12653"/>
              <a:gd name="connsiteY296" fmla="*/ 3619 h 4042"/>
              <a:gd name="connsiteX297" fmla="*/ 153 w 12653"/>
              <a:gd name="connsiteY297" fmla="*/ 3619 h 4042"/>
              <a:gd name="connsiteX298" fmla="*/ 153 w 12653"/>
              <a:gd name="connsiteY298" fmla="*/ 3468 h 4042"/>
              <a:gd name="connsiteX299" fmla="*/ 102 w 12653"/>
              <a:gd name="connsiteY299" fmla="*/ 3468 h 4042"/>
              <a:gd name="connsiteX300" fmla="*/ 102 w 12653"/>
              <a:gd name="connsiteY300" fmla="*/ 3390 h 4042"/>
              <a:gd name="connsiteX301" fmla="*/ 41 w 12653"/>
              <a:gd name="connsiteY301" fmla="*/ 3390 h 4042"/>
              <a:gd name="connsiteX302" fmla="*/ 41 w 12653"/>
              <a:gd name="connsiteY302" fmla="*/ 674 h 4042"/>
              <a:gd name="connsiteX303" fmla="*/ 102 w 12653"/>
              <a:gd name="connsiteY303" fmla="*/ 674 h 4042"/>
              <a:gd name="connsiteX304" fmla="*/ 102 w 12653"/>
              <a:gd name="connsiteY304" fmla="*/ 596 h 4042"/>
              <a:gd name="connsiteX305" fmla="*/ 153 w 12653"/>
              <a:gd name="connsiteY305" fmla="*/ 596 h 4042"/>
              <a:gd name="connsiteX306" fmla="*/ 153 w 12653"/>
              <a:gd name="connsiteY306" fmla="*/ 445 h 4042"/>
              <a:gd name="connsiteX307" fmla="*/ 26 w 12653"/>
              <a:gd name="connsiteY307" fmla="*/ 445 h 4042"/>
              <a:gd name="connsiteX308" fmla="*/ 26 w 12653"/>
              <a:gd name="connsiteY308" fmla="*/ 277 h 4042"/>
              <a:gd name="connsiteX309" fmla="*/ 82 w 12653"/>
              <a:gd name="connsiteY309" fmla="*/ 277 h 4042"/>
              <a:gd name="connsiteX310" fmla="*/ 82 w 12653"/>
              <a:gd name="connsiteY310" fmla="*/ 359 h 4042"/>
              <a:gd name="connsiteX311" fmla="*/ 184 w 12653"/>
              <a:gd name="connsiteY311" fmla="*/ 359 h 4042"/>
              <a:gd name="connsiteX312" fmla="*/ 184 w 12653"/>
              <a:gd name="connsiteY312" fmla="*/ 277 h 4042"/>
              <a:gd name="connsiteX313" fmla="*/ 261 w 12653"/>
              <a:gd name="connsiteY313" fmla="*/ 277 h 4042"/>
              <a:gd name="connsiteX314" fmla="*/ 261 w 12653"/>
              <a:gd name="connsiteY314" fmla="*/ 184 h 4042"/>
              <a:gd name="connsiteX315" fmla="*/ 354 w 12653"/>
              <a:gd name="connsiteY315" fmla="*/ 184 h 4042"/>
              <a:gd name="connsiteX316" fmla="*/ 354 w 12653"/>
              <a:gd name="connsiteY316" fmla="*/ 82 h 4042"/>
              <a:gd name="connsiteX317" fmla="*/ 261 w 12653"/>
              <a:gd name="connsiteY317" fmla="*/ 82 h 4042"/>
              <a:gd name="connsiteX318" fmla="*/ 261 w 12653"/>
              <a:gd name="connsiteY318" fmla="*/ 24 h 4042"/>
              <a:gd name="connsiteX319" fmla="*/ 430 w 12653"/>
              <a:gd name="connsiteY319" fmla="*/ 24 h 4042"/>
              <a:gd name="connsiteX320" fmla="*/ 430 w 12653"/>
              <a:gd name="connsiteY320" fmla="*/ 151 h 4042"/>
              <a:gd name="connsiteX321" fmla="*/ 583 w 12653"/>
              <a:gd name="connsiteY321" fmla="*/ 151 h 4042"/>
              <a:gd name="connsiteX322" fmla="*/ 583 w 12653"/>
              <a:gd name="connsiteY322" fmla="*/ 100 h 4042"/>
              <a:gd name="connsiteX323" fmla="*/ 658 w 12653"/>
              <a:gd name="connsiteY323" fmla="*/ 100 h 4042"/>
              <a:gd name="connsiteX324" fmla="*/ 658 w 12653"/>
              <a:gd name="connsiteY324" fmla="*/ 39 h 4042"/>
              <a:gd name="connsiteX325" fmla="*/ 11995 w 12653"/>
              <a:gd name="connsiteY325" fmla="*/ 39 h 4042"/>
              <a:gd name="connsiteX326" fmla="*/ 11995 w 12653"/>
              <a:gd name="connsiteY326" fmla="*/ 100 h 4042"/>
              <a:gd name="connsiteX327" fmla="*/ 12071 w 12653"/>
              <a:gd name="connsiteY327" fmla="*/ 100 h 4042"/>
              <a:gd name="connsiteX328" fmla="*/ 12071 w 12653"/>
              <a:gd name="connsiteY328" fmla="*/ 151 h 4042"/>
              <a:gd name="connsiteX329" fmla="*/ 12224 w 12653"/>
              <a:gd name="connsiteY329" fmla="*/ 151 h 4042"/>
              <a:gd name="connsiteX330" fmla="*/ 12224 w 12653"/>
              <a:gd name="connsiteY330" fmla="*/ 24 h 4042"/>
              <a:gd name="connsiteX331" fmla="*/ 12392 w 12653"/>
              <a:gd name="connsiteY331" fmla="*/ 24 h 4042"/>
              <a:gd name="connsiteX332" fmla="*/ 12392 w 12653"/>
              <a:gd name="connsiteY332" fmla="*/ 82 h 4042"/>
              <a:gd name="connsiteX333" fmla="*/ 12300 w 12653"/>
              <a:gd name="connsiteY333" fmla="*/ 82 h 4042"/>
              <a:gd name="connsiteX334" fmla="*/ 12300 w 12653"/>
              <a:gd name="connsiteY334" fmla="*/ 184 h 4042"/>
              <a:gd name="connsiteX335" fmla="*/ 12392 w 12653"/>
              <a:gd name="connsiteY335" fmla="*/ 184 h 4042"/>
              <a:gd name="connsiteX336" fmla="*/ 12392 w 12653"/>
              <a:gd name="connsiteY336" fmla="*/ 277 h 4042"/>
              <a:gd name="connsiteX337" fmla="*/ 12470 w 12653"/>
              <a:gd name="connsiteY337" fmla="*/ 277 h 4042"/>
              <a:gd name="connsiteX338" fmla="*/ 12470 w 12653"/>
              <a:gd name="connsiteY338" fmla="*/ 359 h 4042"/>
              <a:gd name="connsiteX339" fmla="*/ 12571 w 12653"/>
              <a:gd name="connsiteY339" fmla="*/ 359 h 4042"/>
              <a:gd name="connsiteX340" fmla="*/ 12571 w 12653"/>
              <a:gd name="connsiteY340" fmla="*/ 277 h 4042"/>
              <a:gd name="connsiteX341" fmla="*/ 12628 w 12653"/>
              <a:gd name="connsiteY341" fmla="*/ 277 h 4042"/>
              <a:gd name="connsiteX342" fmla="*/ 12628 w 12653"/>
              <a:gd name="connsiteY342" fmla="*/ 445 h 4042"/>
              <a:gd name="connsiteX343" fmla="*/ 12500 w 12653"/>
              <a:gd name="connsiteY343" fmla="*/ 445 h 4042"/>
              <a:gd name="connsiteX344" fmla="*/ 12500 w 12653"/>
              <a:gd name="connsiteY344" fmla="*/ 596 h 4042"/>
              <a:gd name="connsiteX345" fmla="*/ 12552 w 12653"/>
              <a:gd name="connsiteY345" fmla="*/ 596 h 4042"/>
              <a:gd name="connsiteX346" fmla="*/ 261 w 12653"/>
              <a:gd name="connsiteY346" fmla="*/ 3962 h 4042"/>
              <a:gd name="connsiteX347" fmla="*/ 261 w 12653"/>
              <a:gd name="connsiteY347" fmla="*/ 3899 h 4042"/>
              <a:gd name="connsiteX348" fmla="*/ 335 w 12653"/>
              <a:gd name="connsiteY348" fmla="*/ 3899 h 4042"/>
              <a:gd name="connsiteX349" fmla="*/ 335 w 12653"/>
              <a:gd name="connsiteY349" fmla="*/ 3962 h 4042"/>
              <a:gd name="connsiteX350" fmla="*/ 261 w 12653"/>
              <a:gd name="connsiteY350" fmla="*/ 3962 h 4042"/>
              <a:gd name="connsiteX351" fmla="*/ 261 w 12653"/>
              <a:gd name="connsiteY351" fmla="*/ 102 h 4042"/>
              <a:gd name="connsiteX352" fmla="*/ 335 w 12653"/>
              <a:gd name="connsiteY352" fmla="*/ 102 h 4042"/>
              <a:gd name="connsiteX353" fmla="*/ 335 w 12653"/>
              <a:gd name="connsiteY353" fmla="*/ 164 h 4042"/>
              <a:gd name="connsiteX354" fmla="*/ 261 w 12653"/>
              <a:gd name="connsiteY354" fmla="*/ 164 h 4042"/>
              <a:gd name="connsiteX355" fmla="*/ 261 w 12653"/>
              <a:gd name="connsiteY355" fmla="*/ 102 h 4042"/>
              <a:gd name="connsiteX356" fmla="*/ 12392 w 12653"/>
              <a:gd name="connsiteY356" fmla="*/ 102 h 4042"/>
              <a:gd name="connsiteX357" fmla="*/ 12392 w 12653"/>
              <a:gd name="connsiteY357" fmla="*/ 164 h 4042"/>
              <a:gd name="connsiteX358" fmla="*/ 12319 w 12653"/>
              <a:gd name="connsiteY358" fmla="*/ 164 h 4042"/>
              <a:gd name="connsiteX359" fmla="*/ 12319 w 12653"/>
              <a:gd name="connsiteY359" fmla="*/ 102 h 4042"/>
              <a:gd name="connsiteX360" fmla="*/ 12392 w 12653"/>
              <a:gd name="connsiteY360" fmla="*/ 102 h 4042"/>
              <a:gd name="connsiteX361" fmla="*/ 12392 w 12653"/>
              <a:gd name="connsiteY361" fmla="*/ 3899 h 4042"/>
              <a:gd name="connsiteX362" fmla="*/ 12392 w 12653"/>
              <a:gd name="connsiteY362" fmla="*/ 3962 h 4042"/>
              <a:gd name="connsiteX363" fmla="*/ 12319 w 12653"/>
              <a:gd name="connsiteY363" fmla="*/ 3962 h 4042"/>
              <a:gd name="connsiteX364" fmla="*/ 12319 w 12653"/>
              <a:gd name="connsiteY364" fmla="*/ 3899 h 4042"/>
              <a:gd name="connsiteX365" fmla="*/ 12392 w 12653"/>
              <a:gd name="connsiteY365" fmla="*/ 3899 h 4042"/>
              <a:gd name="connsiteX366" fmla="*/ 12552 w 12653"/>
              <a:gd name="connsiteY366" fmla="*/ 277 h 4042"/>
              <a:gd name="connsiteX367" fmla="*/ 12552 w 12653"/>
              <a:gd name="connsiteY367" fmla="*/ 339 h 4042"/>
              <a:gd name="connsiteX368" fmla="*/ 12487 w 12653"/>
              <a:gd name="connsiteY368" fmla="*/ 339 h 4042"/>
              <a:gd name="connsiteX369" fmla="*/ 12487 w 12653"/>
              <a:gd name="connsiteY369" fmla="*/ 277 h 4042"/>
              <a:gd name="connsiteX370" fmla="*/ 12552 w 12653"/>
              <a:gd name="connsiteY370" fmla="*/ 277 h 4042"/>
              <a:gd name="connsiteX371" fmla="*/ 12552 w 12653"/>
              <a:gd name="connsiteY371" fmla="*/ 184 h 4042"/>
              <a:gd name="connsiteX372" fmla="*/ 12552 w 12653"/>
              <a:gd name="connsiteY372" fmla="*/ 255 h 4042"/>
              <a:gd name="connsiteX373" fmla="*/ 12487 w 12653"/>
              <a:gd name="connsiteY373" fmla="*/ 255 h 4042"/>
              <a:gd name="connsiteX374" fmla="*/ 12487 w 12653"/>
              <a:gd name="connsiteY374" fmla="*/ 184 h 4042"/>
              <a:gd name="connsiteX375" fmla="*/ 12552 w 12653"/>
              <a:gd name="connsiteY375" fmla="*/ 184 h 4042"/>
              <a:gd name="connsiteX376" fmla="*/ 12552 w 12653"/>
              <a:gd name="connsiteY376" fmla="*/ 102 h 4042"/>
              <a:gd name="connsiteX377" fmla="*/ 12552 w 12653"/>
              <a:gd name="connsiteY377" fmla="*/ 160 h 4042"/>
              <a:gd name="connsiteX378" fmla="*/ 12492 w 12653"/>
              <a:gd name="connsiteY378" fmla="*/ 160 h 4042"/>
              <a:gd name="connsiteX379" fmla="*/ 12492 w 12653"/>
              <a:gd name="connsiteY379" fmla="*/ 102 h 4042"/>
              <a:gd name="connsiteX380" fmla="*/ 12552 w 12653"/>
              <a:gd name="connsiteY380" fmla="*/ 102 h 4042"/>
              <a:gd name="connsiteX381" fmla="*/ 12492 w 12653"/>
              <a:gd name="connsiteY381" fmla="*/ 82 h 4042"/>
              <a:gd name="connsiteX382" fmla="*/ 12492 w 12653"/>
              <a:gd name="connsiteY382" fmla="*/ 22 h 4042"/>
              <a:gd name="connsiteX383" fmla="*/ 12630 w 12653"/>
              <a:gd name="connsiteY383" fmla="*/ 22 h 4042"/>
              <a:gd name="connsiteX384" fmla="*/ 12630 w 12653"/>
              <a:gd name="connsiteY384" fmla="*/ 160 h 4042"/>
              <a:gd name="connsiteX385" fmla="*/ 12571 w 12653"/>
              <a:gd name="connsiteY385" fmla="*/ 160 h 4042"/>
              <a:gd name="connsiteX386" fmla="*/ 12571 w 12653"/>
              <a:gd name="connsiteY386" fmla="*/ 82 h 4042"/>
              <a:gd name="connsiteX387" fmla="*/ 12492 w 12653"/>
              <a:gd name="connsiteY387" fmla="*/ 82 h 4042"/>
              <a:gd name="connsiteX388" fmla="*/ 80 w 12653"/>
              <a:gd name="connsiteY388" fmla="*/ 3489 h 4042"/>
              <a:gd name="connsiteX389" fmla="*/ 80 w 12653"/>
              <a:gd name="connsiteY389" fmla="*/ 3528 h 4042"/>
              <a:gd name="connsiteX390" fmla="*/ 39 w 12653"/>
              <a:gd name="connsiteY390" fmla="*/ 3528 h 4042"/>
              <a:gd name="connsiteX391" fmla="*/ 39 w 12653"/>
              <a:gd name="connsiteY391" fmla="*/ 3489 h 4042"/>
              <a:gd name="connsiteX392" fmla="*/ 80 w 12653"/>
              <a:gd name="connsiteY392" fmla="*/ 3489 h 4042"/>
              <a:gd name="connsiteX393" fmla="*/ 12574 w 12653"/>
              <a:gd name="connsiteY393" fmla="*/ 575 h 4042"/>
              <a:gd name="connsiteX394" fmla="*/ 12574 w 12653"/>
              <a:gd name="connsiteY394" fmla="*/ 536 h 4042"/>
              <a:gd name="connsiteX395" fmla="*/ 12615 w 12653"/>
              <a:gd name="connsiteY395" fmla="*/ 536 h 4042"/>
              <a:gd name="connsiteX396" fmla="*/ 12615 w 12653"/>
              <a:gd name="connsiteY396" fmla="*/ 575 h 4042"/>
              <a:gd name="connsiteX397" fmla="*/ 12574 w 12653"/>
              <a:gd name="connsiteY397" fmla="*/ 575 h 4042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904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904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981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981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3390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3390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3468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3468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3619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3619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787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787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705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705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787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787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880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880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981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981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4040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4040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912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912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964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964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4025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4025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964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964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912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912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4040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4040"/>
              <a:gd name="connsiteX1" fmla="*/ 12653 w 12653"/>
              <a:gd name="connsiteY1" fmla="*/ 0 h 4040"/>
              <a:gd name="connsiteX2" fmla="*/ 12470 w 12653"/>
              <a:gd name="connsiteY2" fmla="*/ 0 h 4040"/>
              <a:gd name="connsiteX3" fmla="*/ 12470 w 12653"/>
              <a:gd name="connsiteY3" fmla="*/ 82 h 4040"/>
              <a:gd name="connsiteX4" fmla="*/ 12414 w 12653"/>
              <a:gd name="connsiteY4" fmla="*/ 82 h 4040"/>
              <a:gd name="connsiteX5" fmla="*/ 12414 w 12653"/>
              <a:gd name="connsiteY5" fmla="*/ 0 h 4040"/>
              <a:gd name="connsiteX6" fmla="*/ 12202 w 12653"/>
              <a:gd name="connsiteY6" fmla="*/ 0 h 4040"/>
              <a:gd name="connsiteX7" fmla="*/ 12202 w 12653"/>
              <a:gd name="connsiteY7" fmla="*/ 130 h 4040"/>
              <a:gd name="connsiteX8" fmla="*/ 12092 w 12653"/>
              <a:gd name="connsiteY8" fmla="*/ 130 h 4040"/>
              <a:gd name="connsiteX9" fmla="*/ 12092 w 12653"/>
              <a:gd name="connsiteY9" fmla="*/ 100 h 4040"/>
              <a:gd name="connsiteX10" fmla="*/ 12155 w 12653"/>
              <a:gd name="connsiteY10" fmla="*/ 100 h 4040"/>
              <a:gd name="connsiteX11" fmla="*/ 12155 w 12653"/>
              <a:gd name="connsiteY11" fmla="*/ 15 h 4040"/>
              <a:gd name="connsiteX12" fmla="*/ 12071 w 12653"/>
              <a:gd name="connsiteY12" fmla="*/ 15 h 4040"/>
              <a:gd name="connsiteX13" fmla="*/ 12071 w 12653"/>
              <a:gd name="connsiteY13" fmla="*/ 78 h 4040"/>
              <a:gd name="connsiteX14" fmla="*/ 12017 w 12653"/>
              <a:gd name="connsiteY14" fmla="*/ 78 h 4040"/>
              <a:gd name="connsiteX15" fmla="*/ 12017 w 12653"/>
              <a:gd name="connsiteY15" fmla="*/ 18 h 4040"/>
              <a:gd name="connsiteX16" fmla="*/ 637 w 12653"/>
              <a:gd name="connsiteY16" fmla="*/ 18 h 4040"/>
              <a:gd name="connsiteX17" fmla="*/ 637 w 12653"/>
              <a:gd name="connsiteY17" fmla="*/ 78 h 4040"/>
              <a:gd name="connsiteX18" fmla="*/ 583 w 12653"/>
              <a:gd name="connsiteY18" fmla="*/ 78 h 4040"/>
              <a:gd name="connsiteX19" fmla="*/ 583 w 12653"/>
              <a:gd name="connsiteY19" fmla="*/ 15 h 4040"/>
              <a:gd name="connsiteX20" fmla="*/ 499 w 12653"/>
              <a:gd name="connsiteY20" fmla="*/ 15 h 4040"/>
              <a:gd name="connsiteX21" fmla="*/ 499 w 12653"/>
              <a:gd name="connsiteY21" fmla="*/ 100 h 4040"/>
              <a:gd name="connsiteX22" fmla="*/ 561 w 12653"/>
              <a:gd name="connsiteY22" fmla="*/ 100 h 4040"/>
              <a:gd name="connsiteX23" fmla="*/ 561 w 12653"/>
              <a:gd name="connsiteY23" fmla="*/ 130 h 4040"/>
              <a:gd name="connsiteX24" fmla="*/ 451 w 12653"/>
              <a:gd name="connsiteY24" fmla="*/ 130 h 4040"/>
              <a:gd name="connsiteX25" fmla="*/ 451 w 12653"/>
              <a:gd name="connsiteY25" fmla="*/ 0 h 4040"/>
              <a:gd name="connsiteX26" fmla="*/ 240 w 12653"/>
              <a:gd name="connsiteY26" fmla="*/ 0 h 4040"/>
              <a:gd name="connsiteX27" fmla="*/ 240 w 12653"/>
              <a:gd name="connsiteY27" fmla="*/ 82 h 4040"/>
              <a:gd name="connsiteX28" fmla="*/ 184 w 12653"/>
              <a:gd name="connsiteY28" fmla="*/ 82 h 4040"/>
              <a:gd name="connsiteX29" fmla="*/ 184 w 12653"/>
              <a:gd name="connsiteY29" fmla="*/ 0 h 4040"/>
              <a:gd name="connsiteX30" fmla="*/ 0 w 12653"/>
              <a:gd name="connsiteY30" fmla="*/ 0 h 4040"/>
              <a:gd name="connsiteX31" fmla="*/ 0 w 12653"/>
              <a:gd name="connsiteY31" fmla="*/ 182 h 4040"/>
              <a:gd name="connsiteX32" fmla="*/ 82 w 12653"/>
              <a:gd name="connsiteY32" fmla="*/ 182 h 4040"/>
              <a:gd name="connsiteX33" fmla="*/ 82 w 12653"/>
              <a:gd name="connsiteY33" fmla="*/ 255 h 4040"/>
              <a:gd name="connsiteX34" fmla="*/ 2 w 12653"/>
              <a:gd name="connsiteY34" fmla="*/ 255 h 4040"/>
              <a:gd name="connsiteX35" fmla="*/ 2 w 12653"/>
              <a:gd name="connsiteY35" fmla="*/ 467 h 4040"/>
              <a:gd name="connsiteX36" fmla="*/ 132 w 12653"/>
              <a:gd name="connsiteY36" fmla="*/ 467 h 4040"/>
              <a:gd name="connsiteX37" fmla="*/ 132 w 12653"/>
              <a:gd name="connsiteY37" fmla="*/ 575 h 4040"/>
              <a:gd name="connsiteX38" fmla="*/ 102 w 12653"/>
              <a:gd name="connsiteY38" fmla="*/ 575 h 4040"/>
              <a:gd name="connsiteX39" fmla="*/ 102 w 12653"/>
              <a:gd name="connsiteY39" fmla="*/ 514 h 4040"/>
              <a:gd name="connsiteX40" fmla="*/ 17 w 12653"/>
              <a:gd name="connsiteY40" fmla="*/ 514 h 4040"/>
              <a:gd name="connsiteX41" fmla="*/ 17 w 12653"/>
              <a:gd name="connsiteY41" fmla="*/ 596 h 4040"/>
              <a:gd name="connsiteX42" fmla="*/ 80 w 12653"/>
              <a:gd name="connsiteY42" fmla="*/ 596 h 4040"/>
              <a:gd name="connsiteX43" fmla="*/ 80 w 12653"/>
              <a:gd name="connsiteY43" fmla="*/ 652 h 4040"/>
              <a:gd name="connsiteX44" fmla="*/ 20 w 12653"/>
              <a:gd name="connsiteY44" fmla="*/ 652 h 4040"/>
              <a:gd name="connsiteX45" fmla="*/ 20 w 12653"/>
              <a:gd name="connsiteY45" fmla="*/ 2708 h 4040"/>
              <a:gd name="connsiteX46" fmla="*/ 80 w 12653"/>
              <a:gd name="connsiteY46" fmla="*/ 2708 h 4040"/>
              <a:gd name="connsiteX47" fmla="*/ 80 w 12653"/>
              <a:gd name="connsiteY47" fmla="*/ 2765 h 4040"/>
              <a:gd name="connsiteX48" fmla="*/ 17 w 12653"/>
              <a:gd name="connsiteY48" fmla="*/ 2765 h 4040"/>
              <a:gd name="connsiteX49" fmla="*/ 17 w 12653"/>
              <a:gd name="connsiteY49" fmla="*/ 2847 h 4040"/>
              <a:gd name="connsiteX50" fmla="*/ 102 w 12653"/>
              <a:gd name="connsiteY50" fmla="*/ 2847 h 4040"/>
              <a:gd name="connsiteX51" fmla="*/ 102 w 12653"/>
              <a:gd name="connsiteY51" fmla="*/ 2786 h 4040"/>
              <a:gd name="connsiteX52" fmla="*/ 132 w 12653"/>
              <a:gd name="connsiteY52" fmla="*/ 2786 h 4040"/>
              <a:gd name="connsiteX53" fmla="*/ 132 w 12653"/>
              <a:gd name="connsiteY53" fmla="*/ 2894 h 4040"/>
              <a:gd name="connsiteX54" fmla="*/ 2 w 12653"/>
              <a:gd name="connsiteY54" fmla="*/ 2894 h 4040"/>
              <a:gd name="connsiteX55" fmla="*/ 2 w 12653"/>
              <a:gd name="connsiteY55" fmla="*/ 3106 h 4040"/>
              <a:gd name="connsiteX56" fmla="*/ 82 w 12653"/>
              <a:gd name="connsiteY56" fmla="*/ 3106 h 4040"/>
              <a:gd name="connsiteX57" fmla="*/ 82 w 12653"/>
              <a:gd name="connsiteY57" fmla="*/ 3179 h 4040"/>
              <a:gd name="connsiteX58" fmla="*/ 0 w 12653"/>
              <a:gd name="connsiteY58" fmla="*/ 3179 h 4040"/>
              <a:gd name="connsiteX59" fmla="*/ 0 w 12653"/>
              <a:gd name="connsiteY59" fmla="*/ 3360 h 4040"/>
              <a:gd name="connsiteX60" fmla="*/ 184 w 12653"/>
              <a:gd name="connsiteY60" fmla="*/ 3360 h 4040"/>
              <a:gd name="connsiteX61" fmla="*/ 184 w 12653"/>
              <a:gd name="connsiteY61" fmla="*/ 3278 h 4040"/>
              <a:gd name="connsiteX62" fmla="*/ 240 w 12653"/>
              <a:gd name="connsiteY62" fmla="*/ 3278 h 4040"/>
              <a:gd name="connsiteX63" fmla="*/ 240 w 12653"/>
              <a:gd name="connsiteY63" fmla="*/ 3360 h 4040"/>
              <a:gd name="connsiteX64" fmla="*/ 451 w 12653"/>
              <a:gd name="connsiteY64" fmla="*/ 3360 h 4040"/>
              <a:gd name="connsiteX65" fmla="*/ 451 w 12653"/>
              <a:gd name="connsiteY65" fmla="*/ 3231 h 4040"/>
              <a:gd name="connsiteX66" fmla="*/ 561 w 12653"/>
              <a:gd name="connsiteY66" fmla="*/ 3231 h 4040"/>
              <a:gd name="connsiteX67" fmla="*/ 561 w 12653"/>
              <a:gd name="connsiteY67" fmla="*/ 3261 h 4040"/>
              <a:gd name="connsiteX68" fmla="*/ 499 w 12653"/>
              <a:gd name="connsiteY68" fmla="*/ 3261 h 4040"/>
              <a:gd name="connsiteX69" fmla="*/ 499 w 12653"/>
              <a:gd name="connsiteY69" fmla="*/ 3345 h 4040"/>
              <a:gd name="connsiteX70" fmla="*/ 583 w 12653"/>
              <a:gd name="connsiteY70" fmla="*/ 3345 h 4040"/>
              <a:gd name="connsiteX71" fmla="*/ 583 w 12653"/>
              <a:gd name="connsiteY71" fmla="*/ 3283 h 4040"/>
              <a:gd name="connsiteX72" fmla="*/ 637 w 12653"/>
              <a:gd name="connsiteY72" fmla="*/ 3283 h 4040"/>
              <a:gd name="connsiteX73" fmla="*/ 637 w 12653"/>
              <a:gd name="connsiteY73" fmla="*/ 3343 h 4040"/>
              <a:gd name="connsiteX74" fmla="*/ 12017 w 12653"/>
              <a:gd name="connsiteY74" fmla="*/ 3343 h 4040"/>
              <a:gd name="connsiteX75" fmla="*/ 12017 w 12653"/>
              <a:gd name="connsiteY75" fmla="*/ 3283 h 4040"/>
              <a:gd name="connsiteX76" fmla="*/ 12071 w 12653"/>
              <a:gd name="connsiteY76" fmla="*/ 3283 h 4040"/>
              <a:gd name="connsiteX77" fmla="*/ 12071 w 12653"/>
              <a:gd name="connsiteY77" fmla="*/ 3345 h 4040"/>
              <a:gd name="connsiteX78" fmla="*/ 12155 w 12653"/>
              <a:gd name="connsiteY78" fmla="*/ 3345 h 4040"/>
              <a:gd name="connsiteX79" fmla="*/ 12155 w 12653"/>
              <a:gd name="connsiteY79" fmla="*/ 3261 h 4040"/>
              <a:gd name="connsiteX80" fmla="*/ 12092 w 12653"/>
              <a:gd name="connsiteY80" fmla="*/ 3261 h 4040"/>
              <a:gd name="connsiteX81" fmla="*/ 12092 w 12653"/>
              <a:gd name="connsiteY81" fmla="*/ 3231 h 4040"/>
              <a:gd name="connsiteX82" fmla="*/ 12202 w 12653"/>
              <a:gd name="connsiteY82" fmla="*/ 3231 h 4040"/>
              <a:gd name="connsiteX83" fmla="*/ 12202 w 12653"/>
              <a:gd name="connsiteY83" fmla="*/ 3360 h 4040"/>
              <a:gd name="connsiteX84" fmla="*/ 12414 w 12653"/>
              <a:gd name="connsiteY84" fmla="*/ 3360 h 4040"/>
              <a:gd name="connsiteX85" fmla="*/ 12414 w 12653"/>
              <a:gd name="connsiteY85" fmla="*/ 3278 h 4040"/>
              <a:gd name="connsiteX86" fmla="*/ 12470 w 12653"/>
              <a:gd name="connsiteY86" fmla="*/ 3278 h 4040"/>
              <a:gd name="connsiteX87" fmla="*/ 12470 w 12653"/>
              <a:gd name="connsiteY87" fmla="*/ 3360 h 4040"/>
              <a:gd name="connsiteX88" fmla="*/ 12653 w 12653"/>
              <a:gd name="connsiteY88" fmla="*/ 3360 h 4040"/>
              <a:gd name="connsiteX89" fmla="*/ 12653 w 12653"/>
              <a:gd name="connsiteY89" fmla="*/ 3179 h 4040"/>
              <a:gd name="connsiteX90" fmla="*/ 12571 w 12653"/>
              <a:gd name="connsiteY90" fmla="*/ 3179 h 4040"/>
              <a:gd name="connsiteX91" fmla="*/ 12571 w 12653"/>
              <a:gd name="connsiteY91" fmla="*/ 3106 h 4040"/>
              <a:gd name="connsiteX92" fmla="*/ 12651 w 12653"/>
              <a:gd name="connsiteY92" fmla="*/ 3106 h 4040"/>
              <a:gd name="connsiteX93" fmla="*/ 12651 w 12653"/>
              <a:gd name="connsiteY93" fmla="*/ 2894 h 4040"/>
              <a:gd name="connsiteX94" fmla="*/ 12522 w 12653"/>
              <a:gd name="connsiteY94" fmla="*/ 2894 h 4040"/>
              <a:gd name="connsiteX95" fmla="*/ 12522 w 12653"/>
              <a:gd name="connsiteY95" fmla="*/ 2786 h 4040"/>
              <a:gd name="connsiteX96" fmla="*/ 12552 w 12653"/>
              <a:gd name="connsiteY96" fmla="*/ 2786 h 4040"/>
              <a:gd name="connsiteX97" fmla="*/ 12552 w 12653"/>
              <a:gd name="connsiteY97" fmla="*/ 2847 h 4040"/>
              <a:gd name="connsiteX98" fmla="*/ 12636 w 12653"/>
              <a:gd name="connsiteY98" fmla="*/ 2847 h 4040"/>
              <a:gd name="connsiteX99" fmla="*/ 12636 w 12653"/>
              <a:gd name="connsiteY99" fmla="*/ 2765 h 4040"/>
              <a:gd name="connsiteX100" fmla="*/ 12574 w 12653"/>
              <a:gd name="connsiteY100" fmla="*/ 2765 h 4040"/>
              <a:gd name="connsiteX101" fmla="*/ 12574 w 12653"/>
              <a:gd name="connsiteY101" fmla="*/ 2708 h 4040"/>
              <a:gd name="connsiteX102" fmla="*/ 12634 w 12653"/>
              <a:gd name="connsiteY102" fmla="*/ 2708 h 4040"/>
              <a:gd name="connsiteX103" fmla="*/ 12634 w 12653"/>
              <a:gd name="connsiteY103" fmla="*/ 652 h 4040"/>
              <a:gd name="connsiteX104" fmla="*/ 12574 w 12653"/>
              <a:gd name="connsiteY104" fmla="*/ 652 h 4040"/>
              <a:gd name="connsiteX105" fmla="*/ 12574 w 12653"/>
              <a:gd name="connsiteY105" fmla="*/ 596 h 4040"/>
              <a:gd name="connsiteX106" fmla="*/ 12636 w 12653"/>
              <a:gd name="connsiteY106" fmla="*/ 596 h 4040"/>
              <a:gd name="connsiteX107" fmla="*/ 12636 w 12653"/>
              <a:gd name="connsiteY107" fmla="*/ 514 h 4040"/>
              <a:gd name="connsiteX108" fmla="*/ 12552 w 12653"/>
              <a:gd name="connsiteY108" fmla="*/ 514 h 4040"/>
              <a:gd name="connsiteX109" fmla="*/ 12552 w 12653"/>
              <a:gd name="connsiteY109" fmla="*/ 575 h 4040"/>
              <a:gd name="connsiteX110" fmla="*/ 12522 w 12653"/>
              <a:gd name="connsiteY110" fmla="*/ 575 h 4040"/>
              <a:gd name="connsiteX111" fmla="*/ 12522 w 12653"/>
              <a:gd name="connsiteY111" fmla="*/ 467 h 4040"/>
              <a:gd name="connsiteX112" fmla="*/ 12651 w 12653"/>
              <a:gd name="connsiteY112" fmla="*/ 467 h 4040"/>
              <a:gd name="connsiteX113" fmla="*/ 12651 w 12653"/>
              <a:gd name="connsiteY113" fmla="*/ 255 h 4040"/>
              <a:gd name="connsiteX114" fmla="*/ 12571 w 12653"/>
              <a:gd name="connsiteY114" fmla="*/ 255 h 4040"/>
              <a:gd name="connsiteX115" fmla="*/ 12571 w 12653"/>
              <a:gd name="connsiteY115" fmla="*/ 182 h 4040"/>
              <a:gd name="connsiteX116" fmla="*/ 12653 w 12653"/>
              <a:gd name="connsiteY116" fmla="*/ 182 h 4040"/>
              <a:gd name="connsiteX117" fmla="*/ 561 w 12653"/>
              <a:gd name="connsiteY117" fmla="*/ 3283 h 4040"/>
              <a:gd name="connsiteX118" fmla="*/ 561 w 12653"/>
              <a:gd name="connsiteY118" fmla="*/ 3324 h 4040"/>
              <a:gd name="connsiteX119" fmla="*/ 520 w 12653"/>
              <a:gd name="connsiteY119" fmla="*/ 3324 h 4040"/>
              <a:gd name="connsiteX120" fmla="*/ 520 w 12653"/>
              <a:gd name="connsiteY120" fmla="*/ 3283 h 4040"/>
              <a:gd name="connsiteX121" fmla="*/ 561 w 12653"/>
              <a:gd name="connsiteY121" fmla="*/ 3283 h 4040"/>
              <a:gd name="connsiteX122" fmla="*/ 12092 w 12653"/>
              <a:gd name="connsiteY122" fmla="*/ 78 h 4040"/>
              <a:gd name="connsiteX123" fmla="*/ 12092 w 12653"/>
              <a:gd name="connsiteY123" fmla="*/ 37 h 4040"/>
              <a:gd name="connsiteX124" fmla="*/ 12133 w 12653"/>
              <a:gd name="connsiteY124" fmla="*/ 37 h 4040"/>
              <a:gd name="connsiteX125" fmla="*/ 12133 w 12653"/>
              <a:gd name="connsiteY125" fmla="*/ 78 h 4040"/>
              <a:gd name="connsiteX126" fmla="*/ 12092 w 12653"/>
              <a:gd name="connsiteY126" fmla="*/ 78 h 4040"/>
              <a:gd name="connsiteX127" fmla="*/ 12574 w 12653"/>
              <a:gd name="connsiteY127" fmla="*/ 2825 h 4040"/>
              <a:gd name="connsiteX128" fmla="*/ 12574 w 12653"/>
              <a:gd name="connsiteY128" fmla="*/ 2786 h 4040"/>
              <a:gd name="connsiteX129" fmla="*/ 12615 w 12653"/>
              <a:gd name="connsiteY129" fmla="*/ 2786 h 4040"/>
              <a:gd name="connsiteX130" fmla="*/ 12615 w 12653"/>
              <a:gd name="connsiteY130" fmla="*/ 2825 h 4040"/>
              <a:gd name="connsiteX131" fmla="*/ 12574 w 12653"/>
              <a:gd name="connsiteY131" fmla="*/ 2825 h 4040"/>
              <a:gd name="connsiteX132" fmla="*/ 12492 w 12653"/>
              <a:gd name="connsiteY132" fmla="*/ 3339 h 4040"/>
              <a:gd name="connsiteX133" fmla="*/ 12492 w 12653"/>
              <a:gd name="connsiteY133" fmla="*/ 3278 h 4040"/>
              <a:gd name="connsiteX134" fmla="*/ 12571 w 12653"/>
              <a:gd name="connsiteY134" fmla="*/ 3278 h 4040"/>
              <a:gd name="connsiteX135" fmla="*/ 12571 w 12653"/>
              <a:gd name="connsiteY135" fmla="*/ 3201 h 4040"/>
              <a:gd name="connsiteX136" fmla="*/ 12630 w 12653"/>
              <a:gd name="connsiteY136" fmla="*/ 3201 h 4040"/>
              <a:gd name="connsiteX137" fmla="*/ 12630 w 12653"/>
              <a:gd name="connsiteY137" fmla="*/ 3339 h 4040"/>
              <a:gd name="connsiteX138" fmla="*/ 12492 w 12653"/>
              <a:gd name="connsiteY138" fmla="*/ 3339 h 4040"/>
              <a:gd name="connsiteX139" fmla="*/ 12492 w 12653"/>
              <a:gd name="connsiteY139" fmla="*/ 3259 h 4040"/>
              <a:gd name="connsiteX140" fmla="*/ 12492 w 12653"/>
              <a:gd name="connsiteY140" fmla="*/ 3201 h 4040"/>
              <a:gd name="connsiteX141" fmla="*/ 12552 w 12653"/>
              <a:gd name="connsiteY141" fmla="*/ 3201 h 4040"/>
              <a:gd name="connsiteX142" fmla="*/ 12552 w 12653"/>
              <a:gd name="connsiteY142" fmla="*/ 3259 h 4040"/>
              <a:gd name="connsiteX143" fmla="*/ 12492 w 12653"/>
              <a:gd name="connsiteY143" fmla="*/ 3259 h 4040"/>
              <a:gd name="connsiteX144" fmla="*/ 12487 w 12653"/>
              <a:gd name="connsiteY144" fmla="*/ 3084 h 4040"/>
              <a:gd name="connsiteX145" fmla="*/ 12487 w 12653"/>
              <a:gd name="connsiteY145" fmla="*/ 3021 h 4040"/>
              <a:gd name="connsiteX146" fmla="*/ 12552 w 12653"/>
              <a:gd name="connsiteY146" fmla="*/ 3021 h 4040"/>
              <a:gd name="connsiteX147" fmla="*/ 12552 w 12653"/>
              <a:gd name="connsiteY147" fmla="*/ 3084 h 4040"/>
              <a:gd name="connsiteX148" fmla="*/ 12487 w 12653"/>
              <a:gd name="connsiteY148" fmla="*/ 3084 h 4040"/>
              <a:gd name="connsiteX149" fmla="*/ 12552 w 12653"/>
              <a:gd name="connsiteY149" fmla="*/ 3106 h 4040"/>
              <a:gd name="connsiteX150" fmla="*/ 12552 w 12653"/>
              <a:gd name="connsiteY150" fmla="*/ 3177 h 4040"/>
              <a:gd name="connsiteX151" fmla="*/ 12487 w 12653"/>
              <a:gd name="connsiteY151" fmla="*/ 3177 h 4040"/>
              <a:gd name="connsiteX152" fmla="*/ 12487 w 12653"/>
              <a:gd name="connsiteY152" fmla="*/ 3106 h 4040"/>
              <a:gd name="connsiteX153" fmla="*/ 12552 w 12653"/>
              <a:gd name="connsiteY153" fmla="*/ 3106 h 4040"/>
              <a:gd name="connsiteX154" fmla="*/ 12470 w 12653"/>
              <a:gd name="connsiteY154" fmla="*/ 3196 h 4040"/>
              <a:gd name="connsiteX155" fmla="*/ 12470 w 12653"/>
              <a:gd name="connsiteY155" fmla="*/ 3259 h 4040"/>
              <a:gd name="connsiteX156" fmla="*/ 12414 w 12653"/>
              <a:gd name="connsiteY156" fmla="*/ 3259 h 4040"/>
              <a:gd name="connsiteX157" fmla="*/ 12414 w 12653"/>
              <a:gd name="connsiteY157" fmla="*/ 3196 h 4040"/>
              <a:gd name="connsiteX158" fmla="*/ 12470 w 12653"/>
              <a:gd name="connsiteY158" fmla="*/ 3196 h 4040"/>
              <a:gd name="connsiteX159" fmla="*/ 12470 w 12653"/>
              <a:gd name="connsiteY159" fmla="*/ 3106 h 4040"/>
              <a:gd name="connsiteX160" fmla="*/ 12470 w 12653"/>
              <a:gd name="connsiteY160" fmla="*/ 3177 h 4040"/>
              <a:gd name="connsiteX161" fmla="*/ 12414 w 12653"/>
              <a:gd name="connsiteY161" fmla="*/ 3177 h 4040"/>
              <a:gd name="connsiteX162" fmla="*/ 12414 w 12653"/>
              <a:gd name="connsiteY162" fmla="*/ 3106 h 4040"/>
              <a:gd name="connsiteX163" fmla="*/ 12470 w 12653"/>
              <a:gd name="connsiteY163" fmla="*/ 3106 h 4040"/>
              <a:gd name="connsiteX164" fmla="*/ 12092 w 12653"/>
              <a:gd name="connsiteY164" fmla="*/ 3324 h 4040"/>
              <a:gd name="connsiteX165" fmla="*/ 12092 w 12653"/>
              <a:gd name="connsiteY165" fmla="*/ 3283 h 4040"/>
              <a:gd name="connsiteX166" fmla="*/ 12133 w 12653"/>
              <a:gd name="connsiteY166" fmla="*/ 3283 h 4040"/>
              <a:gd name="connsiteX167" fmla="*/ 12133 w 12653"/>
              <a:gd name="connsiteY167" fmla="*/ 3324 h 4040"/>
              <a:gd name="connsiteX168" fmla="*/ 12092 w 12653"/>
              <a:gd name="connsiteY168" fmla="*/ 3324 h 4040"/>
              <a:gd name="connsiteX169" fmla="*/ 240 w 12653"/>
              <a:gd name="connsiteY169" fmla="*/ 3196 h 4040"/>
              <a:gd name="connsiteX170" fmla="*/ 240 w 12653"/>
              <a:gd name="connsiteY170" fmla="*/ 3259 h 4040"/>
              <a:gd name="connsiteX171" fmla="*/ 184 w 12653"/>
              <a:gd name="connsiteY171" fmla="*/ 3259 h 4040"/>
              <a:gd name="connsiteX172" fmla="*/ 184 w 12653"/>
              <a:gd name="connsiteY172" fmla="*/ 3196 h 4040"/>
              <a:gd name="connsiteX173" fmla="*/ 240 w 12653"/>
              <a:gd name="connsiteY173" fmla="*/ 3196 h 4040"/>
              <a:gd name="connsiteX174" fmla="*/ 240 w 12653"/>
              <a:gd name="connsiteY174" fmla="*/ 3106 h 4040"/>
              <a:gd name="connsiteX175" fmla="*/ 240 w 12653"/>
              <a:gd name="connsiteY175" fmla="*/ 3177 h 4040"/>
              <a:gd name="connsiteX176" fmla="*/ 184 w 12653"/>
              <a:gd name="connsiteY176" fmla="*/ 3177 h 4040"/>
              <a:gd name="connsiteX177" fmla="*/ 184 w 12653"/>
              <a:gd name="connsiteY177" fmla="*/ 3106 h 4040"/>
              <a:gd name="connsiteX178" fmla="*/ 240 w 12653"/>
              <a:gd name="connsiteY178" fmla="*/ 3106 h 4040"/>
              <a:gd name="connsiteX179" fmla="*/ 102 w 12653"/>
              <a:gd name="connsiteY179" fmla="*/ 3084 h 4040"/>
              <a:gd name="connsiteX180" fmla="*/ 102 w 12653"/>
              <a:gd name="connsiteY180" fmla="*/ 3021 h 4040"/>
              <a:gd name="connsiteX181" fmla="*/ 166 w 12653"/>
              <a:gd name="connsiteY181" fmla="*/ 3021 h 4040"/>
              <a:gd name="connsiteX182" fmla="*/ 166 w 12653"/>
              <a:gd name="connsiteY182" fmla="*/ 3084 h 4040"/>
              <a:gd name="connsiteX183" fmla="*/ 102 w 12653"/>
              <a:gd name="connsiteY183" fmla="*/ 3084 h 4040"/>
              <a:gd name="connsiteX184" fmla="*/ 102 w 12653"/>
              <a:gd name="connsiteY184" fmla="*/ 3177 h 4040"/>
              <a:gd name="connsiteX185" fmla="*/ 102 w 12653"/>
              <a:gd name="connsiteY185" fmla="*/ 3106 h 4040"/>
              <a:gd name="connsiteX186" fmla="*/ 166 w 12653"/>
              <a:gd name="connsiteY186" fmla="*/ 3106 h 4040"/>
              <a:gd name="connsiteX187" fmla="*/ 166 w 12653"/>
              <a:gd name="connsiteY187" fmla="*/ 3177 h 4040"/>
              <a:gd name="connsiteX188" fmla="*/ 102 w 12653"/>
              <a:gd name="connsiteY188" fmla="*/ 3177 h 4040"/>
              <a:gd name="connsiteX189" fmla="*/ 102 w 12653"/>
              <a:gd name="connsiteY189" fmla="*/ 3259 h 4040"/>
              <a:gd name="connsiteX190" fmla="*/ 102 w 12653"/>
              <a:gd name="connsiteY190" fmla="*/ 3201 h 4040"/>
              <a:gd name="connsiteX191" fmla="*/ 162 w 12653"/>
              <a:gd name="connsiteY191" fmla="*/ 3201 h 4040"/>
              <a:gd name="connsiteX192" fmla="*/ 162 w 12653"/>
              <a:gd name="connsiteY192" fmla="*/ 3259 h 4040"/>
              <a:gd name="connsiteX193" fmla="*/ 102 w 12653"/>
              <a:gd name="connsiteY193" fmla="*/ 3259 h 4040"/>
              <a:gd name="connsiteX194" fmla="*/ 162 w 12653"/>
              <a:gd name="connsiteY194" fmla="*/ 3278 h 4040"/>
              <a:gd name="connsiteX195" fmla="*/ 162 w 12653"/>
              <a:gd name="connsiteY195" fmla="*/ 3339 h 4040"/>
              <a:gd name="connsiteX196" fmla="*/ 24 w 12653"/>
              <a:gd name="connsiteY196" fmla="*/ 3339 h 4040"/>
              <a:gd name="connsiteX197" fmla="*/ 24 w 12653"/>
              <a:gd name="connsiteY197" fmla="*/ 3201 h 4040"/>
              <a:gd name="connsiteX198" fmla="*/ 82 w 12653"/>
              <a:gd name="connsiteY198" fmla="*/ 3201 h 4040"/>
              <a:gd name="connsiteX199" fmla="*/ 82 w 12653"/>
              <a:gd name="connsiteY199" fmla="*/ 3278 h 4040"/>
              <a:gd name="connsiteX200" fmla="*/ 162 w 12653"/>
              <a:gd name="connsiteY200" fmla="*/ 3278 h 4040"/>
              <a:gd name="connsiteX201" fmla="*/ 80 w 12653"/>
              <a:gd name="connsiteY201" fmla="*/ 536 h 4040"/>
              <a:gd name="connsiteX202" fmla="*/ 80 w 12653"/>
              <a:gd name="connsiteY202" fmla="*/ 575 h 4040"/>
              <a:gd name="connsiteX203" fmla="*/ 39 w 12653"/>
              <a:gd name="connsiteY203" fmla="*/ 575 h 4040"/>
              <a:gd name="connsiteX204" fmla="*/ 39 w 12653"/>
              <a:gd name="connsiteY204" fmla="*/ 536 h 4040"/>
              <a:gd name="connsiteX205" fmla="*/ 80 w 12653"/>
              <a:gd name="connsiteY205" fmla="*/ 536 h 4040"/>
              <a:gd name="connsiteX206" fmla="*/ 162 w 12653"/>
              <a:gd name="connsiteY206" fmla="*/ 22 h 4040"/>
              <a:gd name="connsiteX207" fmla="*/ 162 w 12653"/>
              <a:gd name="connsiteY207" fmla="*/ 82 h 4040"/>
              <a:gd name="connsiteX208" fmla="*/ 82 w 12653"/>
              <a:gd name="connsiteY208" fmla="*/ 82 h 4040"/>
              <a:gd name="connsiteX209" fmla="*/ 82 w 12653"/>
              <a:gd name="connsiteY209" fmla="*/ 160 h 4040"/>
              <a:gd name="connsiteX210" fmla="*/ 24 w 12653"/>
              <a:gd name="connsiteY210" fmla="*/ 160 h 4040"/>
              <a:gd name="connsiteX211" fmla="*/ 24 w 12653"/>
              <a:gd name="connsiteY211" fmla="*/ 22 h 4040"/>
              <a:gd name="connsiteX212" fmla="*/ 162 w 12653"/>
              <a:gd name="connsiteY212" fmla="*/ 22 h 4040"/>
              <a:gd name="connsiteX213" fmla="*/ 162 w 12653"/>
              <a:gd name="connsiteY213" fmla="*/ 102 h 4040"/>
              <a:gd name="connsiteX214" fmla="*/ 162 w 12653"/>
              <a:gd name="connsiteY214" fmla="*/ 160 h 4040"/>
              <a:gd name="connsiteX215" fmla="*/ 102 w 12653"/>
              <a:gd name="connsiteY215" fmla="*/ 160 h 4040"/>
              <a:gd name="connsiteX216" fmla="*/ 102 w 12653"/>
              <a:gd name="connsiteY216" fmla="*/ 102 h 4040"/>
              <a:gd name="connsiteX217" fmla="*/ 162 w 12653"/>
              <a:gd name="connsiteY217" fmla="*/ 102 h 4040"/>
              <a:gd name="connsiteX218" fmla="*/ 166 w 12653"/>
              <a:gd name="connsiteY218" fmla="*/ 277 h 4040"/>
              <a:gd name="connsiteX219" fmla="*/ 166 w 12653"/>
              <a:gd name="connsiteY219" fmla="*/ 339 h 4040"/>
              <a:gd name="connsiteX220" fmla="*/ 102 w 12653"/>
              <a:gd name="connsiteY220" fmla="*/ 339 h 4040"/>
              <a:gd name="connsiteX221" fmla="*/ 102 w 12653"/>
              <a:gd name="connsiteY221" fmla="*/ 277 h 4040"/>
              <a:gd name="connsiteX222" fmla="*/ 166 w 12653"/>
              <a:gd name="connsiteY222" fmla="*/ 277 h 4040"/>
              <a:gd name="connsiteX223" fmla="*/ 102 w 12653"/>
              <a:gd name="connsiteY223" fmla="*/ 255 h 4040"/>
              <a:gd name="connsiteX224" fmla="*/ 102 w 12653"/>
              <a:gd name="connsiteY224" fmla="*/ 184 h 4040"/>
              <a:gd name="connsiteX225" fmla="*/ 166 w 12653"/>
              <a:gd name="connsiteY225" fmla="*/ 184 h 4040"/>
              <a:gd name="connsiteX226" fmla="*/ 166 w 12653"/>
              <a:gd name="connsiteY226" fmla="*/ 255 h 4040"/>
              <a:gd name="connsiteX227" fmla="*/ 102 w 12653"/>
              <a:gd name="connsiteY227" fmla="*/ 255 h 4040"/>
              <a:gd name="connsiteX228" fmla="*/ 184 w 12653"/>
              <a:gd name="connsiteY228" fmla="*/ 255 h 4040"/>
              <a:gd name="connsiteX229" fmla="*/ 184 w 12653"/>
              <a:gd name="connsiteY229" fmla="*/ 184 h 4040"/>
              <a:gd name="connsiteX230" fmla="*/ 240 w 12653"/>
              <a:gd name="connsiteY230" fmla="*/ 184 h 4040"/>
              <a:gd name="connsiteX231" fmla="*/ 240 w 12653"/>
              <a:gd name="connsiteY231" fmla="*/ 255 h 4040"/>
              <a:gd name="connsiteX232" fmla="*/ 184 w 12653"/>
              <a:gd name="connsiteY232" fmla="*/ 255 h 4040"/>
              <a:gd name="connsiteX233" fmla="*/ 184 w 12653"/>
              <a:gd name="connsiteY233" fmla="*/ 164 h 4040"/>
              <a:gd name="connsiteX234" fmla="*/ 184 w 12653"/>
              <a:gd name="connsiteY234" fmla="*/ 102 h 4040"/>
              <a:gd name="connsiteX235" fmla="*/ 240 w 12653"/>
              <a:gd name="connsiteY235" fmla="*/ 102 h 4040"/>
              <a:gd name="connsiteX236" fmla="*/ 240 w 12653"/>
              <a:gd name="connsiteY236" fmla="*/ 164 h 4040"/>
              <a:gd name="connsiteX237" fmla="*/ 184 w 12653"/>
              <a:gd name="connsiteY237" fmla="*/ 164 h 4040"/>
              <a:gd name="connsiteX238" fmla="*/ 561 w 12653"/>
              <a:gd name="connsiteY238" fmla="*/ 37 h 4040"/>
              <a:gd name="connsiteX239" fmla="*/ 561 w 12653"/>
              <a:gd name="connsiteY239" fmla="*/ 78 h 4040"/>
              <a:gd name="connsiteX240" fmla="*/ 520 w 12653"/>
              <a:gd name="connsiteY240" fmla="*/ 78 h 4040"/>
              <a:gd name="connsiteX241" fmla="*/ 520 w 12653"/>
              <a:gd name="connsiteY241" fmla="*/ 37 h 4040"/>
              <a:gd name="connsiteX242" fmla="*/ 561 w 12653"/>
              <a:gd name="connsiteY242" fmla="*/ 37 h 4040"/>
              <a:gd name="connsiteX243" fmla="*/ 12414 w 12653"/>
              <a:gd name="connsiteY243" fmla="*/ 164 h 4040"/>
              <a:gd name="connsiteX244" fmla="*/ 12414 w 12653"/>
              <a:gd name="connsiteY244" fmla="*/ 102 h 4040"/>
              <a:gd name="connsiteX245" fmla="*/ 12470 w 12653"/>
              <a:gd name="connsiteY245" fmla="*/ 102 h 4040"/>
              <a:gd name="connsiteX246" fmla="*/ 12470 w 12653"/>
              <a:gd name="connsiteY246" fmla="*/ 164 h 4040"/>
              <a:gd name="connsiteX247" fmla="*/ 12414 w 12653"/>
              <a:gd name="connsiteY247" fmla="*/ 164 h 4040"/>
              <a:gd name="connsiteX248" fmla="*/ 12414 w 12653"/>
              <a:gd name="connsiteY248" fmla="*/ 255 h 4040"/>
              <a:gd name="connsiteX249" fmla="*/ 12414 w 12653"/>
              <a:gd name="connsiteY249" fmla="*/ 184 h 4040"/>
              <a:gd name="connsiteX250" fmla="*/ 12470 w 12653"/>
              <a:gd name="connsiteY250" fmla="*/ 184 h 4040"/>
              <a:gd name="connsiteX251" fmla="*/ 12470 w 12653"/>
              <a:gd name="connsiteY251" fmla="*/ 255 h 4040"/>
              <a:gd name="connsiteX252" fmla="*/ 12414 w 12653"/>
              <a:gd name="connsiteY252" fmla="*/ 255 h 4040"/>
              <a:gd name="connsiteX253" fmla="*/ 12552 w 12653"/>
              <a:gd name="connsiteY253" fmla="*/ 596 h 4040"/>
              <a:gd name="connsiteX254" fmla="*/ 12552 w 12653"/>
              <a:gd name="connsiteY254" fmla="*/ 674 h 4040"/>
              <a:gd name="connsiteX255" fmla="*/ 12612 w 12653"/>
              <a:gd name="connsiteY255" fmla="*/ 674 h 4040"/>
              <a:gd name="connsiteX256" fmla="*/ 12612 w 12653"/>
              <a:gd name="connsiteY256" fmla="*/ 2687 h 4040"/>
              <a:gd name="connsiteX257" fmla="*/ 12552 w 12653"/>
              <a:gd name="connsiteY257" fmla="*/ 2687 h 4040"/>
              <a:gd name="connsiteX258" fmla="*/ 12552 w 12653"/>
              <a:gd name="connsiteY258" fmla="*/ 2765 h 4040"/>
              <a:gd name="connsiteX259" fmla="*/ 12500 w 12653"/>
              <a:gd name="connsiteY259" fmla="*/ 2765 h 4040"/>
              <a:gd name="connsiteX260" fmla="*/ 12500 w 12653"/>
              <a:gd name="connsiteY260" fmla="*/ 2916 h 4040"/>
              <a:gd name="connsiteX261" fmla="*/ 12628 w 12653"/>
              <a:gd name="connsiteY261" fmla="*/ 2916 h 4040"/>
              <a:gd name="connsiteX262" fmla="*/ 12628 w 12653"/>
              <a:gd name="connsiteY262" fmla="*/ 3084 h 4040"/>
              <a:gd name="connsiteX263" fmla="*/ 12571 w 12653"/>
              <a:gd name="connsiteY263" fmla="*/ 3084 h 4040"/>
              <a:gd name="connsiteX264" fmla="*/ 12571 w 12653"/>
              <a:gd name="connsiteY264" fmla="*/ 3002 h 4040"/>
              <a:gd name="connsiteX265" fmla="*/ 12470 w 12653"/>
              <a:gd name="connsiteY265" fmla="*/ 3002 h 4040"/>
              <a:gd name="connsiteX266" fmla="*/ 12470 w 12653"/>
              <a:gd name="connsiteY266" fmla="*/ 3084 h 4040"/>
              <a:gd name="connsiteX267" fmla="*/ 12392 w 12653"/>
              <a:gd name="connsiteY267" fmla="*/ 3084 h 4040"/>
              <a:gd name="connsiteX268" fmla="*/ 12392 w 12653"/>
              <a:gd name="connsiteY268" fmla="*/ 3177 h 4040"/>
              <a:gd name="connsiteX269" fmla="*/ 12300 w 12653"/>
              <a:gd name="connsiteY269" fmla="*/ 3177 h 4040"/>
              <a:gd name="connsiteX270" fmla="*/ 12300 w 12653"/>
              <a:gd name="connsiteY270" fmla="*/ 3278 h 4040"/>
              <a:gd name="connsiteX271" fmla="*/ 12392 w 12653"/>
              <a:gd name="connsiteY271" fmla="*/ 3278 h 4040"/>
              <a:gd name="connsiteX272" fmla="*/ 12392 w 12653"/>
              <a:gd name="connsiteY272" fmla="*/ 3337 h 4040"/>
              <a:gd name="connsiteX273" fmla="*/ 12224 w 12653"/>
              <a:gd name="connsiteY273" fmla="*/ 3337 h 4040"/>
              <a:gd name="connsiteX274" fmla="*/ 12224 w 12653"/>
              <a:gd name="connsiteY274" fmla="*/ 3209 h 4040"/>
              <a:gd name="connsiteX275" fmla="*/ 12071 w 12653"/>
              <a:gd name="connsiteY275" fmla="*/ 3209 h 4040"/>
              <a:gd name="connsiteX276" fmla="*/ 12071 w 12653"/>
              <a:gd name="connsiteY276" fmla="*/ 3261 h 4040"/>
              <a:gd name="connsiteX277" fmla="*/ 11995 w 12653"/>
              <a:gd name="connsiteY277" fmla="*/ 3261 h 4040"/>
              <a:gd name="connsiteX278" fmla="*/ 11995 w 12653"/>
              <a:gd name="connsiteY278" fmla="*/ 3322 h 4040"/>
              <a:gd name="connsiteX279" fmla="*/ 658 w 12653"/>
              <a:gd name="connsiteY279" fmla="*/ 3322 h 4040"/>
              <a:gd name="connsiteX280" fmla="*/ 658 w 12653"/>
              <a:gd name="connsiteY280" fmla="*/ 3261 h 4040"/>
              <a:gd name="connsiteX281" fmla="*/ 583 w 12653"/>
              <a:gd name="connsiteY281" fmla="*/ 3261 h 4040"/>
              <a:gd name="connsiteX282" fmla="*/ 583 w 12653"/>
              <a:gd name="connsiteY282" fmla="*/ 3209 h 4040"/>
              <a:gd name="connsiteX283" fmla="*/ 430 w 12653"/>
              <a:gd name="connsiteY283" fmla="*/ 3209 h 4040"/>
              <a:gd name="connsiteX284" fmla="*/ 430 w 12653"/>
              <a:gd name="connsiteY284" fmla="*/ 3337 h 4040"/>
              <a:gd name="connsiteX285" fmla="*/ 261 w 12653"/>
              <a:gd name="connsiteY285" fmla="*/ 4040 h 4040"/>
              <a:gd name="connsiteX286" fmla="*/ 261 w 12653"/>
              <a:gd name="connsiteY286" fmla="*/ 3981 h 4040"/>
              <a:gd name="connsiteX287" fmla="*/ 354 w 12653"/>
              <a:gd name="connsiteY287" fmla="*/ 3981 h 4040"/>
              <a:gd name="connsiteX288" fmla="*/ 354 w 12653"/>
              <a:gd name="connsiteY288" fmla="*/ 3880 h 4040"/>
              <a:gd name="connsiteX289" fmla="*/ 261 w 12653"/>
              <a:gd name="connsiteY289" fmla="*/ 3880 h 4040"/>
              <a:gd name="connsiteX290" fmla="*/ 261 w 12653"/>
              <a:gd name="connsiteY290" fmla="*/ 3787 h 4040"/>
              <a:gd name="connsiteX291" fmla="*/ 184 w 12653"/>
              <a:gd name="connsiteY291" fmla="*/ 3787 h 4040"/>
              <a:gd name="connsiteX292" fmla="*/ 184 w 12653"/>
              <a:gd name="connsiteY292" fmla="*/ 3705 h 4040"/>
              <a:gd name="connsiteX293" fmla="*/ 82 w 12653"/>
              <a:gd name="connsiteY293" fmla="*/ 3705 h 4040"/>
              <a:gd name="connsiteX294" fmla="*/ 82 w 12653"/>
              <a:gd name="connsiteY294" fmla="*/ 3787 h 4040"/>
              <a:gd name="connsiteX295" fmla="*/ 26 w 12653"/>
              <a:gd name="connsiteY295" fmla="*/ 3787 h 4040"/>
              <a:gd name="connsiteX296" fmla="*/ 26 w 12653"/>
              <a:gd name="connsiteY296" fmla="*/ 3619 h 4040"/>
              <a:gd name="connsiteX297" fmla="*/ 153 w 12653"/>
              <a:gd name="connsiteY297" fmla="*/ 3619 h 4040"/>
              <a:gd name="connsiteX298" fmla="*/ 153 w 12653"/>
              <a:gd name="connsiteY298" fmla="*/ 3468 h 4040"/>
              <a:gd name="connsiteX299" fmla="*/ 102 w 12653"/>
              <a:gd name="connsiteY299" fmla="*/ 3468 h 4040"/>
              <a:gd name="connsiteX300" fmla="*/ 102 w 12653"/>
              <a:gd name="connsiteY300" fmla="*/ 3390 h 4040"/>
              <a:gd name="connsiteX301" fmla="*/ 41 w 12653"/>
              <a:gd name="connsiteY301" fmla="*/ 3390 h 4040"/>
              <a:gd name="connsiteX302" fmla="*/ 41 w 12653"/>
              <a:gd name="connsiteY302" fmla="*/ 674 h 4040"/>
              <a:gd name="connsiteX303" fmla="*/ 102 w 12653"/>
              <a:gd name="connsiteY303" fmla="*/ 674 h 4040"/>
              <a:gd name="connsiteX304" fmla="*/ 102 w 12653"/>
              <a:gd name="connsiteY304" fmla="*/ 596 h 4040"/>
              <a:gd name="connsiteX305" fmla="*/ 153 w 12653"/>
              <a:gd name="connsiteY305" fmla="*/ 596 h 4040"/>
              <a:gd name="connsiteX306" fmla="*/ 153 w 12653"/>
              <a:gd name="connsiteY306" fmla="*/ 445 h 4040"/>
              <a:gd name="connsiteX307" fmla="*/ 26 w 12653"/>
              <a:gd name="connsiteY307" fmla="*/ 445 h 4040"/>
              <a:gd name="connsiteX308" fmla="*/ 26 w 12653"/>
              <a:gd name="connsiteY308" fmla="*/ 277 h 4040"/>
              <a:gd name="connsiteX309" fmla="*/ 82 w 12653"/>
              <a:gd name="connsiteY309" fmla="*/ 277 h 4040"/>
              <a:gd name="connsiteX310" fmla="*/ 82 w 12653"/>
              <a:gd name="connsiteY310" fmla="*/ 359 h 4040"/>
              <a:gd name="connsiteX311" fmla="*/ 184 w 12653"/>
              <a:gd name="connsiteY311" fmla="*/ 359 h 4040"/>
              <a:gd name="connsiteX312" fmla="*/ 184 w 12653"/>
              <a:gd name="connsiteY312" fmla="*/ 277 h 4040"/>
              <a:gd name="connsiteX313" fmla="*/ 261 w 12653"/>
              <a:gd name="connsiteY313" fmla="*/ 277 h 4040"/>
              <a:gd name="connsiteX314" fmla="*/ 261 w 12653"/>
              <a:gd name="connsiteY314" fmla="*/ 184 h 4040"/>
              <a:gd name="connsiteX315" fmla="*/ 354 w 12653"/>
              <a:gd name="connsiteY315" fmla="*/ 184 h 4040"/>
              <a:gd name="connsiteX316" fmla="*/ 354 w 12653"/>
              <a:gd name="connsiteY316" fmla="*/ 82 h 4040"/>
              <a:gd name="connsiteX317" fmla="*/ 261 w 12653"/>
              <a:gd name="connsiteY317" fmla="*/ 82 h 4040"/>
              <a:gd name="connsiteX318" fmla="*/ 261 w 12653"/>
              <a:gd name="connsiteY318" fmla="*/ 24 h 4040"/>
              <a:gd name="connsiteX319" fmla="*/ 430 w 12653"/>
              <a:gd name="connsiteY319" fmla="*/ 24 h 4040"/>
              <a:gd name="connsiteX320" fmla="*/ 430 w 12653"/>
              <a:gd name="connsiteY320" fmla="*/ 151 h 4040"/>
              <a:gd name="connsiteX321" fmla="*/ 583 w 12653"/>
              <a:gd name="connsiteY321" fmla="*/ 151 h 4040"/>
              <a:gd name="connsiteX322" fmla="*/ 583 w 12653"/>
              <a:gd name="connsiteY322" fmla="*/ 100 h 4040"/>
              <a:gd name="connsiteX323" fmla="*/ 658 w 12653"/>
              <a:gd name="connsiteY323" fmla="*/ 100 h 4040"/>
              <a:gd name="connsiteX324" fmla="*/ 658 w 12653"/>
              <a:gd name="connsiteY324" fmla="*/ 39 h 4040"/>
              <a:gd name="connsiteX325" fmla="*/ 11995 w 12653"/>
              <a:gd name="connsiteY325" fmla="*/ 39 h 4040"/>
              <a:gd name="connsiteX326" fmla="*/ 11995 w 12653"/>
              <a:gd name="connsiteY326" fmla="*/ 100 h 4040"/>
              <a:gd name="connsiteX327" fmla="*/ 12071 w 12653"/>
              <a:gd name="connsiteY327" fmla="*/ 100 h 4040"/>
              <a:gd name="connsiteX328" fmla="*/ 12071 w 12653"/>
              <a:gd name="connsiteY328" fmla="*/ 151 h 4040"/>
              <a:gd name="connsiteX329" fmla="*/ 12224 w 12653"/>
              <a:gd name="connsiteY329" fmla="*/ 151 h 4040"/>
              <a:gd name="connsiteX330" fmla="*/ 12224 w 12653"/>
              <a:gd name="connsiteY330" fmla="*/ 24 h 4040"/>
              <a:gd name="connsiteX331" fmla="*/ 12392 w 12653"/>
              <a:gd name="connsiteY331" fmla="*/ 24 h 4040"/>
              <a:gd name="connsiteX332" fmla="*/ 12392 w 12653"/>
              <a:gd name="connsiteY332" fmla="*/ 82 h 4040"/>
              <a:gd name="connsiteX333" fmla="*/ 12300 w 12653"/>
              <a:gd name="connsiteY333" fmla="*/ 82 h 4040"/>
              <a:gd name="connsiteX334" fmla="*/ 12300 w 12653"/>
              <a:gd name="connsiteY334" fmla="*/ 184 h 4040"/>
              <a:gd name="connsiteX335" fmla="*/ 12392 w 12653"/>
              <a:gd name="connsiteY335" fmla="*/ 184 h 4040"/>
              <a:gd name="connsiteX336" fmla="*/ 12392 w 12653"/>
              <a:gd name="connsiteY336" fmla="*/ 277 h 4040"/>
              <a:gd name="connsiteX337" fmla="*/ 12470 w 12653"/>
              <a:gd name="connsiteY337" fmla="*/ 277 h 4040"/>
              <a:gd name="connsiteX338" fmla="*/ 12470 w 12653"/>
              <a:gd name="connsiteY338" fmla="*/ 359 h 4040"/>
              <a:gd name="connsiteX339" fmla="*/ 12571 w 12653"/>
              <a:gd name="connsiteY339" fmla="*/ 359 h 4040"/>
              <a:gd name="connsiteX340" fmla="*/ 12571 w 12653"/>
              <a:gd name="connsiteY340" fmla="*/ 277 h 4040"/>
              <a:gd name="connsiteX341" fmla="*/ 12628 w 12653"/>
              <a:gd name="connsiteY341" fmla="*/ 277 h 4040"/>
              <a:gd name="connsiteX342" fmla="*/ 12628 w 12653"/>
              <a:gd name="connsiteY342" fmla="*/ 445 h 4040"/>
              <a:gd name="connsiteX343" fmla="*/ 12500 w 12653"/>
              <a:gd name="connsiteY343" fmla="*/ 445 h 4040"/>
              <a:gd name="connsiteX344" fmla="*/ 12500 w 12653"/>
              <a:gd name="connsiteY344" fmla="*/ 596 h 4040"/>
              <a:gd name="connsiteX345" fmla="*/ 12552 w 12653"/>
              <a:gd name="connsiteY345" fmla="*/ 596 h 4040"/>
              <a:gd name="connsiteX346" fmla="*/ 261 w 12653"/>
              <a:gd name="connsiteY346" fmla="*/ 3962 h 4040"/>
              <a:gd name="connsiteX347" fmla="*/ 261 w 12653"/>
              <a:gd name="connsiteY347" fmla="*/ 3899 h 4040"/>
              <a:gd name="connsiteX348" fmla="*/ 335 w 12653"/>
              <a:gd name="connsiteY348" fmla="*/ 3899 h 4040"/>
              <a:gd name="connsiteX349" fmla="*/ 335 w 12653"/>
              <a:gd name="connsiteY349" fmla="*/ 3962 h 4040"/>
              <a:gd name="connsiteX350" fmla="*/ 261 w 12653"/>
              <a:gd name="connsiteY350" fmla="*/ 3962 h 4040"/>
              <a:gd name="connsiteX351" fmla="*/ 261 w 12653"/>
              <a:gd name="connsiteY351" fmla="*/ 102 h 4040"/>
              <a:gd name="connsiteX352" fmla="*/ 335 w 12653"/>
              <a:gd name="connsiteY352" fmla="*/ 102 h 4040"/>
              <a:gd name="connsiteX353" fmla="*/ 335 w 12653"/>
              <a:gd name="connsiteY353" fmla="*/ 164 h 4040"/>
              <a:gd name="connsiteX354" fmla="*/ 261 w 12653"/>
              <a:gd name="connsiteY354" fmla="*/ 164 h 4040"/>
              <a:gd name="connsiteX355" fmla="*/ 261 w 12653"/>
              <a:gd name="connsiteY355" fmla="*/ 102 h 4040"/>
              <a:gd name="connsiteX356" fmla="*/ 12392 w 12653"/>
              <a:gd name="connsiteY356" fmla="*/ 102 h 4040"/>
              <a:gd name="connsiteX357" fmla="*/ 12392 w 12653"/>
              <a:gd name="connsiteY357" fmla="*/ 164 h 4040"/>
              <a:gd name="connsiteX358" fmla="*/ 12319 w 12653"/>
              <a:gd name="connsiteY358" fmla="*/ 164 h 4040"/>
              <a:gd name="connsiteX359" fmla="*/ 12319 w 12653"/>
              <a:gd name="connsiteY359" fmla="*/ 102 h 4040"/>
              <a:gd name="connsiteX360" fmla="*/ 12392 w 12653"/>
              <a:gd name="connsiteY360" fmla="*/ 102 h 4040"/>
              <a:gd name="connsiteX361" fmla="*/ 12392 w 12653"/>
              <a:gd name="connsiteY361" fmla="*/ 3899 h 4040"/>
              <a:gd name="connsiteX362" fmla="*/ 12392 w 12653"/>
              <a:gd name="connsiteY362" fmla="*/ 3962 h 4040"/>
              <a:gd name="connsiteX363" fmla="*/ 12319 w 12653"/>
              <a:gd name="connsiteY363" fmla="*/ 3962 h 4040"/>
              <a:gd name="connsiteX364" fmla="*/ 12319 w 12653"/>
              <a:gd name="connsiteY364" fmla="*/ 3899 h 4040"/>
              <a:gd name="connsiteX365" fmla="*/ 12392 w 12653"/>
              <a:gd name="connsiteY365" fmla="*/ 3899 h 4040"/>
              <a:gd name="connsiteX366" fmla="*/ 12552 w 12653"/>
              <a:gd name="connsiteY366" fmla="*/ 277 h 4040"/>
              <a:gd name="connsiteX367" fmla="*/ 12552 w 12653"/>
              <a:gd name="connsiteY367" fmla="*/ 339 h 4040"/>
              <a:gd name="connsiteX368" fmla="*/ 12487 w 12653"/>
              <a:gd name="connsiteY368" fmla="*/ 339 h 4040"/>
              <a:gd name="connsiteX369" fmla="*/ 12487 w 12653"/>
              <a:gd name="connsiteY369" fmla="*/ 277 h 4040"/>
              <a:gd name="connsiteX370" fmla="*/ 12552 w 12653"/>
              <a:gd name="connsiteY370" fmla="*/ 277 h 4040"/>
              <a:gd name="connsiteX371" fmla="*/ 12552 w 12653"/>
              <a:gd name="connsiteY371" fmla="*/ 184 h 4040"/>
              <a:gd name="connsiteX372" fmla="*/ 12552 w 12653"/>
              <a:gd name="connsiteY372" fmla="*/ 255 h 4040"/>
              <a:gd name="connsiteX373" fmla="*/ 12487 w 12653"/>
              <a:gd name="connsiteY373" fmla="*/ 255 h 4040"/>
              <a:gd name="connsiteX374" fmla="*/ 12487 w 12653"/>
              <a:gd name="connsiteY374" fmla="*/ 184 h 4040"/>
              <a:gd name="connsiteX375" fmla="*/ 12552 w 12653"/>
              <a:gd name="connsiteY375" fmla="*/ 184 h 4040"/>
              <a:gd name="connsiteX376" fmla="*/ 12552 w 12653"/>
              <a:gd name="connsiteY376" fmla="*/ 102 h 4040"/>
              <a:gd name="connsiteX377" fmla="*/ 12552 w 12653"/>
              <a:gd name="connsiteY377" fmla="*/ 160 h 4040"/>
              <a:gd name="connsiteX378" fmla="*/ 12492 w 12653"/>
              <a:gd name="connsiteY378" fmla="*/ 160 h 4040"/>
              <a:gd name="connsiteX379" fmla="*/ 12492 w 12653"/>
              <a:gd name="connsiteY379" fmla="*/ 102 h 4040"/>
              <a:gd name="connsiteX380" fmla="*/ 12552 w 12653"/>
              <a:gd name="connsiteY380" fmla="*/ 102 h 4040"/>
              <a:gd name="connsiteX381" fmla="*/ 12492 w 12653"/>
              <a:gd name="connsiteY381" fmla="*/ 82 h 4040"/>
              <a:gd name="connsiteX382" fmla="*/ 12492 w 12653"/>
              <a:gd name="connsiteY382" fmla="*/ 22 h 4040"/>
              <a:gd name="connsiteX383" fmla="*/ 12630 w 12653"/>
              <a:gd name="connsiteY383" fmla="*/ 22 h 4040"/>
              <a:gd name="connsiteX384" fmla="*/ 12630 w 12653"/>
              <a:gd name="connsiteY384" fmla="*/ 160 h 4040"/>
              <a:gd name="connsiteX385" fmla="*/ 12571 w 12653"/>
              <a:gd name="connsiteY385" fmla="*/ 160 h 4040"/>
              <a:gd name="connsiteX386" fmla="*/ 12571 w 12653"/>
              <a:gd name="connsiteY386" fmla="*/ 82 h 4040"/>
              <a:gd name="connsiteX387" fmla="*/ 12492 w 12653"/>
              <a:gd name="connsiteY387" fmla="*/ 82 h 4040"/>
              <a:gd name="connsiteX388" fmla="*/ 80 w 12653"/>
              <a:gd name="connsiteY388" fmla="*/ 3489 h 4040"/>
              <a:gd name="connsiteX389" fmla="*/ 80 w 12653"/>
              <a:gd name="connsiteY389" fmla="*/ 3528 h 4040"/>
              <a:gd name="connsiteX390" fmla="*/ 39 w 12653"/>
              <a:gd name="connsiteY390" fmla="*/ 3528 h 4040"/>
              <a:gd name="connsiteX391" fmla="*/ 39 w 12653"/>
              <a:gd name="connsiteY391" fmla="*/ 3489 h 4040"/>
              <a:gd name="connsiteX392" fmla="*/ 80 w 12653"/>
              <a:gd name="connsiteY392" fmla="*/ 3489 h 4040"/>
              <a:gd name="connsiteX393" fmla="*/ 12574 w 12653"/>
              <a:gd name="connsiteY393" fmla="*/ 575 h 4040"/>
              <a:gd name="connsiteX394" fmla="*/ 12574 w 12653"/>
              <a:gd name="connsiteY394" fmla="*/ 536 h 4040"/>
              <a:gd name="connsiteX395" fmla="*/ 12615 w 12653"/>
              <a:gd name="connsiteY395" fmla="*/ 536 h 4040"/>
              <a:gd name="connsiteX396" fmla="*/ 12615 w 12653"/>
              <a:gd name="connsiteY396" fmla="*/ 575 h 4040"/>
              <a:gd name="connsiteX397" fmla="*/ 12574 w 12653"/>
              <a:gd name="connsiteY397" fmla="*/ 575 h 4040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981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81"/>
              <a:gd name="connsiteX1" fmla="*/ 12653 w 12653"/>
              <a:gd name="connsiteY1" fmla="*/ 0 h 3981"/>
              <a:gd name="connsiteX2" fmla="*/ 12470 w 12653"/>
              <a:gd name="connsiteY2" fmla="*/ 0 h 3981"/>
              <a:gd name="connsiteX3" fmla="*/ 12470 w 12653"/>
              <a:gd name="connsiteY3" fmla="*/ 82 h 3981"/>
              <a:gd name="connsiteX4" fmla="*/ 12414 w 12653"/>
              <a:gd name="connsiteY4" fmla="*/ 82 h 3981"/>
              <a:gd name="connsiteX5" fmla="*/ 12414 w 12653"/>
              <a:gd name="connsiteY5" fmla="*/ 0 h 3981"/>
              <a:gd name="connsiteX6" fmla="*/ 12202 w 12653"/>
              <a:gd name="connsiteY6" fmla="*/ 0 h 3981"/>
              <a:gd name="connsiteX7" fmla="*/ 12202 w 12653"/>
              <a:gd name="connsiteY7" fmla="*/ 130 h 3981"/>
              <a:gd name="connsiteX8" fmla="*/ 12092 w 12653"/>
              <a:gd name="connsiteY8" fmla="*/ 130 h 3981"/>
              <a:gd name="connsiteX9" fmla="*/ 12092 w 12653"/>
              <a:gd name="connsiteY9" fmla="*/ 100 h 3981"/>
              <a:gd name="connsiteX10" fmla="*/ 12155 w 12653"/>
              <a:gd name="connsiteY10" fmla="*/ 100 h 3981"/>
              <a:gd name="connsiteX11" fmla="*/ 12155 w 12653"/>
              <a:gd name="connsiteY11" fmla="*/ 15 h 3981"/>
              <a:gd name="connsiteX12" fmla="*/ 12071 w 12653"/>
              <a:gd name="connsiteY12" fmla="*/ 15 h 3981"/>
              <a:gd name="connsiteX13" fmla="*/ 12071 w 12653"/>
              <a:gd name="connsiteY13" fmla="*/ 78 h 3981"/>
              <a:gd name="connsiteX14" fmla="*/ 12017 w 12653"/>
              <a:gd name="connsiteY14" fmla="*/ 78 h 3981"/>
              <a:gd name="connsiteX15" fmla="*/ 12017 w 12653"/>
              <a:gd name="connsiteY15" fmla="*/ 18 h 3981"/>
              <a:gd name="connsiteX16" fmla="*/ 637 w 12653"/>
              <a:gd name="connsiteY16" fmla="*/ 18 h 3981"/>
              <a:gd name="connsiteX17" fmla="*/ 637 w 12653"/>
              <a:gd name="connsiteY17" fmla="*/ 78 h 3981"/>
              <a:gd name="connsiteX18" fmla="*/ 583 w 12653"/>
              <a:gd name="connsiteY18" fmla="*/ 78 h 3981"/>
              <a:gd name="connsiteX19" fmla="*/ 583 w 12653"/>
              <a:gd name="connsiteY19" fmla="*/ 15 h 3981"/>
              <a:gd name="connsiteX20" fmla="*/ 499 w 12653"/>
              <a:gd name="connsiteY20" fmla="*/ 15 h 3981"/>
              <a:gd name="connsiteX21" fmla="*/ 499 w 12653"/>
              <a:gd name="connsiteY21" fmla="*/ 100 h 3981"/>
              <a:gd name="connsiteX22" fmla="*/ 561 w 12653"/>
              <a:gd name="connsiteY22" fmla="*/ 100 h 3981"/>
              <a:gd name="connsiteX23" fmla="*/ 561 w 12653"/>
              <a:gd name="connsiteY23" fmla="*/ 130 h 3981"/>
              <a:gd name="connsiteX24" fmla="*/ 451 w 12653"/>
              <a:gd name="connsiteY24" fmla="*/ 130 h 3981"/>
              <a:gd name="connsiteX25" fmla="*/ 451 w 12653"/>
              <a:gd name="connsiteY25" fmla="*/ 0 h 3981"/>
              <a:gd name="connsiteX26" fmla="*/ 240 w 12653"/>
              <a:gd name="connsiteY26" fmla="*/ 0 h 3981"/>
              <a:gd name="connsiteX27" fmla="*/ 240 w 12653"/>
              <a:gd name="connsiteY27" fmla="*/ 82 h 3981"/>
              <a:gd name="connsiteX28" fmla="*/ 184 w 12653"/>
              <a:gd name="connsiteY28" fmla="*/ 82 h 3981"/>
              <a:gd name="connsiteX29" fmla="*/ 184 w 12653"/>
              <a:gd name="connsiteY29" fmla="*/ 0 h 3981"/>
              <a:gd name="connsiteX30" fmla="*/ 0 w 12653"/>
              <a:gd name="connsiteY30" fmla="*/ 0 h 3981"/>
              <a:gd name="connsiteX31" fmla="*/ 0 w 12653"/>
              <a:gd name="connsiteY31" fmla="*/ 182 h 3981"/>
              <a:gd name="connsiteX32" fmla="*/ 82 w 12653"/>
              <a:gd name="connsiteY32" fmla="*/ 182 h 3981"/>
              <a:gd name="connsiteX33" fmla="*/ 82 w 12653"/>
              <a:gd name="connsiteY33" fmla="*/ 255 h 3981"/>
              <a:gd name="connsiteX34" fmla="*/ 2 w 12653"/>
              <a:gd name="connsiteY34" fmla="*/ 255 h 3981"/>
              <a:gd name="connsiteX35" fmla="*/ 2 w 12653"/>
              <a:gd name="connsiteY35" fmla="*/ 467 h 3981"/>
              <a:gd name="connsiteX36" fmla="*/ 132 w 12653"/>
              <a:gd name="connsiteY36" fmla="*/ 467 h 3981"/>
              <a:gd name="connsiteX37" fmla="*/ 132 w 12653"/>
              <a:gd name="connsiteY37" fmla="*/ 575 h 3981"/>
              <a:gd name="connsiteX38" fmla="*/ 102 w 12653"/>
              <a:gd name="connsiteY38" fmla="*/ 575 h 3981"/>
              <a:gd name="connsiteX39" fmla="*/ 102 w 12653"/>
              <a:gd name="connsiteY39" fmla="*/ 514 h 3981"/>
              <a:gd name="connsiteX40" fmla="*/ 17 w 12653"/>
              <a:gd name="connsiteY40" fmla="*/ 514 h 3981"/>
              <a:gd name="connsiteX41" fmla="*/ 17 w 12653"/>
              <a:gd name="connsiteY41" fmla="*/ 596 h 3981"/>
              <a:gd name="connsiteX42" fmla="*/ 80 w 12653"/>
              <a:gd name="connsiteY42" fmla="*/ 596 h 3981"/>
              <a:gd name="connsiteX43" fmla="*/ 80 w 12653"/>
              <a:gd name="connsiteY43" fmla="*/ 652 h 3981"/>
              <a:gd name="connsiteX44" fmla="*/ 20 w 12653"/>
              <a:gd name="connsiteY44" fmla="*/ 652 h 3981"/>
              <a:gd name="connsiteX45" fmla="*/ 20 w 12653"/>
              <a:gd name="connsiteY45" fmla="*/ 2708 h 3981"/>
              <a:gd name="connsiteX46" fmla="*/ 80 w 12653"/>
              <a:gd name="connsiteY46" fmla="*/ 2708 h 3981"/>
              <a:gd name="connsiteX47" fmla="*/ 80 w 12653"/>
              <a:gd name="connsiteY47" fmla="*/ 2765 h 3981"/>
              <a:gd name="connsiteX48" fmla="*/ 17 w 12653"/>
              <a:gd name="connsiteY48" fmla="*/ 2765 h 3981"/>
              <a:gd name="connsiteX49" fmla="*/ 17 w 12653"/>
              <a:gd name="connsiteY49" fmla="*/ 2847 h 3981"/>
              <a:gd name="connsiteX50" fmla="*/ 102 w 12653"/>
              <a:gd name="connsiteY50" fmla="*/ 2847 h 3981"/>
              <a:gd name="connsiteX51" fmla="*/ 102 w 12653"/>
              <a:gd name="connsiteY51" fmla="*/ 2786 h 3981"/>
              <a:gd name="connsiteX52" fmla="*/ 132 w 12653"/>
              <a:gd name="connsiteY52" fmla="*/ 2786 h 3981"/>
              <a:gd name="connsiteX53" fmla="*/ 132 w 12653"/>
              <a:gd name="connsiteY53" fmla="*/ 2894 h 3981"/>
              <a:gd name="connsiteX54" fmla="*/ 2 w 12653"/>
              <a:gd name="connsiteY54" fmla="*/ 2894 h 3981"/>
              <a:gd name="connsiteX55" fmla="*/ 2 w 12653"/>
              <a:gd name="connsiteY55" fmla="*/ 3106 h 3981"/>
              <a:gd name="connsiteX56" fmla="*/ 82 w 12653"/>
              <a:gd name="connsiteY56" fmla="*/ 3106 h 3981"/>
              <a:gd name="connsiteX57" fmla="*/ 82 w 12653"/>
              <a:gd name="connsiteY57" fmla="*/ 3179 h 3981"/>
              <a:gd name="connsiteX58" fmla="*/ 0 w 12653"/>
              <a:gd name="connsiteY58" fmla="*/ 3179 h 3981"/>
              <a:gd name="connsiteX59" fmla="*/ 0 w 12653"/>
              <a:gd name="connsiteY59" fmla="*/ 3360 h 3981"/>
              <a:gd name="connsiteX60" fmla="*/ 184 w 12653"/>
              <a:gd name="connsiteY60" fmla="*/ 3360 h 3981"/>
              <a:gd name="connsiteX61" fmla="*/ 184 w 12653"/>
              <a:gd name="connsiteY61" fmla="*/ 3278 h 3981"/>
              <a:gd name="connsiteX62" fmla="*/ 240 w 12653"/>
              <a:gd name="connsiteY62" fmla="*/ 3278 h 3981"/>
              <a:gd name="connsiteX63" fmla="*/ 240 w 12653"/>
              <a:gd name="connsiteY63" fmla="*/ 3360 h 3981"/>
              <a:gd name="connsiteX64" fmla="*/ 451 w 12653"/>
              <a:gd name="connsiteY64" fmla="*/ 3360 h 3981"/>
              <a:gd name="connsiteX65" fmla="*/ 451 w 12653"/>
              <a:gd name="connsiteY65" fmla="*/ 3231 h 3981"/>
              <a:gd name="connsiteX66" fmla="*/ 561 w 12653"/>
              <a:gd name="connsiteY66" fmla="*/ 3231 h 3981"/>
              <a:gd name="connsiteX67" fmla="*/ 561 w 12653"/>
              <a:gd name="connsiteY67" fmla="*/ 3261 h 3981"/>
              <a:gd name="connsiteX68" fmla="*/ 499 w 12653"/>
              <a:gd name="connsiteY68" fmla="*/ 3261 h 3981"/>
              <a:gd name="connsiteX69" fmla="*/ 499 w 12653"/>
              <a:gd name="connsiteY69" fmla="*/ 3345 h 3981"/>
              <a:gd name="connsiteX70" fmla="*/ 583 w 12653"/>
              <a:gd name="connsiteY70" fmla="*/ 3345 h 3981"/>
              <a:gd name="connsiteX71" fmla="*/ 583 w 12653"/>
              <a:gd name="connsiteY71" fmla="*/ 3283 h 3981"/>
              <a:gd name="connsiteX72" fmla="*/ 637 w 12653"/>
              <a:gd name="connsiteY72" fmla="*/ 3283 h 3981"/>
              <a:gd name="connsiteX73" fmla="*/ 637 w 12653"/>
              <a:gd name="connsiteY73" fmla="*/ 3343 h 3981"/>
              <a:gd name="connsiteX74" fmla="*/ 12017 w 12653"/>
              <a:gd name="connsiteY74" fmla="*/ 3343 h 3981"/>
              <a:gd name="connsiteX75" fmla="*/ 12017 w 12653"/>
              <a:gd name="connsiteY75" fmla="*/ 3283 h 3981"/>
              <a:gd name="connsiteX76" fmla="*/ 12071 w 12653"/>
              <a:gd name="connsiteY76" fmla="*/ 3283 h 3981"/>
              <a:gd name="connsiteX77" fmla="*/ 12071 w 12653"/>
              <a:gd name="connsiteY77" fmla="*/ 3345 h 3981"/>
              <a:gd name="connsiteX78" fmla="*/ 12155 w 12653"/>
              <a:gd name="connsiteY78" fmla="*/ 3345 h 3981"/>
              <a:gd name="connsiteX79" fmla="*/ 12155 w 12653"/>
              <a:gd name="connsiteY79" fmla="*/ 3261 h 3981"/>
              <a:gd name="connsiteX80" fmla="*/ 12092 w 12653"/>
              <a:gd name="connsiteY80" fmla="*/ 3261 h 3981"/>
              <a:gd name="connsiteX81" fmla="*/ 12092 w 12653"/>
              <a:gd name="connsiteY81" fmla="*/ 3231 h 3981"/>
              <a:gd name="connsiteX82" fmla="*/ 12202 w 12653"/>
              <a:gd name="connsiteY82" fmla="*/ 3231 h 3981"/>
              <a:gd name="connsiteX83" fmla="*/ 12202 w 12653"/>
              <a:gd name="connsiteY83" fmla="*/ 3360 h 3981"/>
              <a:gd name="connsiteX84" fmla="*/ 12414 w 12653"/>
              <a:gd name="connsiteY84" fmla="*/ 3360 h 3981"/>
              <a:gd name="connsiteX85" fmla="*/ 12414 w 12653"/>
              <a:gd name="connsiteY85" fmla="*/ 3278 h 3981"/>
              <a:gd name="connsiteX86" fmla="*/ 12470 w 12653"/>
              <a:gd name="connsiteY86" fmla="*/ 3278 h 3981"/>
              <a:gd name="connsiteX87" fmla="*/ 12470 w 12653"/>
              <a:gd name="connsiteY87" fmla="*/ 3360 h 3981"/>
              <a:gd name="connsiteX88" fmla="*/ 12653 w 12653"/>
              <a:gd name="connsiteY88" fmla="*/ 3360 h 3981"/>
              <a:gd name="connsiteX89" fmla="*/ 12653 w 12653"/>
              <a:gd name="connsiteY89" fmla="*/ 3179 h 3981"/>
              <a:gd name="connsiteX90" fmla="*/ 12571 w 12653"/>
              <a:gd name="connsiteY90" fmla="*/ 3179 h 3981"/>
              <a:gd name="connsiteX91" fmla="*/ 12571 w 12653"/>
              <a:gd name="connsiteY91" fmla="*/ 3106 h 3981"/>
              <a:gd name="connsiteX92" fmla="*/ 12651 w 12653"/>
              <a:gd name="connsiteY92" fmla="*/ 3106 h 3981"/>
              <a:gd name="connsiteX93" fmla="*/ 12651 w 12653"/>
              <a:gd name="connsiteY93" fmla="*/ 2894 h 3981"/>
              <a:gd name="connsiteX94" fmla="*/ 12522 w 12653"/>
              <a:gd name="connsiteY94" fmla="*/ 2894 h 3981"/>
              <a:gd name="connsiteX95" fmla="*/ 12522 w 12653"/>
              <a:gd name="connsiteY95" fmla="*/ 2786 h 3981"/>
              <a:gd name="connsiteX96" fmla="*/ 12552 w 12653"/>
              <a:gd name="connsiteY96" fmla="*/ 2786 h 3981"/>
              <a:gd name="connsiteX97" fmla="*/ 12552 w 12653"/>
              <a:gd name="connsiteY97" fmla="*/ 2847 h 3981"/>
              <a:gd name="connsiteX98" fmla="*/ 12636 w 12653"/>
              <a:gd name="connsiteY98" fmla="*/ 2847 h 3981"/>
              <a:gd name="connsiteX99" fmla="*/ 12636 w 12653"/>
              <a:gd name="connsiteY99" fmla="*/ 2765 h 3981"/>
              <a:gd name="connsiteX100" fmla="*/ 12574 w 12653"/>
              <a:gd name="connsiteY100" fmla="*/ 2765 h 3981"/>
              <a:gd name="connsiteX101" fmla="*/ 12574 w 12653"/>
              <a:gd name="connsiteY101" fmla="*/ 2708 h 3981"/>
              <a:gd name="connsiteX102" fmla="*/ 12634 w 12653"/>
              <a:gd name="connsiteY102" fmla="*/ 2708 h 3981"/>
              <a:gd name="connsiteX103" fmla="*/ 12634 w 12653"/>
              <a:gd name="connsiteY103" fmla="*/ 652 h 3981"/>
              <a:gd name="connsiteX104" fmla="*/ 12574 w 12653"/>
              <a:gd name="connsiteY104" fmla="*/ 652 h 3981"/>
              <a:gd name="connsiteX105" fmla="*/ 12574 w 12653"/>
              <a:gd name="connsiteY105" fmla="*/ 596 h 3981"/>
              <a:gd name="connsiteX106" fmla="*/ 12636 w 12653"/>
              <a:gd name="connsiteY106" fmla="*/ 596 h 3981"/>
              <a:gd name="connsiteX107" fmla="*/ 12636 w 12653"/>
              <a:gd name="connsiteY107" fmla="*/ 514 h 3981"/>
              <a:gd name="connsiteX108" fmla="*/ 12552 w 12653"/>
              <a:gd name="connsiteY108" fmla="*/ 514 h 3981"/>
              <a:gd name="connsiteX109" fmla="*/ 12552 w 12653"/>
              <a:gd name="connsiteY109" fmla="*/ 575 h 3981"/>
              <a:gd name="connsiteX110" fmla="*/ 12522 w 12653"/>
              <a:gd name="connsiteY110" fmla="*/ 575 h 3981"/>
              <a:gd name="connsiteX111" fmla="*/ 12522 w 12653"/>
              <a:gd name="connsiteY111" fmla="*/ 467 h 3981"/>
              <a:gd name="connsiteX112" fmla="*/ 12651 w 12653"/>
              <a:gd name="connsiteY112" fmla="*/ 467 h 3981"/>
              <a:gd name="connsiteX113" fmla="*/ 12651 w 12653"/>
              <a:gd name="connsiteY113" fmla="*/ 255 h 3981"/>
              <a:gd name="connsiteX114" fmla="*/ 12571 w 12653"/>
              <a:gd name="connsiteY114" fmla="*/ 255 h 3981"/>
              <a:gd name="connsiteX115" fmla="*/ 12571 w 12653"/>
              <a:gd name="connsiteY115" fmla="*/ 182 h 3981"/>
              <a:gd name="connsiteX116" fmla="*/ 12653 w 12653"/>
              <a:gd name="connsiteY116" fmla="*/ 182 h 3981"/>
              <a:gd name="connsiteX117" fmla="*/ 561 w 12653"/>
              <a:gd name="connsiteY117" fmla="*/ 3283 h 3981"/>
              <a:gd name="connsiteX118" fmla="*/ 561 w 12653"/>
              <a:gd name="connsiteY118" fmla="*/ 3324 h 3981"/>
              <a:gd name="connsiteX119" fmla="*/ 520 w 12653"/>
              <a:gd name="connsiteY119" fmla="*/ 3324 h 3981"/>
              <a:gd name="connsiteX120" fmla="*/ 520 w 12653"/>
              <a:gd name="connsiteY120" fmla="*/ 3283 h 3981"/>
              <a:gd name="connsiteX121" fmla="*/ 561 w 12653"/>
              <a:gd name="connsiteY121" fmla="*/ 3283 h 3981"/>
              <a:gd name="connsiteX122" fmla="*/ 12092 w 12653"/>
              <a:gd name="connsiteY122" fmla="*/ 78 h 3981"/>
              <a:gd name="connsiteX123" fmla="*/ 12092 w 12653"/>
              <a:gd name="connsiteY123" fmla="*/ 37 h 3981"/>
              <a:gd name="connsiteX124" fmla="*/ 12133 w 12653"/>
              <a:gd name="connsiteY124" fmla="*/ 37 h 3981"/>
              <a:gd name="connsiteX125" fmla="*/ 12133 w 12653"/>
              <a:gd name="connsiteY125" fmla="*/ 78 h 3981"/>
              <a:gd name="connsiteX126" fmla="*/ 12092 w 12653"/>
              <a:gd name="connsiteY126" fmla="*/ 78 h 3981"/>
              <a:gd name="connsiteX127" fmla="*/ 12574 w 12653"/>
              <a:gd name="connsiteY127" fmla="*/ 2825 h 3981"/>
              <a:gd name="connsiteX128" fmla="*/ 12574 w 12653"/>
              <a:gd name="connsiteY128" fmla="*/ 2786 h 3981"/>
              <a:gd name="connsiteX129" fmla="*/ 12615 w 12653"/>
              <a:gd name="connsiteY129" fmla="*/ 2786 h 3981"/>
              <a:gd name="connsiteX130" fmla="*/ 12615 w 12653"/>
              <a:gd name="connsiteY130" fmla="*/ 2825 h 3981"/>
              <a:gd name="connsiteX131" fmla="*/ 12574 w 12653"/>
              <a:gd name="connsiteY131" fmla="*/ 2825 h 3981"/>
              <a:gd name="connsiteX132" fmla="*/ 12492 w 12653"/>
              <a:gd name="connsiteY132" fmla="*/ 3339 h 3981"/>
              <a:gd name="connsiteX133" fmla="*/ 12492 w 12653"/>
              <a:gd name="connsiteY133" fmla="*/ 3278 h 3981"/>
              <a:gd name="connsiteX134" fmla="*/ 12571 w 12653"/>
              <a:gd name="connsiteY134" fmla="*/ 3278 h 3981"/>
              <a:gd name="connsiteX135" fmla="*/ 12571 w 12653"/>
              <a:gd name="connsiteY135" fmla="*/ 3201 h 3981"/>
              <a:gd name="connsiteX136" fmla="*/ 12630 w 12653"/>
              <a:gd name="connsiteY136" fmla="*/ 3201 h 3981"/>
              <a:gd name="connsiteX137" fmla="*/ 12630 w 12653"/>
              <a:gd name="connsiteY137" fmla="*/ 3339 h 3981"/>
              <a:gd name="connsiteX138" fmla="*/ 12492 w 12653"/>
              <a:gd name="connsiteY138" fmla="*/ 3339 h 3981"/>
              <a:gd name="connsiteX139" fmla="*/ 12492 w 12653"/>
              <a:gd name="connsiteY139" fmla="*/ 3259 h 3981"/>
              <a:gd name="connsiteX140" fmla="*/ 12492 w 12653"/>
              <a:gd name="connsiteY140" fmla="*/ 3201 h 3981"/>
              <a:gd name="connsiteX141" fmla="*/ 12552 w 12653"/>
              <a:gd name="connsiteY141" fmla="*/ 3201 h 3981"/>
              <a:gd name="connsiteX142" fmla="*/ 12552 w 12653"/>
              <a:gd name="connsiteY142" fmla="*/ 3259 h 3981"/>
              <a:gd name="connsiteX143" fmla="*/ 12492 w 12653"/>
              <a:gd name="connsiteY143" fmla="*/ 3259 h 3981"/>
              <a:gd name="connsiteX144" fmla="*/ 12487 w 12653"/>
              <a:gd name="connsiteY144" fmla="*/ 3084 h 3981"/>
              <a:gd name="connsiteX145" fmla="*/ 12487 w 12653"/>
              <a:gd name="connsiteY145" fmla="*/ 3021 h 3981"/>
              <a:gd name="connsiteX146" fmla="*/ 12552 w 12653"/>
              <a:gd name="connsiteY146" fmla="*/ 3021 h 3981"/>
              <a:gd name="connsiteX147" fmla="*/ 12552 w 12653"/>
              <a:gd name="connsiteY147" fmla="*/ 3084 h 3981"/>
              <a:gd name="connsiteX148" fmla="*/ 12487 w 12653"/>
              <a:gd name="connsiteY148" fmla="*/ 3084 h 3981"/>
              <a:gd name="connsiteX149" fmla="*/ 12552 w 12653"/>
              <a:gd name="connsiteY149" fmla="*/ 3106 h 3981"/>
              <a:gd name="connsiteX150" fmla="*/ 12552 w 12653"/>
              <a:gd name="connsiteY150" fmla="*/ 3177 h 3981"/>
              <a:gd name="connsiteX151" fmla="*/ 12487 w 12653"/>
              <a:gd name="connsiteY151" fmla="*/ 3177 h 3981"/>
              <a:gd name="connsiteX152" fmla="*/ 12487 w 12653"/>
              <a:gd name="connsiteY152" fmla="*/ 3106 h 3981"/>
              <a:gd name="connsiteX153" fmla="*/ 12552 w 12653"/>
              <a:gd name="connsiteY153" fmla="*/ 3106 h 3981"/>
              <a:gd name="connsiteX154" fmla="*/ 12470 w 12653"/>
              <a:gd name="connsiteY154" fmla="*/ 3196 h 3981"/>
              <a:gd name="connsiteX155" fmla="*/ 12470 w 12653"/>
              <a:gd name="connsiteY155" fmla="*/ 3259 h 3981"/>
              <a:gd name="connsiteX156" fmla="*/ 12414 w 12653"/>
              <a:gd name="connsiteY156" fmla="*/ 3259 h 3981"/>
              <a:gd name="connsiteX157" fmla="*/ 12414 w 12653"/>
              <a:gd name="connsiteY157" fmla="*/ 3196 h 3981"/>
              <a:gd name="connsiteX158" fmla="*/ 12470 w 12653"/>
              <a:gd name="connsiteY158" fmla="*/ 3196 h 3981"/>
              <a:gd name="connsiteX159" fmla="*/ 12470 w 12653"/>
              <a:gd name="connsiteY159" fmla="*/ 3106 h 3981"/>
              <a:gd name="connsiteX160" fmla="*/ 12470 w 12653"/>
              <a:gd name="connsiteY160" fmla="*/ 3177 h 3981"/>
              <a:gd name="connsiteX161" fmla="*/ 12414 w 12653"/>
              <a:gd name="connsiteY161" fmla="*/ 3177 h 3981"/>
              <a:gd name="connsiteX162" fmla="*/ 12414 w 12653"/>
              <a:gd name="connsiteY162" fmla="*/ 3106 h 3981"/>
              <a:gd name="connsiteX163" fmla="*/ 12470 w 12653"/>
              <a:gd name="connsiteY163" fmla="*/ 3106 h 3981"/>
              <a:gd name="connsiteX164" fmla="*/ 12092 w 12653"/>
              <a:gd name="connsiteY164" fmla="*/ 3324 h 3981"/>
              <a:gd name="connsiteX165" fmla="*/ 12092 w 12653"/>
              <a:gd name="connsiteY165" fmla="*/ 3283 h 3981"/>
              <a:gd name="connsiteX166" fmla="*/ 12133 w 12653"/>
              <a:gd name="connsiteY166" fmla="*/ 3283 h 3981"/>
              <a:gd name="connsiteX167" fmla="*/ 12133 w 12653"/>
              <a:gd name="connsiteY167" fmla="*/ 3324 h 3981"/>
              <a:gd name="connsiteX168" fmla="*/ 12092 w 12653"/>
              <a:gd name="connsiteY168" fmla="*/ 3324 h 3981"/>
              <a:gd name="connsiteX169" fmla="*/ 240 w 12653"/>
              <a:gd name="connsiteY169" fmla="*/ 3196 h 3981"/>
              <a:gd name="connsiteX170" fmla="*/ 240 w 12653"/>
              <a:gd name="connsiteY170" fmla="*/ 3259 h 3981"/>
              <a:gd name="connsiteX171" fmla="*/ 184 w 12653"/>
              <a:gd name="connsiteY171" fmla="*/ 3259 h 3981"/>
              <a:gd name="connsiteX172" fmla="*/ 184 w 12653"/>
              <a:gd name="connsiteY172" fmla="*/ 3196 h 3981"/>
              <a:gd name="connsiteX173" fmla="*/ 240 w 12653"/>
              <a:gd name="connsiteY173" fmla="*/ 3196 h 3981"/>
              <a:gd name="connsiteX174" fmla="*/ 240 w 12653"/>
              <a:gd name="connsiteY174" fmla="*/ 3106 h 3981"/>
              <a:gd name="connsiteX175" fmla="*/ 240 w 12653"/>
              <a:gd name="connsiteY175" fmla="*/ 3177 h 3981"/>
              <a:gd name="connsiteX176" fmla="*/ 184 w 12653"/>
              <a:gd name="connsiteY176" fmla="*/ 3177 h 3981"/>
              <a:gd name="connsiteX177" fmla="*/ 184 w 12653"/>
              <a:gd name="connsiteY177" fmla="*/ 3106 h 3981"/>
              <a:gd name="connsiteX178" fmla="*/ 240 w 12653"/>
              <a:gd name="connsiteY178" fmla="*/ 3106 h 3981"/>
              <a:gd name="connsiteX179" fmla="*/ 102 w 12653"/>
              <a:gd name="connsiteY179" fmla="*/ 3084 h 3981"/>
              <a:gd name="connsiteX180" fmla="*/ 102 w 12653"/>
              <a:gd name="connsiteY180" fmla="*/ 3021 h 3981"/>
              <a:gd name="connsiteX181" fmla="*/ 166 w 12653"/>
              <a:gd name="connsiteY181" fmla="*/ 3021 h 3981"/>
              <a:gd name="connsiteX182" fmla="*/ 166 w 12653"/>
              <a:gd name="connsiteY182" fmla="*/ 3084 h 3981"/>
              <a:gd name="connsiteX183" fmla="*/ 102 w 12653"/>
              <a:gd name="connsiteY183" fmla="*/ 3084 h 3981"/>
              <a:gd name="connsiteX184" fmla="*/ 102 w 12653"/>
              <a:gd name="connsiteY184" fmla="*/ 3177 h 3981"/>
              <a:gd name="connsiteX185" fmla="*/ 102 w 12653"/>
              <a:gd name="connsiteY185" fmla="*/ 3106 h 3981"/>
              <a:gd name="connsiteX186" fmla="*/ 166 w 12653"/>
              <a:gd name="connsiteY186" fmla="*/ 3106 h 3981"/>
              <a:gd name="connsiteX187" fmla="*/ 166 w 12653"/>
              <a:gd name="connsiteY187" fmla="*/ 3177 h 3981"/>
              <a:gd name="connsiteX188" fmla="*/ 102 w 12653"/>
              <a:gd name="connsiteY188" fmla="*/ 3177 h 3981"/>
              <a:gd name="connsiteX189" fmla="*/ 102 w 12653"/>
              <a:gd name="connsiteY189" fmla="*/ 3259 h 3981"/>
              <a:gd name="connsiteX190" fmla="*/ 102 w 12653"/>
              <a:gd name="connsiteY190" fmla="*/ 3201 h 3981"/>
              <a:gd name="connsiteX191" fmla="*/ 162 w 12653"/>
              <a:gd name="connsiteY191" fmla="*/ 3201 h 3981"/>
              <a:gd name="connsiteX192" fmla="*/ 162 w 12653"/>
              <a:gd name="connsiteY192" fmla="*/ 3259 h 3981"/>
              <a:gd name="connsiteX193" fmla="*/ 102 w 12653"/>
              <a:gd name="connsiteY193" fmla="*/ 3259 h 3981"/>
              <a:gd name="connsiteX194" fmla="*/ 162 w 12653"/>
              <a:gd name="connsiteY194" fmla="*/ 3278 h 3981"/>
              <a:gd name="connsiteX195" fmla="*/ 162 w 12653"/>
              <a:gd name="connsiteY195" fmla="*/ 3339 h 3981"/>
              <a:gd name="connsiteX196" fmla="*/ 24 w 12653"/>
              <a:gd name="connsiteY196" fmla="*/ 3339 h 3981"/>
              <a:gd name="connsiteX197" fmla="*/ 24 w 12653"/>
              <a:gd name="connsiteY197" fmla="*/ 3201 h 3981"/>
              <a:gd name="connsiteX198" fmla="*/ 82 w 12653"/>
              <a:gd name="connsiteY198" fmla="*/ 3201 h 3981"/>
              <a:gd name="connsiteX199" fmla="*/ 82 w 12653"/>
              <a:gd name="connsiteY199" fmla="*/ 3278 h 3981"/>
              <a:gd name="connsiteX200" fmla="*/ 162 w 12653"/>
              <a:gd name="connsiteY200" fmla="*/ 3278 h 3981"/>
              <a:gd name="connsiteX201" fmla="*/ 80 w 12653"/>
              <a:gd name="connsiteY201" fmla="*/ 536 h 3981"/>
              <a:gd name="connsiteX202" fmla="*/ 80 w 12653"/>
              <a:gd name="connsiteY202" fmla="*/ 575 h 3981"/>
              <a:gd name="connsiteX203" fmla="*/ 39 w 12653"/>
              <a:gd name="connsiteY203" fmla="*/ 575 h 3981"/>
              <a:gd name="connsiteX204" fmla="*/ 39 w 12653"/>
              <a:gd name="connsiteY204" fmla="*/ 536 h 3981"/>
              <a:gd name="connsiteX205" fmla="*/ 80 w 12653"/>
              <a:gd name="connsiteY205" fmla="*/ 536 h 3981"/>
              <a:gd name="connsiteX206" fmla="*/ 162 w 12653"/>
              <a:gd name="connsiteY206" fmla="*/ 22 h 3981"/>
              <a:gd name="connsiteX207" fmla="*/ 162 w 12653"/>
              <a:gd name="connsiteY207" fmla="*/ 82 h 3981"/>
              <a:gd name="connsiteX208" fmla="*/ 82 w 12653"/>
              <a:gd name="connsiteY208" fmla="*/ 82 h 3981"/>
              <a:gd name="connsiteX209" fmla="*/ 82 w 12653"/>
              <a:gd name="connsiteY209" fmla="*/ 160 h 3981"/>
              <a:gd name="connsiteX210" fmla="*/ 24 w 12653"/>
              <a:gd name="connsiteY210" fmla="*/ 160 h 3981"/>
              <a:gd name="connsiteX211" fmla="*/ 24 w 12653"/>
              <a:gd name="connsiteY211" fmla="*/ 22 h 3981"/>
              <a:gd name="connsiteX212" fmla="*/ 162 w 12653"/>
              <a:gd name="connsiteY212" fmla="*/ 22 h 3981"/>
              <a:gd name="connsiteX213" fmla="*/ 162 w 12653"/>
              <a:gd name="connsiteY213" fmla="*/ 102 h 3981"/>
              <a:gd name="connsiteX214" fmla="*/ 162 w 12653"/>
              <a:gd name="connsiteY214" fmla="*/ 160 h 3981"/>
              <a:gd name="connsiteX215" fmla="*/ 102 w 12653"/>
              <a:gd name="connsiteY215" fmla="*/ 160 h 3981"/>
              <a:gd name="connsiteX216" fmla="*/ 102 w 12653"/>
              <a:gd name="connsiteY216" fmla="*/ 102 h 3981"/>
              <a:gd name="connsiteX217" fmla="*/ 162 w 12653"/>
              <a:gd name="connsiteY217" fmla="*/ 102 h 3981"/>
              <a:gd name="connsiteX218" fmla="*/ 166 w 12653"/>
              <a:gd name="connsiteY218" fmla="*/ 277 h 3981"/>
              <a:gd name="connsiteX219" fmla="*/ 166 w 12653"/>
              <a:gd name="connsiteY219" fmla="*/ 339 h 3981"/>
              <a:gd name="connsiteX220" fmla="*/ 102 w 12653"/>
              <a:gd name="connsiteY220" fmla="*/ 339 h 3981"/>
              <a:gd name="connsiteX221" fmla="*/ 102 w 12653"/>
              <a:gd name="connsiteY221" fmla="*/ 277 h 3981"/>
              <a:gd name="connsiteX222" fmla="*/ 166 w 12653"/>
              <a:gd name="connsiteY222" fmla="*/ 277 h 3981"/>
              <a:gd name="connsiteX223" fmla="*/ 102 w 12653"/>
              <a:gd name="connsiteY223" fmla="*/ 255 h 3981"/>
              <a:gd name="connsiteX224" fmla="*/ 102 w 12653"/>
              <a:gd name="connsiteY224" fmla="*/ 184 h 3981"/>
              <a:gd name="connsiteX225" fmla="*/ 166 w 12653"/>
              <a:gd name="connsiteY225" fmla="*/ 184 h 3981"/>
              <a:gd name="connsiteX226" fmla="*/ 166 w 12653"/>
              <a:gd name="connsiteY226" fmla="*/ 255 h 3981"/>
              <a:gd name="connsiteX227" fmla="*/ 102 w 12653"/>
              <a:gd name="connsiteY227" fmla="*/ 255 h 3981"/>
              <a:gd name="connsiteX228" fmla="*/ 184 w 12653"/>
              <a:gd name="connsiteY228" fmla="*/ 255 h 3981"/>
              <a:gd name="connsiteX229" fmla="*/ 184 w 12653"/>
              <a:gd name="connsiteY229" fmla="*/ 184 h 3981"/>
              <a:gd name="connsiteX230" fmla="*/ 240 w 12653"/>
              <a:gd name="connsiteY230" fmla="*/ 184 h 3981"/>
              <a:gd name="connsiteX231" fmla="*/ 240 w 12653"/>
              <a:gd name="connsiteY231" fmla="*/ 255 h 3981"/>
              <a:gd name="connsiteX232" fmla="*/ 184 w 12653"/>
              <a:gd name="connsiteY232" fmla="*/ 255 h 3981"/>
              <a:gd name="connsiteX233" fmla="*/ 184 w 12653"/>
              <a:gd name="connsiteY233" fmla="*/ 164 h 3981"/>
              <a:gd name="connsiteX234" fmla="*/ 184 w 12653"/>
              <a:gd name="connsiteY234" fmla="*/ 102 h 3981"/>
              <a:gd name="connsiteX235" fmla="*/ 240 w 12653"/>
              <a:gd name="connsiteY235" fmla="*/ 102 h 3981"/>
              <a:gd name="connsiteX236" fmla="*/ 240 w 12653"/>
              <a:gd name="connsiteY236" fmla="*/ 164 h 3981"/>
              <a:gd name="connsiteX237" fmla="*/ 184 w 12653"/>
              <a:gd name="connsiteY237" fmla="*/ 164 h 3981"/>
              <a:gd name="connsiteX238" fmla="*/ 561 w 12653"/>
              <a:gd name="connsiteY238" fmla="*/ 37 h 3981"/>
              <a:gd name="connsiteX239" fmla="*/ 561 w 12653"/>
              <a:gd name="connsiteY239" fmla="*/ 78 h 3981"/>
              <a:gd name="connsiteX240" fmla="*/ 520 w 12653"/>
              <a:gd name="connsiteY240" fmla="*/ 78 h 3981"/>
              <a:gd name="connsiteX241" fmla="*/ 520 w 12653"/>
              <a:gd name="connsiteY241" fmla="*/ 37 h 3981"/>
              <a:gd name="connsiteX242" fmla="*/ 561 w 12653"/>
              <a:gd name="connsiteY242" fmla="*/ 37 h 3981"/>
              <a:gd name="connsiteX243" fmla="*/ 12414 w 12653"/>
              <a:gd name="connsiteY243" fmla="*/ 164 h 3981"/>
              <a:gd name="connsiteX244" fmla="*/ 12414 w 12653"/>
              <a:gd name="connsiteY244" fmla="*/ 102 h 3981"/>
              <a:gd name="connsiteX245" fmla="*/ 12470 w 12653"/>
              <a:gd name="connsiteY245" fmla="*/ 102 h 3981"/>
              <a:gd name="connsiteX246" fmla="*/ 12470 w 12653"/>
              <a:gd name="connsiteY246" fmla="*/ 164 h 3981"/>
              <a:gd name="connsiteX247" fmla="*/ 12414 w 12653"/>
              <a:gd name="connsiteY247" fmla="*/ 164 h 3981"/>
              <a:gd name="connsiteX248" fmla="*/ 12414 w 12653"/>
              <a:gd name="connsiteY248" fmla="*/ 255 h 3981"/>
              <a:gd name="connsiteX249" fmla="*/ 12414 w 12653"/>
              <a:gd name="connsiteY249" fmla="*/ 184 h 3981"/>
              <a:gd name="connsiteX250" fmla="*/ 12470 w 12653"/>
              <a:gd name="connsiteY250" fmla="*/ 184 h 3981"/>
              <a:gd name="connsiteX251" fmla="*/ 12470 w 12653"/>
              <a:gd name="connsiteY251" fmla="*/ 255 h 3981"/>
              <a:gd name="connsiteX252" fmla="*/ 12414 w 12653"/>
              <a:gd name="connsiteY252" fmla="*/ 255 h 3981"/>
              <a:gd name="connsiteX253" fmla="*/ 12552 w 12653"/>
              <a:gd name="connsiteY253" fmla="*/ 596 h 3981"/>
              <a:gd name="connsiteX254" fmla="*/ 12552 w 12653"/>
              <a:gd name="connsiteY254" fmla="*/ 674 h 3981"/>
              <a:gd name="connsiteX255" fmla="*/ 12612 w 12653"/>
              <a:gd name="connsiteY255" fmla="*/ 674 h 3981"/>
              <a:gd name="connsiteX256" fmla="*/ 12612 w 12653"/>
              <a:gd name="connsiteY256" fmla="*/ 2687 h 3981"/>
              <a:gd name="connsiteX257" fmla="*/ 12552 w 12653"/>
              <a:gd name="connsiteY257" fmla="*/ 2687 h 3981"/>
              <a:gd name="connsiteX258" fmla="*/ 12552 w 12653"/>
              <a:gd name="connsiteY258" fmla="*/ 2765 h 3981"/>
              <a:gd name="connsiteX259" fmla="*/ 12500 w 12653"/>
              <a:gd name="connsiteY259" fmla="*/ 2765 h 3981"/>
              <a:gd name="connsiteX260" fmla="*/ 12500 w 12653"/>
              <a:gd name="connsiteY260" fmla="*/ 2916 h 3981"/>
              <a:gd name="connsiteX261" fmla="*/ 12628 w 12653"/>
              <a:gd name="connsiteY261" fmla="*/ 2916 h 3981"/>
              <a:gd name="connsiteX262" fmla="*/ 12628 w 12653"/>
              <a:gd name="connsiteY262" fmla="*/ 3084 h 3981"/>
              <a:gd name="connsiteX263" fmla="*/ 12571 w 12653"/>
              <a:gd name="connsiteY263" fmla="*/ 3084 h 3981"/>
              <a:gd name="connsiteX264" fmla="*/ 12571 w 12653"/>
              <a:gd name="connsiteY264" fmla="*/ 3002 h 3981"/>
              <a:gd name="connsiteX265" fmla="*/ 12470 w 12653"/>
              <a:gd name="connsiteY265" fmla="*/ 3002 h 3981"/>
              <a:gd name="connsiteX266" fmla="*/ 12470 w 12653"/>
              <a:gd name="connsiteY266" fmla="*/ 3084 h 3981"/>
              <a:gd name="connsiteX267" fmla="*/ 12392 w 12653"/>
              <a:gd name="connsiteY267" fmla="*/ 3084 h 3981"/>
              <a:gd name="connsiteX268" fmla="*/ 12392 w 12653"/>
              <a:gd name="connsiteY268" fmla="*/ 3177 h 3981"/>
              <a:gd name="connsiteX269" fmla="*/ 12300 w 12653"/>
              <a:gd name="connsiteY269" fmla="*/ 3177 h 3981"/>
              <a:gd name="connsiteX270" fmla="*/ 12300 w 12653"/>
              <a:gd name="connsiteY270" fmla="*/ 3278 h 3981"/>
              <a:gd name="connsiteX271" fmla="*/ 12392 w 12653"/>
              <a:gd name="connsiteY271" fmla="*/ 3278 h 3981"/>
              <a:gd name="connsiteX272" fmla="*/ 12392 w 12653"/>
              <a:gd name="connsiteY272" fmla="*/ 3337 h 3981"/>
              <a:gd name="connsiteX273" fmla="*/ 12224 w 12653"/>
              <a:gd name="connsiteY273" fmla="*/ 3337 h 3981"/>
              <a:gd name="connsiteX274" fmla="*/ 12224 w 12653"/>
              <a:gd name="connsiteY274" fmla="*/ 3209 h 3981"/>
              <a:gd name="connsiteX275" fmla="*/ 12071 w 12653"/>
              <a:gd name="connsiteY275" fmla="*/ 3209 h 3981"/>
              <a:gd name="connsiteX276" fmla="*/ 12071 w 12653"/>
              <a:gd name="connsiteY276" fmla="*/ 3261 h 3981"/>
              <a:gd name="connsiteX277" fmla="*/ 11995 w 12653"/>
              <a:gd name="connsiteY277" fmla="*/ 3261 h 3981"/>
              <a:gd name="connsiteX278" fmla="*/ 11995 w 12653"/>
              <a:gd name="connsiteY278" fmla="*/ 3322 h 3981"/>
              <a:gd name="connsiteX279" fmla="*/ 658 w 12653"/>
              <a:gd name="connsiteY279" fmla="*/ 3322 h 3981"/>
              <a:gd name="connsiteX280" fmla="*/ 658 w 12653"/>
              <a:gd name="connsiteY280" fmla="*/ 3261 h 3981"/>
              <a:gd name="connsiteX281" fmla="*/ 583 w 12653"/>
              <a:gd name="connsiteY281" fmla="*/ 3261 h 3981"/>
              <a:gd name="connsiteX282" fmla="*/ 583 w 12653"/>
              <a:gd name="connsiteY282" fmla="*/ 3209 h 3981"/>
              <a:gd name="connsiteX283" fmla="*/ 430 w 12653"/>
              <a:gd name="connsiteY283" fmla="*/ 3209 h 3981"/>
              <a:gd name="connsiteX284" fmla="*/ 430 w 12653"/>
              <a:gd name="connsiteY284" fmla="*/ 3337 h 3981"/>
              <a:gd name="connsiteX285" fmla="*/ 261 w 12653"/>
              <a:gd name="connsiteY285" fmla="*/ 3337 h 3981"/>
              <a:gd name="connsiteX286" fmla="*/ 261 w 12653"/>
              <a:gd name="connsiteY286" fmla="*/ 3278 h 3981"/>
              <a:gd name="connsiteX287" fmla="*/ 354 w 12653"/>
              <a:gd name="connsiteY287" fmla="*/ 3981 h 3981"/>
              <a:gd name="connsiteX288" fmla="*/ 354 w 12653"/>
              <a:gd name="connsiteY288" fmla="*/ 3880 h 3981"/>
              <a:gd name="connsiteX289" fmla="*/ 261 w 12653"/>
              <a:gd name="connsiteY289" fmla="*/ 3880 h 3981"/>
              <a:gd name="connsiteX290" fmla="*/ 261 w 12653"/>
              <a:gd name="connsiteY290" fmla="*/ 3787 h 3981"/>
              <a:gd name="connsiteX291" fmla="*/ 184 w 12653"/>
              <a:gd name="connsiteY291" fmla="*/ 3787 h 3981"/>
              <a:gd name="connsiteX292" fmla="*/ 184 w 12653"/>
              <a:gd name="connsiteY292" fmla="*/ 3705 h 3981"/>
              <a:gd name="connsiteX293" fmla="*/ 82 w 12653"/>
              <a:gd name="connsiteY293" fmla="*/ 3705 h 3981"/>
              <a:gd name="connsiteX294" fmla="*/ 82 w 12653"/>
              <a:gd name="connsiteY294" fmla="*/ 3787 h 3981"/>
              <a:gd name="connsiteX295" fmla="*/ 26 w 12653"/>
              <a:gd name="connsiteY295" fmla="*/ 3787 h 3981"/>
              <a:gd name="connsiteX296" fmla="*/ 26 w 12653"/>
              <a:gd name="connsiteY296" fmla="*/ 3619 h 3981"/>
              <a:gd name="connsiteX297" fmla="*/ 153 w 12653"/>
              <a:gd name="connsiteY297" fmla="*/ 3619 h 3981"/>
              <a:gd name="connsiteX298" fmla="*/ 153 w 12653"/>
              <a:gd name="connsiteY298" fmla="*/ 3468 h 3981"/>
              <a:gd name="connsiteX299" fmla="*/ 102 w 12653"/>
              <a:gd name="connsiteY299" fmla="*/ 3468 h 3981"/>
              <a:gd name="connsiteX300" fmla="*/ 102 w 12653"/>
              <a:gd name="connsiteY300" fmla="*/ 3390 h 3981"/>
              <a:gd name="connsiteX301" fmla="*/ 41 w 12653"/>
              <a:gd name="connsiteY301" fmla="*/ 3390 h 3981"/>
              <a:gd name="connsiteX302" fmla="*/ 41 w 12653"/>
              <a:gd name="connsiteY302" fmla="*/ 674 h 3981"/>
              <a:gd name="connsiteX303" fmla="*/ 102 w 12653"/>
              <a:gd name="connsiteY303" fmla="*/ 674 h 3981"/>
              <a:gd name="connsiteX304" fmla="*/ 102 w 12653"/>
              <a:gd name="connsiteY304" fmla="*/ 596 h 3981"/>
              <a:gd name="connsiteX305" fmla="*/ 153 w 12653"/>
              <a:gd name="connsiteY305" fmla="*/ 596 h 3981"/>
              <a:gd name="connsiteX306" fmla="*/ 153 w 12653"/>
              <a:gd name="connsiteY306" fmla="*/ 445 h 3981"/>
              <a:gd name="connsiteX307" fmla="*/ 26 w 12653"/>
              <a:gd name="connsiteY307" fmla="*/ 445 h 3981"/>
              <a:gd name="connsiteX308" fmla="*/ 26 w 12653"/>
              <a:gd name="connsiteY308" fmla="*/ 277 h 3981"/>
              <a:gd name="connsiteX309" fmla="*/ 82 w 12653"/>
              <a:gd name="connsiteY309" fmla="*/ 277 h 3981"/>
              <a:gd name="connsiteX310" fmla="*/ 82 w 12653"/>
              <a:gd name="connsiteY310" fmla="*/ 359 h 3981"/>
              <a:gd name="connsiteX311" fmla="*/ 184 w 12653"/>
              <a:gd name="connsiteY311" fmla="*/ 359 h 3981"/>
              <a:gd name="connsiteX312" fmla="*/ 184 w 12653"/>
              <a:gd name="connsiteY312" fmla="*/ 277 h 3981"/>
              <a:gd name="connsiteX313" fmla="*/ 261 w 12653"/>
              <a:gd name="connsiteY313" fmla="*/ 277 h 3981"/>
              <a:gd name="connsiteX314" fmla="*/ 261 w 12653"/>
              <a:gd name="connsiteY314" fmla="*/ 184 h 3981"/>
              <a:gd name="connsiteX315" fmla="*/ 354 w 12653"/>
              <a:gd name="connsiteY315" fmla="*/ 184 h 3981"/>
              <a:gd name="connsiteX316" fmla="*/ 354 w 12653"/>
              <a:gd name="connsiteY316" fmla="*/ 82 h 3981"/>
              <a:gd name="connsiteX317" fmla="*/ 261 w 12653"/>
              <a:gd name="connsiteY317" fmla="*/ 82 h 3981"/>
              <a:gd name="connsiteX318" fmla="*/ 261 w 12653"/>
              <a:gd name="connsiteY318" fmla="*/ 24 h 3981"/>
              <a:gd name="connsiteX319" fmla="*/ 430 w 12653"/>
              <a:gd name="connsiteY319" fmla="*/ 24 h 3981"/>
              <a:gd name="connsiteX320" fmla="*/ 430 w 12653"/>
              <a:gd name="connsiteY320" fmla="*/ 151 h 3981"/>
              <a:gd name="connsiteX321" fmla="*/ 583 w 12653"/>
              <a:gd name="connsiteY321" fmla="*/ 151 h 3981"/>
              <a:gd name="connsiteX322" fmla="*/ 583 w 12653"/>
              <a:gd name="connsiteY322" fmla="*/ 100 h 3981"/>
              <a:gd name="connsiteX323" fmla="*/ 658 w 12653"/>
              <a:gd name="connsiteY323" fmla="*/ 100 h 3981"/>
              <a:gd name="connsiteX324" fmla="*/ 658 w 12653"/>
              <a:gd name="connsiteY324" fmla="*/ 39 h 3981"/>
              <a:gd name="connsiteX325" fmla="*/ 11995 w 12653"/>
              <a:gd name="connsiteY325" fmla="*/ 39 h 3981"/>
              <a:gd name="connsiteX326" fmla="*/ 11995 w 12653"/>
              <a:gd name="connsiteY326" fmla="*/ 100 h 3981"/>
              <a:gd name="connsiteX327" fmla="*/ 12071 w 12653"/>
              <a:gd name="connsiteY327" fmla="*/ 100 h 3981"/>
              <a:gd name="connsiteX328" fmla="*/ 12071 w 12653"/>
              <a:gd name="connsiteY328" fmla="*/ 151 h 3981"/>
              <a:gd name="connsiteX329" fmla="*/ 12224 w 12653"/>
              <a:gd name="connsiteY329" fmla="*/ 151 h 3981"/>
              <a:gd name="connsiteX330" fmla="*/ 12224 w 12653"/>
              <a:gd name="connsiteY330" fmla="*/ 24 h 3981"/>
              <a:gd name="connsiteX331" fmla="*/ 12392 w 12653"/>
              <a:gd name="connsiteY331" fmla="*/ 24 h 3981"/>
              <a:gd name="connsiteX332" fmla="*/ 12392 w 12653"/>
              <a:gd name="connsiteY332" fmla="*/ 82 h 3981"/>
              <a:gd name="connsiteX333" fmla="*/ 12300 w 12653"/>
              <a:gd name="connsiteY333" fmla="*/ 82 h 3981"/>
              <a:gd name="connsiteX334" fmla="*/ 12300 w 12653"/>
              <a:gd name="connsiteY334" fmla="*/ 184 h 3981"/>
              <a:gd name="connsiteX335" fmla="*/ 12392 w 12653"/>
              <a:gd name="connsiteY335" fmla="*/ 184 h 3981"/>
              <a:gd name="connsiteX336" fmla="*/ 12392 w 12653"/>
              <a:gd name="connsiteY336" fmla="*/ 277 h 3981"/>
              <a:gd name="connsiteX337" fmla="*/ 12470 w 12653"/>
              <a:gd name="connsiteY337" fmla="*/ 277 h 3981"/>
              <a:gd name="connsiteX338" fmla="*/ 12470 w 12653"/>
              <a:gd name="connsiteY338" fmla="*/ 359 h 3981"/>
              <a:gd name="connsiteX339" fmla="*/ 12571 w 12653"/>
              <a:gd name="connsiteY339" fmla="*/ 359 h 3981"/>
              <a:gd name="connsiteX340" fmla="*/ 12571 w 12653"/>
              <a:gd name="connsiteY340" fmla="*/ 277 h 3981"/>
              <a:gd name="connsiteX341" fmla="*/ 12628 w 12653"/>
              <a:gd name="connsiteY341" fmla="*/ 277 h 3981"/>
              <a:gd name="connsiteX342" fmla="*/ 12628 w 12653"/>
              <a:gd name="connsiteY342" fmla="*/ 445 h 3981"/>
              <a:gd name="connsiteX343" fmla="*/ 12500 w 12653"/>
              <a:gd name="connsiteY343" fmla="*/ 445 h 3981"/>
              <a:gd name="connsiteX344" fmla="*/ 12500 w 12653"/>
              <a:gd name="connsiteY344" fmla="*/ 596 h 3981"/>
              <a:gd name="connsiteX345" fmla="*/ 12552 w 12653"/>
              <a:gd name="connsiteY345" fmla="*/ 596 h 3981"/>
              <a:gd name="connsiteX346" fmla="*/ 261 w 12653"/>
              <a:gd name="connsiteY346" fmla="*/ 3962 h 3981"/>
              <a:gd name="connsiteX347" fmla="*/ 261 w 12653"/>
              <a:gd name="connsiteY347" fmla="*/ 3899 h 3981"/>
              <a:gd name="connsiteX348" fmla="*/ 335 w 12653"/>
              <a:gd name="connsiteY348" fmla="*/ 3899 h 3981"/>
              <a:gd name="connsiteX349" fmla="*/ 335 w 12653"/>
              <a:gd name="connsiteY349" fmla="*/ 3962 h 3981"/>
              <a:gd name="connsiteX350" fmla="*/ 261 w 12653"/>
              <a:gd name="connsiteY350" fmla="*/ 3962 h 3981"/>
              <a:gd name="connsiteX351" fmla="*/ 261 w 12653"/>
              <a:gd name="connsiteY351" fmla="*/ 102 h 3981"/>
              <a:gd name="connsiteX352" fmla="*/ 335 w 12653"/>
              <a:gd name="connsiteY352" fmla="*/ 102 h 3981"/>
              <a:gd name="connsiteX353" fmla="*/ 335 w 12653"/>
              <a:gd name="connsiteY353" fmla="*/ 164 h 3981"/>
              <a:gd name="connsiteX354" fmla="*/ 261 w 12653"/>
              <a:gd name="connsiteY354" fmla="*/ 164 h 3981"/>
              <a:gd name="connsiteX355" fmla="*/ 261 w 12653"/>
              <a:gd name="connsiteY355" fmla="*/ 102 h 3981"/>
              <a:gd name="connsiteX356" fmla="*/ 12392 w 12653"/>
              <a:gd name="connsiteY356" fmla="*/ 102 h 3981"/>
              <a:gd name="connsiteX357" fmla="*/ 12392 w 12653"/>
              <a:gd name="connsiteY357" fmla="*/ 164 h 3981"/>
              <a:gd name="connsiteX358" fmla="*/ 12319 w 12653"/>
              <a:gd name="connsiteY358" fmla="*/ 164 h 3981"/>
              <a:gd name="connsiteX359" fmla="*/ 12319 w 12653"/>
              <a:gd name="connsiteY359" fmla="*/ 102 h 3981"/>
              <a:gd name="connsiteX360" fmla="*/ 12392 w 12653"/>
              <a:gd name="connsiteY360" fmla="*/ 102 h 3981"/>
              <a:gd name="connsiteX361" fmla="*/ 12392 w 12653"/>
              <a:gd name="connsiteY361" fmla="*/ 3899 h 3981"/>
              <a:gd name="connsiteX362" fmla="*/ 12392 w 12653"/>
              <a:gd name="connsiteY362" fmla="*/ 3962 h 3981"/>
              <a:gd name="connsiteX363" fmla="*/ 12319 w 12653"/>
              <a:gd name="connsiteY363" fmla="*/ 3962 h 3981"/>
              <a:gd name="connsiteX364" fmla="*/ 12319 w 12653"/>
              <a:gd name="connsiteY364" fmla="*/ 3899 h 3981"/>
              <a:gd name="connsiteX365" fmla="*/ 12392 w 12653"/>
              <a:gd name="connsiteY365" fmla="*/ 3899 h 3981"/>
              <a:gd name="connsiteX366" fmla="*/ 12552 w 12653"/>
              <a:gd name="connsiteY366" fmla="*/ 277 h 3981"/>
              <a:gd name="connsiteX367" fmla="*/ 12552 w 12653"/>
              <a:gd name="connsiteY367" fmla="*/ 339 h 3981"/>
              <a:gd name="connsiteX368" fmla="*/ 12487 w 12653"/>
              <a:gd name="connsiteY368" fmla="*/ 339 h 3981"/>
              <a:gd name="connsiteX369" fmla="*/ 12487 w 12653"/>
              <a:gd name="connsiteY369" fmla="*/ 277 h 3981"/>
              <a:gd name="connsiteX370" fmla="*/ 12552 w 12653"/>
              <a:gd name="connsiteY370" fmla="*/ 277 h 3981"/>
              <a:gd name="connsiteX371" fmla="*/ 12552 w 12653"/>
              <a:gd name="connsiteY371" fmla="*/ 184 h 3981"/>
              <a:gd name="connsiteX372" fmla="*/ 12552 w 12653"/>
              <a:gd name="connsiteY372" fmla="*/ 255 h 3981"/>
              <a:gd name="connsiteX373" fmla="*/ 12487 w 12653"/>
              <a:gd name="connsiteY373" fmla="*/ 255 h 3981"/>
              <a:gd name="connsiteX374" fmla="*/ 12487 w 12653"/>
              <a:gd name="connsiteY374" fmla="*/ 184 h 3981"/>
              <a:gd name="connsiteX375" fmla="*/ 12552 w 12653"/>
              <a:gd name="connsiteY375" fmla="*/ 184 h 3981"/>
              <a:gd name="connsiteX376" fmla="*/ 12552 w 12653"/>
              <a:gd name="connsiteY376" fmla="*/ 102 h 3981"/>
              <a:gd name="connsiteX377" fmla="*/ 12552 w 12653"/>
              <a:gd name="connsiteY377" fmla="*/ 160 h 3981"/>
              <a:gd name="connsiteX378" fmla="*/ 12492 w 12653"/>
              <a:gd name="connsiteY378" fmla="*/ 160 h 3981"/>
              <a:gd name="connsiteX379" fmla="*/ 12492 w 12653"/>
              <a:gd name="connsiteY379" fmla="*/ 102 h 3981"/>
              <a:gd name="connsiteX380" fmla="*/ 12552 w 12653"/>
              <a:gd name="connsiteY380" fmla="*/ 102 h 3981"/>
              <a:gd name="connsiteX381" fmla="*/ 12492 w 12653"/>
              <a:gd name="connsiteY381" fmla="*/ 82 h 3981"/>
              <a:gd name="connsiteX382" fmla="*/ 12492 w 12653"/>
              <a:gd name="connsiteY382" fmla="*/ 22 h 3981"/>
              <a:gd name="connsiteX383" fmla="*/ 12630 w 12653"/>
              <a:gd name="connsiteY383" fmla="*/ 22 h 3981"/>
              <a:gd name="connsiteX384" fmla="*/ 12630 w 12653"/>
              <a:gd name="connsiteY384" fmla="*/ 160 h 3981"/>
              <a:gd name="connsiteX385" fmla="*/ 12571 w 12653"/>
              <a:gd name="connsiteY385" fmla="*/ 160 h 3981"/>
              <a:gd name="connsiteX386" fmla="*/ 12571 w 12653"/>
              <a:gd name="connsiteY386" fmla="*/ 82 h 3981"/>
              <a:gd name="connsiteX387" fmla="*/ 12492 w 12653"/>
              <a:gd name="connsiteY387" fmla="*/ 82 h 3981"/>
              <a:gd name="connsiteX388" fmla="*/ 80 w 12653"/>
              <a:gd name="connsiteY388" fmla="*/ 3489 h 3981"/>
              <a:gd name="connsiteX389" fmla="*/ 80 w 12653"/>
              <a:gd name="connsiteY389" fmla="*/ 3528 h 3981"/>
              <a:gd name="connsiteX390" fmla="*/ 39 w 12653"/>
              <a:gd name="connsiteY390" fmla="*/ 3528 h 3981"/>
              <a:gd name="connsiteX391" fmla="*/ 39 w 12653"/>
              <a:gd name="connsiteY391" fmla="*/ 3489 h 3981"/>
              <a:gd name="connsiteX392" fmla="*/ 80 w 12653"/>
              <a:gd name="connsiteY392" fmla="*/ 3489 h 3981"/>
              <a:gd name="connsiteX393" fmla="*/ 12574 w 12653"/>
              <a:gd name="connsiteY393" fmla="*/ 575 h 3981"/>
              <a:gd name="connsiteX394" fmla="*/ 12574 w 12653"/>
              <a:gd name="connsiteY394" fmla="*/ 536 h 3981"/>
              <a:gd name="connsiteX395" fmla="*/ 12615 w 12653"/>
              <a:gd name="connsiteY395" fmla="*/ 536 h 3981"/>
              <a:gd name="connsiteX396" fmla="*/ 12615 w 12653"/>
              <a:gd name="connsiteY396" fmla="*/ 575 h 3981"/>
              <a:gd name="connsiteX397" fmla="*/ 12574 w 12653"/>
              <a:gd name="connsiteY397" fmla="*/ 575 h 3981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880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880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787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787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705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705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787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787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3619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3619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3468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3468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3390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3390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962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899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899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962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962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899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962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962"/>
              <a:gd name="connsiteX1" fmla="*/ 12653 w 12653"/>
              <a:gd name="connsiteY1" fmla="*/ 0 h 3962"/>
              <a:gd name="connsiteX2" fmla="*/ 12470 w 12653"/>
              <a:gd name="connsiteY2" fmla="*/ 0 h 3962"/>
              <a:gd name="connsiteX3" fmla="*/ 12470 w 12653"/>
              <a:gd name="connsiteY3" fmla="*/ 82 h 3962"/>
              <a:gd name="connsiteX4" fmla="*/ 12414 w 12653"/>
              <a:gd name="connsiteY4" fmla="*/ 82 h 3962"/>
              <a:gd name="connsiteX5" fmla="*/ 12414 w 12653"/>
              <a:gd name="connsiteY5" fmla="*/ 0 h 3962"/>
              <a:gd name="connsiteX6" fmla="*/ 12202 w 12653"/>
              <a:gd name="connsiteY6" fmla="*/ 0 h 3962"/>
              <a:gd name="connsiteX7" fmla="*/ 12202 w 12653"/>
              <a:gd name="connsiteY7" fmla="*/ 130 h 3962"/>
              <a:gd name="connsiteX8" fmla="*/ 12092 w 12653"/>
              <a:gd name="connsiteY8" fmla="*/ 130 h 3962"/>
              <a:gd name="connsiteX9" fmla="*/ 12092 w 12653"/>
              <a:gd name="connsiteY9" fmla="*/ 100 h 3962"/>
              <a:gd name="connsiteX10" fmla="*/ 12155 w 12653"/>
              <a:gd name="connsiteY10" fmla="*/ 100 h 3962"/>
              <a:gd name="connsiteX11" fmla="*/ 12155 w 12653"/>
              <a:gd name="connsiteY11" fmla="*/ 15 h 3962"/>
              <a:gd name="connsiteX12" fmla="*/ 12071 w 12653"/>
              <a:gd name="connsiteY12" fmla="*/ 15 h 3962"/>
              <a:gd name="connsiteX13" fmla="*/ 12071 w 12653"/>
              <a:gd name="connsiteY13" fmla="*/ 78 h 3962"/>
              <a:gd name="connsiteX14" fmla="*/ 12017 w 12653"/>
              <a:gd name="connsiteY14" fmla="*/ 78 h 3962"/>
              <a:gd name="connsiteX15" fmla="*/ 12017 w 12653"/>
              <a:gd name="connsiteY15" fmla="*/ 18 h 3962"/>
              <a:gd name="connsiteX16" fmla="*/ 637 w 12653"/>
              <a:gd name="connsiteY16" fmla="*/ 18 h 3962"/>
              <a:gd name="connsiteX17" fmla="*/ 637 w 12653"/>
              <a:gd name="connsiteY17" fmla="*/ 78 h 3962"/>
              <a:gd name="connsiteX18" fmla="*/ 583 w 12653"/>
              <a:gd name="connsiteY18" fmla="*/ 78 h 3962"/>
              <a:gd name="connsiteX19" fmla="*/ 583 w 12653"/>
              <a:gd name="connsiteY19" fmla="*/ 15 h 3962"/>
              <a:gd name="connsiteX20" fmla="*/ 499 w 12653"/>
              <a:gd name="connsiteY20" fmla="*/ 15 h 3962"/>
              <a:gd name="connsiteX21" fmla="*/ 499 w 12653"/>
              <a:gd name="connsiteY21" fmla="*/ 100 h 3962"/>
              <a:gd name="connsiteX22" fmla="*/ 561 w 12653"/>
              <a:gd name="connsiteY22" fmla="*/ 100 h 3962"/>
              <a:gd name="connsiteX23" fmla="*/ 561 w 12653"/>
              <a:gd name="connsiteY23" fmla="*/ 130 h 3962"/>
              <a:gd name="connsiteX24" fmla="*/ 451 w 12653"/>
              <a:gd name="connsiteY24" fmla="*/ 130 h 3962"/>
              <a:gd name="connsiteX25" fmla="*/ 451 w 12653"/>
              <a:gd name="connsiteY25" fmla="*/ 0 h 3962"/>
              <a:gd name="connsiteX26" fmla="*/ 240 w 12653"/>
              <a:gd name="connsiteY26" fmla="*/ 0 h 3962"/>
              <a:gd name="connsiteX27" fmla="*/ 240 w 12653"/>
              <a:gd name="connsiteY27" fmla="*/ 82 h 3962"/>
              <a:gd name="connsiteX28" fmla="*/ 184 w 12653"/>
              <a:gd name="connsiteY28" fmla="*/ 82 h 3962"/>
              <a:gd name="connsiteX29" fmla="*/ 184 w 12653"/>
              <a:gd name="connsiteY29" fmla="*/ 0 h 3962"/>
              <a:gd name="connsiteX30" fmla="*/ 0 w 12653"/>
              <a:gd name="connsiteY30" fmla="*/ 0 h 3962"/>
              <a:gd name="connsiteX31" fmla="*/ 0 w 12653"/>
              <a:gd name="connsiteY31" fmla="*/ 182 h 3962"/>
              <a:gd name="connsiteX32" fmla="*/ 82 w 12653"/>
              <a:gd name="connsiteY32" fmla="*/ 182 h 3962"/>
              <a:gd name="connsiteX33" fmla="*/ 82 w 12653"/>
              <a:gd name="connsiteY33" fmla="*/ 255 h 3962"/>
              <a:gd name="connsiteX34" fmla="*/ 2 w 12653"/>
              <a:gd name="connsiteY34" fmla="*/ 255 h 3962"/>
              <a:gd name="connsiteX35" fmla="*/ 2 w 12653"/>
              <a:gd name="connsiteY35" fmla="*/ 467 h 3962"/>
              <a:gd name="connsiteX36" fmla="*/ 132 w 12653"/>
              <a:gd name="connsiteY36" fmla="*/ 467 h 3962"/>
              <a:gd name="connsiteX37" fmla="*/ 132 w 12653"/>
              <a:gd name="connsiteY37" fmla="*/ 575 h 3962"/>
              <a:gd name="connsiteX38" fmla="*/ 102 w 12653"/>
              <a:gd name="connsiteY38" fmla="*/ 575 h 3962"/>
              <a:gd name="connsiteX39" fmla="*/ 102 w 12653"/>
              <a:gd name="connsiteY39" fmla="*/ 514 h 3962"/>
              <a:gd name="connsiteX40" fmla="*/ 17 w 12653"/>
              <a:gd name="connsiteY40" fmla="*/ 514 h 3962"/>
              <a:gd name="connsiteX41" fmla="*/ 17 w 12653"/>
              <a:gd name="connsiteY41" fmla="*/ 596 h 3962"/>
              <a:gd name="connsiteX42" fmla="*/ 80 w 12653"/>
              <a:gd name="connsiteY42" fmla="*/ 596 h 3962"/>
              <a:gd name="connsiteX43" fmla="*/ 80 w 12653"/>
              <a:gd name="connsiteY43" fmla="*/ 652 h 3962"/>
              <a:gd name="connsiteX44" fmla="*/ 20 w 12653"/>
              <a:gd name="connsiteY44" fmla="*/ 652 h 3962"/>
              <a:gd name="connsiteX45" fmla="*/ 20 w 12653"/>
              <a:gd name="connsiteY45" fmla="*/ 2708 h 3962"/>
              <a:gd name="connsiteX46" fmla="*/ 80 w 12653"/>
              <a:gd name="connsiteY46" fmla="*/ 2708 h 3962"/>
              <a:gd name="connsiteX47" fmla="*/ 80 w 12653"/>
              <a:gd name="connsiteY47" fmla="*/ 2765 h 3962"/>
              <a:gd name="connsiteX48" fmla="*/ 17 w 12653"/>
              <a:gd name="connsiteY48" fmla="*/ 2765 h 3962"/>
              <a:gd name="connsiteX49" fmla="*/ 17 w 12653"/>
              <a:gd name="connsiteY49" fmla="*/ 2847 h 3962"/>
              <a:gd name="connsiteX50" fmla="*/ 102 w 12653"/>
              <a:gd name="connsiteY50" fmla="*/ 2847 h 3962"/>
              <a:gd name="connsiteX51" fmla="*/ 102 w 12653"/>
              <a:gd name="connsiteY51" fmla="*/ 2786 h 3962"/>
              <a:gd name="connsiteX52" fmla="*/ 132 w 12653"/>
              <a:gd name="connsiteY52" fmla="*/ 2786 h 3962"/>
              <a:gd name="connsiteX53" fmla="*/ 132 w 12653"/>
              <a:gd name="connsiteY53" fmla="*/ 2894 h 3962"/>
              <a:gd name="connsiteX54" fmla="*/ 2 w 12653"/>
              <a:gd name="connsiteY54" fmla="*/ 2894 h 3962"/>
              <a:gd name="connsiteX55" fmla="*/ 2 w 12653"/>
              <a:gd name="connsiteY55" fmla="*/ 3106 h 3962"/>
              <a:gd name="connsiteX56" fmla="*/ 82 w 12653"/>
              <a:gd name="connsiteY56" fmla="*/ 3106 h 3962"/>
              <a:gd name="connsiteX57" fmla="*/ 82 w 12653"/>
              <a:gd name="connsiteY57" fmla="*/ 3179 h 3962"/>
              <a:gd name="connsiteX58" fmla="*/ 0 w 12653"/>
              <a:gd name="connsiteY58" fmla="*/ 3179 h 3962"/>
              <a:gd name="connsiteX59" fmla="*/ 0 w 12653"/>
              <a:gd name="connsiteY59" fmla="*/ 3360 h 3962"/>
              <a:gd name="connsiteX60" fmla="*/ 184 w 12653"/>
              <a:gd name="connsiteY60" fmla="*/ 3360 h 3962"/>
              <a:gd name="connsiteX61" fmla="*/ 184 w 12653"/>
              <a:gd name="connsiteY61" fmla="*/ 3278 h 3962"/>
              <a:gd name="connsiteX62" fmla="*/ 240 w 12653"/>
              <a:gd name="connsiteY62" fmla="*/ 3278 h 3962"/>
              <a:gd name="connsiteX63" fmla="*/ 240 w 12653"/>
              <a:gd name="connsiteY63" fmla="*/ 3360 h 3962"/>
              <a:gd name="connsiteX64" fmla="*/ 451 w 12653"/>
              <a:gd name="connsiteY64" fmla="*/ 3360 h 3962"/>
              <a:gd name="connsiteX65" fmla="*/ 451 w 12653"/>
              <a:gd name="connsiteY65" fmla="*/ 3231 h 3962"/>
              <a:gd name="connsiteX66" fmla="*/ 561 w 12653"/>
              <a:gd name="connsiteY66" fmla="*/ 3231 h 3962"/>
              <a:gd name="connsiteX67" fmla="*/ 561 w 12653"/>
              <a:gd name="connsiteY67" fmla="*/ 3261 h 3962"/>
              <a:gd name="connsiteX68" fmla="*/ 499 w 12653"/>
              <a:gd name="connsiteY68" fmla="*/ 3261 h 3962"/>
              <a:gd name="connsiteX69" fmla="*/ 499 w 12653"/>
              <a:gd name="connsiteY69" fmla="*/ 3345 h 3962"/>
              <a:gd name="connsiteX70" fmla="*/ 583 w 12653"/>
              <a:gd name="connsiteY70" fmla="*/ 3345 h 3962"/>
              <a:gd name="connsiteX71" fmla="*/ 583 w 12653"/>
              <a:gd name="connsiteY71" fmla="*/ 3283 h 3962"/>
              <a:gd name="connsiteX72" fmla="*/ 637 w 12653"/>
              <a:gd name="connsiteY72" fmla="*/ 3283 h 3962"/>
              <a:gd name="connsiteX73" fmla="*/ 637 w 12653"/>
              <a:gd name="connsiteY73" fmla="*/ 3343 h 3962"/>
              <a:gd name="connsiteX74" fmla="*/ 12017 w 12653"/>
              <a:gd name="connsiteY74" fmla="*/ 3343 h 3962"/>
              <a:gd name="connsiteX75" fmla="*/ 12017 w 12653"/>
              <a:gd name="connsiteY75" fmla="*/ 3283 h 3962"/>
              <a:gd name="connsiteX76" fmla="*/ 12071 w 12653"/>
              <a:gd name="connsiteY76" fmla="*/ 3283 h 3962"/>
              <a:gd name="connsiteX77" fmla="*/ 12071 w 12653"/>
              <a:gd name="connsiteY77" fmla="*/ 3345 h 3962"/>
              <a:gd name="connsiteX78" fmla="*/ 12155 w 12653"/>
              <a:gd name="connsiteY78" fmla="*/ 3345 h 3962"/>
              <a:gd name="connsiteX79" fmla="*/ 12155 w 12653"/>
              <a:gd name="connsiteY79" fmla="*/ 3261 h 3962"/>
              <a:gd name="connsiteX80" fmla="*/ 12092 w 12653"/>
              <a:gd name="connsiteY80" fmla="*/ 3261 h 3962"/>
              <a:gd name="connsiteX81" fmla="*/ 12092 w 12653"/>
              <a:gd name="connsiteY81" fmla="*/ 3231 h 3962"/>
              <a:gd name="connsiteX82" fmla="*/ 12202 w 12653"/>
              <a:gd name="connsiteY82" fmla="*/ 3231 h 3962"/>
              <a:gd name="connsiteX83" fmla="*/ 12202 w 12653"/>
              <a:gd name="connsiteY83" fmla="*/ 3360 h 3962"/>
              <a:gd name="connsiteX84" fmla="*/ 12414 w 12653"/>
              <a:gd name="connsiteY84" fmla="*/ 3360 h 3962"/>
              <a:gd name="connsiteX85" fmla="*/ 12414 w 12653"/>
              <a:gd name="connsiteY85" fmla="*/ 3278 h 3962"/>
              <a:gd name="connsiteX86" fmla="*/ 12470 w 12653"/>
              <a:gd name="connsiteY86" fmla="*/ 3278 h 3962"/>
              <a:gd name="connsiteX87" fmla="*/ 12470 w 12653"/>
              <a:gd name="connsiteY87" fmla="*/ 3360 h 3962"/>
              <a:gd name="connsiteX88" fmla="*/ 12653 w 12653"/>
              <a:gd name="connsiteY88" fmla="*/ 3360 h 3962"/>
              <a:gd name="connsiteX89" fmla="*/ 12653 w 12653"/>
              <a:gd name="connsiteY89" fmla="*/ 3179 h 3962"/>
              <a:gd name="connsiteX90" fmla="*/ 12571 w 12653"/>
              <a:gd name="connsiteY90" fmla="*/ 3179 h 3962"/>
              <a:gd name="connsiteX91" fmla="*/ 12571 w 12653"/>
              <a:gd name="connsiteY91" fmla="*/ 3106 h 3962"/>
              <a:gd name="connsiteX92" fmla="*/ 12651 w 12653"/>
              <a:gd name="connsiteY92" fmla="*/ 3106 h 3962"/>
              <a:gd name="connsiteX93" fmla="*/ 12651 w 12653"/>
              <a:gd name="connsiteY93" fmla="*/ 2894 h 3962"/>
              <a:gd name="connsiteX94" fmla="*/ 12522 w 12653"/>
              <a:gd name="connsiteY94" fmla="*/ 2894 h 3962"/>
              <a:gd name="connsiteX95" fmla="*/ 12522 w 12653"/>
              <a:gd name="connsiteY95" fmla="*/ 2786 h 3962"/>
              <a:gd name="connsiteX96" fmla="*/ 12552 w 12653"/>
              <a:gd name="connsiteY96" fmla="*/ 2786 h 3962"/>
              <a:gd name="connsiteX97" fmla="*/ 12552 w 12653"/>
              <a:gd name="connsiteY97" fmla="*/ 2847 h 3962"/>
              <a:gd name="connsiteX98" fmla="*/ 12636 w 12653"/>
              <a:gd name="connsiteY98" fmla="*/ 2847 h 3962"/>
              <a:gd name="connsiteX99" fmla="*/ 12636 w 12653"/>
              <a:gd name="connsiteY99" fmla="*/ 2765 h 3962"/>
              <a:gd name="connsiteX100" fmla="*/ 12574 w 12653"/>
              <a:gd name="connsiteY100" fmla="*/ 2765 h 3962"/>
              <a:gd name="connsiteX101" fmla="*/ 12574 w 12653"/>
              <a:gd name="connsiteY101" fmla="*/ 2708 h 3962"/>
              <a:gd name="connsiteX102" fmla="*/ 12634 w 12653"/>
              <a:gd name="connsiteY102" fmla="*/ 2708 h 3962"/>
              <a:gd name="connsiteX103" fmla="*/ 12634 w 12653"/>
              <a:gd name="connsiteY103" fmla="*/ 652 h 3962"/>
              <a:gd name="connsiteX104" fmla="*/ 12574 w 12653"/>
              <a:gd name="connsiteY104" fmla="*/ 652 h 3962"/>
              <a:gd name="connsiteX105" fmla="*/ 12574 w 12653"/>
              <a:gd name="connsiteY105" fmla="*/ 596 h 3962"/>
              <a:gd name="connsiteX106" fmla="*/ 12636 w 12653"/>
              <a:gd name="connsiteY106" fmla="*/ 596 h 3962"/>
              <a:gd name="connsiteX107" fmla="*/ 12636 w 12653"/>
              <a:gd name="connsiteY107" fmla="*/ 514 h 3962"/>
              <a:gd name="connsiteX108" fmla="*/ 12552 w 12653"/>
              <a:gd name="connsiteY108" fmla="*/ 514 h 3962"/>
              <a:gd name="connsiteX109" fmla="*/ 12552 w 12653"/>
              <a:gd name="connsiteY109" fmla="*/ 575 h 3962"/>
              <a:gd name="connsiteX110" fmla="*/ 12522 w 12653"/>
              <a:gd name="connsiteY110" fmla="*/ 575 h 3962"/>
              <a:gd name="connsiteX111" fmla="*/ 12522 w 12653"/>
              <a:gd name="connsiteY111" fmla="*/ 467 h 3962"/>
              <a:gd name="connsiteX112" fmla="*/ 12651 w 12653"/>
              <a:gd name="connsiteY112" fmla="*/ 467 h 3962"/>
              <a:gd name="connsiteX113" fmla="*/ 12651 w 12653"/>
              <a:gd name="connsiteY113" fmla="*/ 255 h 3962"/>
              <a:gd name="connsiteX114" fmla="*/ 12571 w 12653"/>
              <a:gd name="connsiteY114" fmla="*/ 255 h 3962"/>
              <a:gd name="connsiteX115" fmla="*/ 12571 w 12653"/>
              <a:gd name="connsiteY115" fmla="*/ 182 h 3962"/>
              <a:gd name="connsiteX116" fmla="*/ 12653 w 12653"/>
              <a:gd name="connsiteY116" fmla="*/ 182 h 3962"/>
              <a:gd name="connsiteX117" fmla="*/ 561 w 12653"/>
              <a:gd name="connsiteY117" fmla="*/ 3283 h 3962"/>
              <a:gd name="connsiteX118" fmla="*/ 561 w 12653"/>
              <a:gd name="connsiteY118" fmla="*/ 3324 h 3962"/>
              <a:gd name="connsiteX119" fmla="*/ 520 w 12653"/>
              <a:gd name="connsiteY119" fmla="*/ 3324 h 3962"/>
              <a:gd name="connsiteX120" fmla="*/ 520 w 12653"/>
              <a:gd name="connsiteY120" fmla="*/ 3283 h 3962"/>
              <a:gd name="connsiteX121" fmla="*/ 561 w 12653"/>
              <a:gd name="connsiteY121" fmla="*/ 3283 h 3962"/>
              <a:gd name="connsiteX122" fmla="*/ 12092 w 12653"/>
              <a:gd name="connsiteY122" fmla="*/ 78 h 3962"/>
              <a:gd name="connsiteX123" fmla="*/ 12092 w 12653"/>
              <a:gd name="connsiteY123" fmla="*/ 37 h 3962"/>
              <a:gd name="connsiteX124" fmla="*/ 12133 w 12653"/>
              <a:gd name="connsiteY124" fmla="*/ 37 h 3962"/>
              <a:gd name="connsiteX125" fmla="*/ 12133 w 12653"/>
              <a:gd name="connsiteY125" fmla="*/ 78 h 3962"/>
              <a:gd name="connsiteX126" fmla="*/ 12092 w 12653"/>
              <a:gd name="connsiteY126" fmla="*/ 78 h 3962"/>
              <a:gd name="connsiteX127" fmla="*/ 12574 w 12653"/>
              <a:gd name="connsiteY127" fmla="*/ 2825 h 3962"/>
              <a:gd name="connsiteX128" fmla="*/ 12574 w 12653"/>
              <a:gd name="connsiteY128" fmla="*/ 2786 h 3962"/>
              <a:gd name="connsiteX129" fmla="*/ 12615 w 12653"/>
              <a:gd name="connsiteY129" fmla="*/ 2786 h 3962"/>
              <a:gd name="connsiteX130" fmla="*/ 12615 w 12653"/>
              <a:gd name="connsiteY130" fmla="*/ 2825 h 3962"/>
              <a:gd name="connsiteX131" fmla="*/ 12574 w 12653"/>
              <a:gd name="connsiteY131" fmla="*/ 2825 h 3962"/>
              <a:gd name="connsiteX132" fmla="*/ 12492 w 12653"/>
              <a:gd name="connsiteY132" fmla="*/ 3339 h 3962"/>
              <a:gd name="connsiteX133" fmla="*/ 12492 w 12653"/>
              <a:gd name="connsiteY133" fmla="*/ 3278 h 3962"/>
              <a:gd name="connsiteX134" fmla="*/ 12571 w 12653"/>
              <a:gd name="connsiteY134" fmla="*/ 3278 h 3962"/>
              <a:gd name="connsiteX135" fmla="*/ 12571 w 12653"/>
              <a:gd name="connsiteY135" fmla="*/ 3201 h 3962"/>
              <a:gd name="connsiteX136" fmla="*/ 12630 w 12653"/>
              <a:gd name="connsiteY136" fmla="*/ 3201 h 3962"/>
              <a:gd name="connsiteX137" fmla="*/ 12630 w 12653"/>
              <a:gd name="connsiteY137" fmla="*/ 3339 h 3962"/>
              <a:gd name="connsiteX138" fmla="*/ 12492 w 12653"/>
              <a:gd name="connsiteY138" fmla="*/ 3339 h 3962"/>
              <a:gd name="connsiteX139" fmla="*/ 12492 w 12653"/>
              <a:gd name="connsiteY139" fmla="*/ 3259 h 3962"/>
              <a:gd name="connsiteX140" fmla="*/ 12492 w 12653"/>
              <a:gd name="connsiteY140" fmla="*/ 3201 h 3962"/>
              <a:gd name="connsiteX141" fmla="*/ 12552 w 12653"/>
              <a:gd name="connsiteY141" fmla="*/ 3201 h 3962"/>
              <a:gd name="connsiteX142" fmla="*/ 12552 w 12653"/>
              <a:gd name="connsiteY142" fmla="*/ 3259 h 3962"/>
              <a:gd name="connsiteX143" fmla="*/ 12492 w 12653"/>
              <a:gd name="connsiteY143" fmla="*/ 3259 h 3962"/>
              <a:gd name="connsiteX144" fmla="*/ 12487 w 12653"/>
              <a:gd name="connsiteY144" fmla="*/ 3084 h 3962"/>
              <a:gd name="connsiteX145" fmla="*/ 12487 w 12653"/>
              <a:gd name="connsiteY145" fmla="*/ 3021 h 3962"/>
              <a:gd name="connsiteX146" fmla="*/ 12552 w 12653"/>
              <a:gd name="connsiteY146" fmla="*/ 3021 h 3962"/>
              <a:gd name="connsiteX147" fmla="*/ 12552 w 12653"/>
              <a:gd name="connsiteY147" fmla="*/ 3084 h 3962"/>
              <a:gd name="connsiteX148" fmla="*/ 12487 w 12653"/>
              <a:gd name="connsiteY148" fmla="*/ 3084 h 3962"/>
              <a:gd name="connsiteX149" fmla="*/ 12552 w 12653"/>
              <a:gd name="connsiteY149" fmla="*/ 3106 h 3962"/>
              <a:gd name="connsiteX150" fmla="*/ 12552 w 12653"/>
              <a:gd name="connsiteY150" fmla="*/ 3177 h 3962"/>
              <a:gd name="connsiteX151" fmla="*/ 12487 w 12653"/>
              <a:gd name="connsiteY151" fmla="*/ 3177 h 3962"/>
              <a:gd name="connsiteX152" fmla="*/ 12487 w 12653"/>
              <a:gd name="connsiteY152" fmla="*/ 3106 h 3962"/>
              <a:gd name="connsiteX153" fmla="*/ 12552 w 12653"/>
              <a:gd name="connsiteY153" fmla="*/ 3106 h 3962"/>
              <a:gd name="connsiteX154" fmla="*/ 12470 w 12653"/>
              <a:gd name="connsiteY154" fmla="*/ 3196 h 3962"/>
              <a:gd name="connsiteX155" fmla="*/ 12470 w 12653"/>
              <a:gd name="connsiteY155" fmla="*/ 3259 h 3962"/>
              <a:gd name="connsiteX156" fmla="*/ 12414 w 12653"/>
              <a:gd name="connsiteY156" fmla="*/ 3259 h 3962"/>
              <a:gd name="connsiteX157" fmla="*/ 12414 w 12653"/>
              <a:gd name="connsiteY157" fmla="*/ 3196 h 3962"/>
              <a:gd name="connsiteX158" fmla="*/ 12470 w 12653"/>
              <a:gd name="connsiteY158" fmla="*/ 3196 h 3962"/>
              <a:gd name="connsiteX159" fmla="*/ 12470 w 12653"/>
              <a:gd name="connsiteY159" fmla="*/ 3106 h 3962"/>
              <a:gd name="connsiteX160" fmla="*/ 12470 w 12653"/>
              <a:gd name="connsiteY160" fmla="*/ 3177 h 3962"/>
              <a:gd name="connsiteX161" fmla="*/ 12414 w 12653"/>
              <a:gd name="connsiteY161" fmla="*/ 3177 h 3962"/>
              <a:gd name="connsiteX162" fmla="*/ 12414 w 12653"/>
              <a:gd name="connsiteY162" fmla="*/ 3106 h 3962"/>
              <a:gd name="connsiteX163" fmla="*/ 12470 w 12653"/>
              <a:gd name="connsiteY163" fmla="*/ 3106 h 3962"/>
              <a:gd name="connsiteX164" fmla="*/ 12092 w 12653"/>
              <a:gd name="connsiteY164" fmla="*/ 3324 h 3962"/>
              <a:gd name="connsiteX165" fmla="*/ 12092 w 12653"/>
              <a:gd name="connsiteY165" fmla="*/ 3283 h 3962"/>
              <a:gd name="connsiteX166" fmla="*/ 12133 w 12653"/>
              <a:gd name="connsiteY166" fmla="*/ 3283 h 3962"/>
              <a:gd name="connsiteX167" fmla="*/ 12133 w 12653"/>
              <a:gd name="connsiteY167" fmla="*/ 3324 h 3962"/>
              <a:gd name="connsiteX168" fmla="*/ 12092 w 12653"/>
              <a:gd name="connsiteY168" fmla="*/ 3324 h 3962"/>
              <a:gd name="connsiteX169" fmla="*/ 240 w 12653"/>
              <a:gd name="connsiteY169" fmla="*/ 3196 h 3962"/>
              <a:gd name="connsiteX170" fmla="*/ 240 w 12653"/>
              <a:gd name="connsiteY170" fmla="*/ 3259 h 3962"/>
              <a:gd name="connsiteX171" fmla="*/ 184 w 12653"/>
              <a:gd name="connsiteY171" fmla="*/ 3259 h 3962"/>
              <a:gd name="connsiteX172" fmla="*/ 184 w 12653"/>
              <a:gd name="connsiteY172" fmla="*/ 3196 h 3962"/>
              <a:gd name="connsiteX173" fmla="*/ 240 w 12653"/>
              <a:gd name="connsiteY173" fmla="*/ 3196 h 3962"/>
              <a:gd name="connsiteX174" fmla="*/ 240 w 12653"/>
              <a:gd name="connsiteY174" fmla="*/ 3106 h 3962"/>
              <a:gd name="connsiteX175" fmla="*/ 240 w 12653"/>
              <a:gd name="connsiteY175" fmla="*/ 3177 h 3962"/>
              <a:gd name="connsiteX176" fmla="*/ 184 w 12653"/>
              <a:gd name="connsiteY176" fmla="*/ 3177 h 3962"/>
              <a:gd name="connsiteX177" fmla="*/ 184 w 12653"/>
              <a:gd name="connsiteY177" fmla="*/ 3106 h 3962"/>
              <a:gd name="connsiteX178" fmla="*/ 240 w 12653"/>
              <a:gd name="connsiteY178" fmla="*/ 3106 h 3962"/>
              <a:gd name="connsiteX179" fmla="*/ 102 w 12653"/>
              <a:gd name="connsiteY179" fmla="*/ 3084 h 3962"/>
              <a:gd name="connsiteX180" fmla="*/ 102 w 12653"/>
              <a:gd name="connsiteY180" fmla="*/ 3021 h 3962"/>
              <a:gd name="connsiteX181" fmla="*/ 166 w 12653"/>
              <a:gd name="connsiteY181" fmla="*/ 3021 h 3962"/>
              <a:gd name="connsiteX182" fmla="*/ 166 w 12653"/>
              <a:gd name="connsiteY182" fmla="*/ 3084 h 3962"/>
              <a:gd name="connsiteX183" fmla="*/ 102 w 12653"/>
              <a:gd name="connsiteY183" fmla="*/ 3084 h 3962"/>
              <a:gd name="connsiteX184" fmla="*/ 102 w 12653"/>
              <a:gd name="connsiteY184" fmla="*/ 3177 h 3962"/>
              <a:gd name="connsiteX185" fmla="*/ 102 w 12653"/>
              <a:gd name="connsiteY185" fmla="*/ 3106 h 3962"/>
              <a:gd name="connsiteX186" fmla="*/ 166 w 12653"/>
              <a:gd name="connsiteY186" fmla="*/ 3106 h 3962"/>
              <a:gd name="connsiteX187" fmla="*/ 166 w 12653"/>
              <a:gd name="connsiteY187" fmla="*/ 3177 h 3962"/>
              <a:gd name="connsiteX188" fmla="*/ 102 w 12653"/>
              <a:gd name="connsiteY188" fmla="*/ 3177 h 3962"/>
              <a:gd name="connsiteX189" fmla="*/ 102 w 12653"/>
              <a:gd name="connsiteY189" fmla="*/ 3259 h 3962"/>
              <a:gd name="connsiteX190" fmla="*/ 102 w 12653"/>
              <a:gd name="connsiteY190" fmla="*/ 3201 h 3962"/>
              <a:gd name="connsiteX191" fmla="*/ 162 w 12653"/>
              <a:gd name="connsiteY191" fmla="*/ 3201 h 3962"/>
              <a:gd name="connsiteX192" fmla="*/ 162 w 12653"/>
              <a:gd name="connsiteY192" fmla="*/ 3259 h 3962"/>
              <a:gd name="connsiteX193" fmla="*/ 102 w 12653"/>
              <a:gd name="connsiteY193" fmla="*/ 3259 h 3962"/>
              <a:gd name="connsiteX194" fmla="*/ 162 w 12653"/>
              <a:gd name="connsiteY194" fmla="*/ 3278 h 3962"/>
              <a:gd name="connsiteX195" fmla="*/ 162 w 12653"/>
              <a:gd name="connsiteY195" fmla="*/ 3339 h 3962"/>
              <a:gd name="connsiteX196" fmla="*/ 24 w 12653"/>
              <a:gd name="connsiteY196" fmla="*/ 3339 h 3962"/>
              <a:gd name="connsiteX197" fmla="*/ 24 w 12653"/>
              <a:gd name="connsiteY197" fmla="*/ 3201 h 3962"/>
              <a:gd name="connsiteX198" fmla="*/ 82 w 12653"/>
              <a:gd name="connsiteY198" fmla="*/ 3201 h 3962"/>
              <a:gd name="connsiteX199" fmla="*/ 82 w 12653"/>
              <a:gd name="connsiteY199" fmla="*/ 3278 h 3962"/>
              <a:gd name="connsiteX200" fmla="*/ 162 w 12653"/>
              <a:gd name="connsiteY200" fmla="*/ 3278 h 3962"/>
              <a:gd name="connsiteX201" fmla="*/ 80 w 12653"/>
              <a:gd name="connsiteY201" fmla="*/ 536 h 3962"/>
              <a:gd name="connsiteX202" fmla="*/ 80 w 12653"/>
              <a:gd name="connsiteY202" fmla="*/ 575 h 3962"/>
              <a:gd name="connsiteX203" fmla="*/ 39 w 12653"/>
              <a:gd name="connsiteY203" fmla="*/ 575 h 3962"/>
              <a:gd name="connsiteX204" fmla="*/ 39 w 12653"/>
              <a:gd name="connsiteY204" fmla="*/ 536 h 3962"/>
              <a:gd name="connsiteX205" fmla="*/ 80 w 12653"/>
              <a:gd name="connsiteY205" fmla="*/ 536 h 3962"/>
              <a:gd name="connsiteX206" fmla="*/ 162 w 12653"/>
              <a:gd name="connsiteY206" fmla="*/ 22 h 3962"/>
              <a:gd name="connsiteX207" fmla="*/ 162 w 12653"/>
              <a:gd name="connsiteY207" fmla="*/ 82 h 3962"/>
              <a:gd name="connsiteX208" fmla="*/ 82 w 12653"/>
              <a:gd name="connsiteY208" fmla="*/ 82 h 3962"/>
              <a:gd name="connsiteX209" fmla="*/ 82 w 12653"/>
              <a:gd name="connsiteY209" fmla="*/ 160 h 3962"/>
              <a:gd name="connsiteX210" fmla="*/ 24 w 12653"/>
              <a:gd name="connsiteY210" fmla="*/ 160 h 3962"/>
              <a:gd name="connsiteX211" fmla="*/ 24 w 12653"/>
              <a:gd name="connsiteY211" fmla="*/ 22 h 3962"/>
              <a:gd name="connsiteX212" fmla="*/ 162 w 12653"/>
              <a:gd name="connsiteY212" fmla="*/ 22 h 3962"/>
              <a:gd name="connsiteX213" fmla="*/ 162 w 12653"/>
              <a:gd name="connsiteY213" fmla="*/ 102 h 3962"/>
              <a:gd name="connsiteX214" fmla="*/ 162 w 12653"/>
              <a:gd name="connsiteY214" fmla="*/ 160 h 3962"/>
              <a:gd name="connsiteX215" fmla="*/ 102 w 12653"/>
              <a:gd name="connsiteY215" fmla="*/ 160 h 3962"/>
              <a:gd name="connsiteX216" fmla="*/ 102 w 12653"/>
              <a:gd name="connsiteY216" fmla="*/ 102 h 3962"/>
              <a:gd name="connsiteX217" fmla="*/ 162 w 12653"/>
              <a:gd name="connsiteY217" fmla="*/ 102 h 3962"/>
              <a:gd name="connsiteX218" fmla="*/ 166 w 12653"/>
              <a:gd name="connsiteY218" fmla="*/ 277 h 3962"/>
              <a:gd name="connsiteX219" fmla="*/ 166 w 12653"/>
              <a:gd name="connsiteY219" fmla="*/ 339 h 3962"/>
              <a:gd name="connsiteX220" fmla="*/ 102 w 12653"/>
              <a:gd name="connsiteY220" fmla="*/ 339 h 3962"/>
              <a:gd name="connsiteX221" fmla="*/ 102 w 12653"/>
              <a:gd name="connsiteY221" fmla="*/ 277 h 3962"/>
              <a:gd name="connsiteX222" fmla="*/ 166 w 12653"/>
              <a:gd name="connsiteY222" fmla="*/ 277 h 3962"/>
              <a:gd name="connsiteX223" fmla="*/ 102 w 12653"/>
              <a:gd name="connsiteY223" fmla="*/ 255 h 3962"/>
              <a:gd name="connsiteX224" fmla="*/ 102 w 12653"/>
              <a:gd name="connsiteY224" fmla="*/ 184 h 3962"/>
              <a:gd name="connsiteX225" fmla="*/ 166 w 12653"/>
              <a:gd name="connsiteY225" fmla="*/ 184 h 3962"/>
              <a:gd name="connsiteX226" fmla="*/ 166 w 12653"/>
              <a:gd name="connsiteY226" fmla="*/ 255 h 3962"/>
              <a:gd name="connsiteX227" fmla="*/ 102 w 12653"/>
              <a:gd name="connsiteY227" fmla="*/ 255 h 3962"/>
              <a:gd name="connsiteX228" fmla="*/ 184 w 12653"/>
              <a:gd name="connsiteY228" fmla="*/ 255 h 3962"/>
              <a:gd name="connsiteX229" fmla="*/ 184 w 12653"/>
              <a:gd name="connsiteY229" fmla="*/ 184 h 3962"/>
              <a:gd name="connsiteX230" fmla="*/ 240 w 12653"/>
              <a:gd name="connsiteY230" fmla="*/ 184 h 3962"/>
              <a:gd name="connsiteX231" fmla="*/ 240 w 12653"/>
              <a:gd name="connsiteY231" fmla="*/ 255 h 3962"/>
              <a:gd name="connsiteX232" fmla="*/ 184 w 12653"/>
              <a:gd name="connsiteY232" fmla="*/ 255 h 3962"/>
              <a:gd name="connsiteX233" fmla="*/ 184 w 12653"/>
              <a:gd name="connsiteY233" fmla="*/ 164 h 3962"/>
              <a:gd name="connsiteX234" fmla="*/ 184 w 12653"/>
              <a:gd name="connsiteY234" fmla="*/ 102 h 3962"/>
              <a:gd name="connsiteX235" fmla="*/ 240 w 12653"/>
              <a:gd name="connsiteY235" fmla="*/ 102 h 3962"/>
              <a:gd name="connsiteX236" fmla="*/ 240 w 12653"/>
              <a:gd name="connsiteY236" fmla="*/ 164 h 3962"/>
              <a:gd name="connsiteX237" fmla="*/ 184 w 12653"/>
              <a:gd name="connsiteY237" fmla="*/ 164 h 3962"/>
              <a:gd name="connsiteX238" fmla="*/ 561 w 12653"/>
              <a:gd name="connsiteY238" fmla="*/ 37 h 3962"/>
              <a:gd name="connsiteX239" fmla="*/ 561 w 12653"/>
              <a:gd name="connsiteY239" fmla="*/ 78 h 3962"/>
              <a:gd name="connsiteX240" fmla="*/ 520 w 12653"/>
              <a:gd name="connsiteY240" fmla="*/ 78 h 3962"/>
              <a:gd name="connsiteX241" fmla="*/ 520 w 12653"/>
              <a:gd name="connsiteY241" fmla="*/ 37 h 3962"/>
              <a:gd name="connsiteX242" fmla="*/ 561 w 12653"/>
              <a:gd name="connsiteY242" fmla="*/ 37 h 3962"/>
              <a:gd name="connsiteX243" fmla="*/ 12414 w 12653"/>
              <a:gd name="connsiteY243" fmla="*/ 164 h 3962"/>
              <a:gd name="connsiteX244" fmla="*/ 12414 w 12653"/>
              <a:gd name="connsiteY244" fmla="*/ 102 h 3962"/>
              <a:gd name="connsiteX245" fmla="*/ 12470 w 12653"/>
              <a:gd name="connsiteY245" fmla="*/ 102 h 3962"/>
              <a:gd name="connsiteX246" fmla="*/ 12470 w 12653"/>
              <a:gd name="connsiteY246" fmla="*/ 164 h 3962"/>
              <a:gd name="connsiteX247" fmla="*/ 12414 w 12653"/>
              <a:gd name="connsiteY247" fmla="*/ 164 h 3962"/>
              <a:gd name="connsiteX248" fmla="*/ 12414 w 12653"/>
              <a:gd name="connsiteY248" fmla="*/ 255 h 3962"/>
              <a:gd name="connsiteX249" fmla="*/ 12414 w 12653"/>
              <a:gd name="connsiteY249" fmla="*/ 184 h 3962"/>
              <a:gd name="connsiteX250" fmla="*/ 12470 w 12653"/>
              <a:gd name="connsiteY250" fmla="*/ 184 h 3962"/>
              <a:gd name="connsiteX251" fmla="*/ 12470 w 12653"/>
              <a:gd name="connsiteY251" fmla="*/ 255 h 3962"/>
              <a:gd name="connsiteX252" fmla="*/ 12414 w 12653"/>
              <a:gd name="connsiteY252" fmla="*/ 255 h 3962"/>
              <a:gd name="connsiteX253" fmla="*/ 12552 w 12653"/>
              <a:gd name="connsiteY253" fmla="*/ 596 h 3962"/>
              <a:gd name="connsiteX254" fmla="*/ 12552 w 12653"/>
              <a:gd name="connsiteY254" fmla="*/ 674 h 3962"/>
              <a:gd name="connsiteX255" fmla="*/ 12612 w 12653"/>
              <a:gd name="connsiteY255" fmla="*/ 674 h 3962"/>
              <a:gd name="connsiteX256" fmla="*/ 12612 w 12653"/>
              <a:gd name="connsiteY256" fmla="*/ 2687 h 3962"/>
              <a:gd name="connsiteX257" fmla="*/ 12552 w 12653"/>
              <a:gd name="connsiteY257" fmla="*/ 2687 h 3962"/>
              <a:gd name="connsiteX258" fmla="*/ 12552 w 12653"/>
              <a:gd name="connsiteY258" fmla="*/ 2765 h 3962"/>
              <a:gd name="connsiteX259" fmla="*/ 12500 w 12653"/>
              <a:gd name="connsiteY259" fmla="*/ 2765 h 3962"/>
              <a:gd name="connsiteX260" fmla="*/ 12500 w 12653"/>
              <a:gd name="connsiteY260" fmla="*/ 2916 h 3962"/>
              <a:gd name="connsiteX261" fmla="*/ 12628 w 12653"/>
              <a:gd name="connsiteY261" fmla="*/ 2916 h 3962"/>
              <a:gd name="connsiteX262" fmla="*/ 12628 w 12653"/>
              <a:gd name="connsiteY262" fmla="*/ 3084 h 3962"/>
              <a:gd name="connsiteX263" fmla="*/ 12571 w 12653"/>
              <a:gd name="connsiteY263" fmla="*/ 3084 h 3962"/>
              <a:gd name="connsiteX264" fmla="*/ 12571 w 12653"/>
              <a:gd name="connsiteY264" fmla="*/ 3002 h 3962"/>
              <a:gd name="connsiteX265" fmla="*/ 12470 w 12653"/>
              <a:gd name="connsiteY265" fmla="*/ 3002 h 3962"/>
              <a:gd name="connsiteX266" fmla="*/ 12470 w 12653"/>
              <a:gd name="connsiteY266" fmla="*/ 3084 h 3962"/>
              <a:gd name="connsiteX267" fmla="*/ 12392 w 12653"/>
              <a:gd name="connsiteY267" fmla="*/ 3084 h 3962"/>
              <a:gd name="connsiteX268" fmla="*/ 12392 w 12653"/>
              <a:gd name="connsiteY268" fmla="*/ 3177 h 3962"/>
              <a:gd name="connsiteX269" fmla="*/ 12300 w 12653"/>
              <a:gd name="connsiteY269" fmla="*/ 3177 h 3962"/>
              <a:gd name="connsiteX270" fmla="*/ 12300 w 12653"/>
              <a:gd name="connsiteY270" fmla="*/ 3278 h 3962"/>
              <a:gd name="connsiteX271" fmla="*/ 12392 w 12653"/>
              <a:gd name="connsiteY271" fmla="*/ 3278 h 3962"/>
              <a:gd name="connsiteX272" fmla="*/ 12392 w 12653"/>
              <a:gd name="connsiteY272" fmla="*/ 3337 h 3962"/>
              <a:gd name="connsiteX273" fmla="*/ 12224 w 12653"/>
              <a:gd name="connsiteY273" fmla="*/ 3337 h 3962"/>
              <a:gd name="connsiteX274" fmla="*/ 12224 w 12653"/>
              <a:gd name="connsiteY274" fmla="*/ 3209 h 3962"/>
              <a:gd name="connsiteX275" fmla="*/ 12071 w 12653"/>
              <a:gd name="connsiteY275" fmla="*/ 3209 h 3962"/>
              <a:gd name="connsiteX276" fmla="*/ 12071 w 12653"/>
              <a:gd name="connsiteY276" fmla="*/ 3261 h 3962"/>
              <a:gd name="connsiteX277" fmla="*/ 11995 w 12653"/>
              <a:gd name="connsiteY277" fmla="*/ 3261 h 3962"/>
              <a:gd name="connsiteX278" fmla="*/ 11995 w 12653"/>
              <a:gd name="connsiteY278" fmla="*/ 3322 h 3962"/>
              <a:gd name="connsiteX279" fmla="*/ 658 w 12653"/>
              <a:gd name="connsiteY279" fmla="*/ 3322 h 3962"/>
              <a:gd name="connsiteX280" fmla="*/ 658 w 12653"/>
              <a:gd name="connsiteY280" fmla="*/ 3261 h 3962"/>
              <a:gd name="connsiteX281" fmla="*/ 583 w 12653"/>
              <a:gd name="connsiteY281" fmla="*/ 3261 h 3962"/>
              <a:gd name="connsiteX282" fmla="*/ 583 w 12653"/>
              <a:gd name="connsiteY282" fmla="*/ 3209 h 3962"/>
              <a:gd name="connsiteX283" fmla="*/ 430 w 12653"/>
              <a:gd name="connsiteY283" fmla="*/ 3209 h 3962"/>
              <a:gd name="connsiteX284" fmla="*/ 430 w 12653"/>
              <a:gd name="connsiteY284" fmla="*/ 3337 h 3962"/>
              <a:gd name="connsiteX285" fmla="*/ 261 w 12653"/>
              <a:gd name="connsiteY285" fmla="*/ 3337 h 3962"/>
              <a:gd name="connsiteX286" fmla="*/ 261 w 12653"/>
              <a:gd name="connsiteY286" fmla="*/ 3278 h 3962"/>
              <a:gd name="connsiteX287" fmla="*/ 354 w 12653"/>
              <a:gd name="connsiteY287" fmla="*/ 3278 h 3962"/>
              <a:gd name="connsiteX288" fmla="*/ 354 w 12653"/>
              <a:gd name="connsiteY288" fmla="*/ 3177 h 3962"/>
              <a:gd name="connsiteX289" fmla="*/ 261 w 12653"/>
              <a:gd name="connsiteY289" fmla="*/ 3177 h 3962"/>
              <a:gd name="connsiteX290" fmla="*/ 261 w 12653"/>
              <a:gd name="connsiteY290" fmla="*/ 3084 h 3962"/>
              <a:gd name="connsiteX291" fmla="*/ 184 w 12653"/>
              <a:gd name="connsiteY291" fmla="*/ 3084 h 3962"/>
              <a:gd name="connsiteX292" fmla="*/ 184 w 12653"/>
              <a:gd name="connsiteY292" fmla="*/ 3002 h 3962"/>
              <a:gd name="connsiteX293" fmla="*/ 82 w 12653"/>
              <a:gd name="connsiteY293" fmla="*/ 3002 h 3962"/>
              <a:gd name="connsiteX294" fmla="*/ 82 w 12653"/>
              <a:gd name="connsiteY294" fmla="*/ 3084 h 3962"/>
              <a:gd name="connsiteX295" fmla="*/ 26 w 12653"/>
              <a:gd name="connsiteY295" fmla="*/ 3084 h 3962"/>
              <a:gd name="connsiteX296" fmla="*/ 26 w 12653"/>
              <a:gd name="connsiteY296" fmla="*/ 2916 h 3962"/>
              <a:gd name="connsiteX297" fmla="*/ 153 w 12653"/>
              <a:gd name="connsiteY297" fmla="*/ 2916 h 3962"/>
              <a:gd name="connsiteX298" fmla="*/ 153 w 12653"/>
              <a:gd name="connsiteY298" fmla="*/ 2765 h 3962"/>
              <a:gd name="connsiteX299" fmla="*/ 102 w 12653"/>
              <a:gd name="connsiteY299" fmla="*/ 2765 h 3962"/>
              <a:gd name="connsiteX300" fmla="*/ 102 w 12653"/>
              <a:gd name="connsiteY300" fmla="*/ 2687 h 3962"/>
              <a:gd name="connsiteX301" fmla="*/ 41 w 12653"/>
              <a:gd name="connsiteY301" fmla="*/ 2687 h 3962"/>
              <a:gd name="connsiteX302" fmla="*/ 41 w 12653"/>
              <a:gd name="connsiteY302" fmla="*/ 674 h 3962"/>
              <a:gd name="connsiteX303" fmla="*/ 102 w 12653"/>
              <a:gd name="connsiteY303" fmla="*/ 674 h 3962"/>
              <a:gd name="connsiteX304" fmla="*/ 102 w 12653"/>
              <a:gd name="connsiteY304" fmla="*/ 596 h 3962"/>
              <a:gd name="connsiteX305" fmla="*/ 153 w 12653"/>
              <a:gd name="connsiteY305" fmla="*/ 596 h 3962"/>
              <a:gd name="connsiteX306" fmla="*/ 153 w 12653"/>
              <a:gd name="connsiteY306" fmla="*/ 445 h 3962"/>
              <a:gd name="connsiteX307" fmla="*/ 26 w 12653"/>
              <a:gd name="connsiteY307" fmla="*/ 445 h 3962"/>
              <a:gd name="connsiteX308" fmla="*/ 26 w 12653"/>
              <a:gd name="connsiteY308" fmla="*/ 277 h 3962"/>
              <a:gd name="connsiteX309" fmla="*/ 82 w 12653"/>
              <a:gd name="connsiteY309" fmla="*/ 277 h 3962"/>
              <a:gd name="connsiteX310" fmla="*/ 82 w 12653"/>
              <a:gd name="connsiteY310" fmla="*/ 359 h 3962"/>
              <a:gd name="connsiteX311" fmla="*/ 184 w 12653"/>
              <a:gd name="connsiteY311" fmla="*/ 359 h 3962"/>
              <a:gd name="connsiteX312" fmla="*/ 184 w 12653"/>
              <a:gd name="connsiteY312" fmla="*/ 277 h 3962"/>
              <a:gd name="connsiteX313" fmla="*/ 261 w 12653"/>
              <a:gd name="connsiteY313" fmla="*/ 277 h 3962"/>
              <a:gd name="connsiteX314" fmla="*/ 261 w 12653"/>
              <a:gd name="connsiteY314" fmla="*/ 184 h 3962"/>
              <a:gd name="connsiteX315" fmla="*/ 354 w 12653"/>
              <a:gd name="connsiteY315" fmla="*/ 184 h 3962"/>
              <a:gd name="connsiteX316" fmla="*/ 354 w 12653"/>
              <a:gd name="connsiteY316" fmla="*/ 82 h 3962"/>
              <a:gd name="connsiteX317" fmla="*/ 261 w 12653"/>
              <a:gd name="connsiteY317" fmla="*/ 82 h 3962"/>
              <a:gd name="connsiteX318" fmla="*/ 261 w 12653"/>
              <a:gd name="connsiteY318" fmla="*/ 24 h 3962"/>
              <a:gd name="connsiteX319" fmla="*/ 430 w 12653"/>
              <a:gd name="connsiteY319" fmla="*/ 24 h 3962"/>
              <a:gd name="connsiteX320" fmla="*/ 430 w 12653"/>
              <a:gd name="connsiteY320" fmla="*/ 151 h 3962"/>
              <a:gd name="connsiteX321" fmla="*/ 583 w 12653"/>
              <a:gd name="connsiteY321" fmla="*/ 151 h 3962"/>
              <a:gd name="connsiteX322" fmla="*/ 583 w 12653"/>
              <a:gd name="connsiteY322" fmla="*/ 100 h 3962"/>
              <a:gd name="connsiteX323" fmla="*/ 658 w 12653"/>
              <a:gd name="connsiteY323" fmla="*/ 100 h 3962"/>
              <a:gd name="connsiteX324" fmla="*/ 658 w 12653"/>
              <a:gd name="connsiteY324" fmla="*/ 39 h 3962"/>
              <a:gd name="connsiteX325" fmla="*/ 11995 w 12653"/>
              <a:gd name="connsiteY325" fmla="*/ 39 h 3962"/>
              <a:gd name="connsiteX326" fmla="*/ 11995 w 12653"/>
              <a:gd name="connsiteY326" fmla="*/ 100 h 3962"/>
              <a:gd name="connsiteX327" fmla="*/ 12071 w 12653"/>
              <a:gd name="connsiteY327" fmla="*/ 100 h 3962"/>
              <a:gd name="connsiteX328" fmla="*/ 12071 w 12653"/>
              <a:gd name="connsiteY328" fmla="*/ 151 h 3962"/>
              <a:gd name="connsiteX329" fmla="*/ 12224 w 12653"/>
              <a:gd name="connsiteY329" fmla="*/ 151 h 3962"/>
              <a:gd name="connsiteX330" fmla="*/ 12224 w 12653"/>
              <a:gd name="connsiteY330" fmla="*/ 24 h 3962"/>
              <a:gd name="connsiteX331" fmla="*/ 12392 w 12653"/>
              <a:gd name="connsiteY331" fmla="*/ 24 h 3962"/>
              <a:gd name="connsiteX332" fmla="*/ 12392 w 12653"/>
              <a:gd name="connsiteY332" fmla="*/ 82 h 3962"/>
              <a:gd name="connsiteX333" fmla="*/ 12300 w 12653"/>
              <a:gd name="connsiteY333" fmla="*/ 82 h 3962"/>
              <a:gd name="connsiteX334" fmla="*/ 12300 w 12653"/>
              <a:gd name="connsiteY334" fmla="*/ 184 h 3962"/>
              <a:gd name="connsiteX335" fmla="*/ 12392 w 12653"/>
              <a:gd name="connsiteY335" fmla="*/ 184 h 3962"/>
              <a:gd name="connsiteX336" fmla="*/ 12392 w 12653"/>
              <a:gd name="connsiteY336" fmla="*/ 277 h 3962"/>
              <a:gd name="connsiteX337" fmla="*/ 12470 w 12653"/>
              <a:gd name="connsiteY337" fmla="*/ 277 h 3962"/>
              <a:gd name="connsiteX338" fmla="*/ 12470 w 12653"/>
              <a:gd name="connsiteY338" fmla="*/ 359 h 3962"/>
              <a:gd name="connsiteX339" fmla="*/ 12571 w 12653"/>
              <a:gd name="connsiteY339" fmla="*/ 359 h 3962"/>
              <a:gd name="connsiteX340" fmla="*/ 12571 w 12653"/>
              <a:gd name="connsiteY340" fmla="*/ 277 h 3962"/>
              <a:gd name="connsiteX341" fmla="*/ 12628 w 12653"/>
              <a:gd name="connsiteY341" fmla="*/ 277 h 3962"/>
              <a:gd name="connsiteX342" fmla="*/ 12628 w 12653"/>
              <a:gd name="connsiteY342" fmla="*/ 445 h 3962"/>
              <a:gd name="connsiteX343" fmla="*/ 12500 w 12653"/>
              <a:gd name="connsiteY343" fmla="*/ 445 h 3962"/>
              <a:gd name="connsiteX344" fmla="*/ 12500 w 12653"/>
              <a:gd name="connsiteY344" fmla="*/ 596 h 3962"/>
              <a:gd name="connsiteX345" fmla="*/ 12552 w 12653"/>
              <a:gd name="connsiteY345" fmla="*/ 596 h 3962"/>
              <a:gd name="connsiteX346" fmla="*/ 261 w 12653"/>
              <a:gd name="connsiteY346" fmla="*/ 3259 h 3962"/>
              <a:gd name="connsiteX347" fmla="*/ 261 w 12653"/>
              <a:gd name="connsiteY347" fmla="*/ 3196 h 3962"/>
              <a:gd name="connsiteX348" fmla="*/ 335 w 12653"/>
              <a:gd name="connsiteY348" fmla="*/ 3196 h 3962"/>
              <a:gd name="connsiteX349" fmla="*/ 335 w 12653"/>
              <a:gd name="connsiteY349" fmla="*/ 3259 h 3962"/>
              <a:gd name="connsiteX350" fmla="*/ 261 w 12653"/>
              <a:gd name="connsiteY350" fmla="*/ 3259 h 3962"/>
              <a:gd name="connsiteX351" fmla="*/ 261 w 12653"/>
              <a:gd name="connsiteY351" fmla="*/ 102 h 3962"/>
              <a:gd name="connsiteX352" fmla="*/ 335 w 12653"/>
              <a:gd name="connsiteY352" fmla="*/ 102 h 3962"/>
              <a:gd name="connsiteX353" fmla="*/ 335 w 12653"/>
              <a:gd name="connsiteY353" fmla="*/ 164 h 3962"/>
              <a:gd name="connsiteX354" fmla="*/ 261 w 12653"/>
              <a:gd name="connsiteY354" fmla="*/ 164 h 3962"/>
              <a:gd name="connsiteX355" fmla="*/ 261 w 12653"/>
              <a:gd name="connsiteY355" fmla="*/ 102 h 3962"/>
              <a:gd name="connsiteX356" fmla="*/ 12392 w 12653"/>
              <a:gd name="connsiteY356" fmla="*/ 102 h 3962"/>
              <a:gd name="connsiteX357" fmla="*/ 12392 w 12653"/>
              <a:gd name="connsiteY357" fmla="*/ 164 h 3962"/>
              <a:gd name="connsiteX358" fmla="*/ 12319 w 12653"/>
              <a:gd name="connsiteY358" fmla="*/ 164 h 3962"/>
              <a:gd name="connsiteX359" fmla="*/ 12319 w 12653"/>
              <a:gd name="connsiteY359" fmla="*/ 102 h 3962"/>
              <a:gd name="connsiteX360" fmla="*/ 12392 w 12653"/>
              <a:gd name="connsiteY360" fmla="*/ 102 h 3962"/>
              <a:gd name="connsiteX361" fmla="*/ 12392 w 12653"/>
              <a:gd name="connsiteY361" fmla="*/ 3196 h 3962"/>
              <a:gd name="connsiteX362" fmla="*/ 12392 w 12653"/>
              <a:gd name="connsiteY362" fmla="*/ 3259 h 3962"/>
              <a:gd name="connsiteX363" fmla="*/ 12319 w 12653"/>
              <a:gd name="connsiteY363" fmla="*/ 3962 h 3962"/>
              <a:gd name="connsiteX364" fmla="*/ 12319 w 12653"/>
              <a:gd name="connsiteY364" fmla="*/ 3899 h 3962"/>
              <a:gd name="connsiteX365" fmla="*/ 12392 w 12653"/>
              <a:gd name="connsiteY365" fmla="*/ 3899 h 3962"/>
              <a:gd name="connsiteX366" fmla="*/ 12552 w 12653"/>
              <a:gd name="connsiteY366" fmla="*/ 277 h 3962"/>
              <a:gd name="connsiteX367" fmla="*/ 12552 w 12653"/>
              <a:gd name="connsiteY367" fmla="*/ 339 h 3962"/>
              <a:gd name="connsiteX368" fmla="*/ 12487 w 12653"/>
              <a:gd name="connsiteY368" fmla="*/ 339 h 3962"/>
              <a:gd name="connsiteX369" fmla="*/ 12487 w 12653"/>
              <a:gd name="connsiteY369" fmla="*/ 277 h 3962"/>
              <a:gd name="connsiteX370" fmla="*/ 12552 w 12653"/>
              <a:gd name="connsiteY370" fmla="*/ 277 h 3962"/>
              <a:gd name="connsiteX371" fmla="*/ 12552 w 12653"/>
              <a:gd name="connsiteY371" fmla="*/ 184 h 3962"/>
              <a:gd name="connsiteX372" fmla="*/ 12552 w 12653"/>
              <a:gd name="connsiteY372" fmla="*/ 255 h 3962"/>
              <a:gd name="connsiteX373" fmla="*/ 12487 w 12653"/>
              <a:gd name="connsiteY373" fmla="*/ 255 h 3962"/>
              <a:gd name="connsiteX374" fmla="*/ 12487 w 12653"/>
              <a:gd name="connsiteY374" fmla="*/ 184 h 3962"/>
              <a:gd name="connsiteX375" fmla="*/ 12552 w 12653"/>
              <a:gd name="connsiteY375" fmla="*/ 184 h 3962"/>
              <a:gd name="connsiteX376" fmla="*/ 12552 w 12653"/>
              <a:gd name="connsiteY376" fmla="*/ 102 h 3962"/>
              <a:gd name="connsiteX377" fmla="*/ 12552 w 12653"/>
              <a:gd name="connsiteY377" fmla="*/ 160 h 3962"/>
              <a:gd name="connsiteX378" fmla="*/ 12492 w 12653"/>
              <a:gd name="connsiteY378" fmla="*/ 160 h 3962"/>
              <a:gd name="connsiteX379" fmla="*/ 12492 w 12653"/>
              <a:gd name="connsiteY379" fmla="*/ 102 h 3962"/>
              <a:gd name="connsiteX380" fmla="*/ 12552 w 12653"/>
              <a:gd name="connsiteY380" fmla="*/ 102 h 3962"/>
              <a:gd name="connsiteX381" fmla="*/ 12492 w 12653"/>
              <a:gd name="connsiteY381" fmla="*/ 82 h 3962"/>
              <a:gd name="connsiteX382" fmla="*/ 12492 w 12653"/>
              <a:gd name="connsiteY382" fmla="*/ 22 h 3962"/>
              <a:gd name="connsiteX383" fmla="*/ 12630 w 12653"/>
              <a:gd name="connsiteY383" fmla="*/ 22 h 3962"/>
              <a:gd name="connsiteX384" fmla="*/ 12630 w 12653"/>
              <a:gd name="connsiteY384" fmla="*/ 160 h 3962"/>
              <a:gd name="connsiteX385" fmla="*/ 12571 w 12653"/>
              <a:gd name="connsiteY385" fmla="*/ 160 h 3962"/>
              <a:gd name="connsiteX386" fmla="*/ 12571 w 12653"/>
              <a:gd name="connsiteY386" fmla="*/ 82 h 3962"/>
              <a:gd name="connsiteX387" fmla="*/ 12492 w 12653"/>
              <a:gd name="connsiteY387" fmla="*/ 82 h 3962"/>
              <a:gd name="connsiteX388" fmla="*/ 80 w 12653"/>
              <a:gd name="connsiteY388" fmla="*/ 3489 h 3962"/>
              <a:gd name="connsiteX389" fmla="*/ 80 w 12653"/>
              <a:gd name="connsiteY389" fmla="*/ 3528 h 3962"/>
              <a:gd name="connsiteX390" fmla="*/ 39 w 12653"/>
              <a:gd name="connsiteY390" fmla="*/ 3528 h 3962"/>
              <a:gd name="connsiteX391" fmla="*/ 39 w 12653"/>
              <a:gd name="connsiteY391" fmla="*/ 3489 h 3962"/>
              <a:gd name="connsiteX392" fmla="*/ 80 w 12653"/>
              <a:gd name="connsiteY392" fmla="*/ 3489 h 3962"/>
              <a:gd name="connsiteX393" fmla="*/ 12574 w 12653"/>
              <a:gd name="connsiteY393" fmla="*/ 575 h 3962"/>
              <a:gd name="connsiteX394" fmla="*/ 12574 w 12653"/>
              <a:gd name="connsiteY394" fmla="*/ 536 h 3962"/>
              <a:gd name="connsiteX395" fmla="*/ 12615 w 12653"/>
              <a:gd name="connsiteY395" fmla="*/ 536 h 3962"/>
              <a:gd name="connsiteX396" fmla="*/ 12615 w 12653"/>
              <a:gd name="connsiteY396" fmla="*/ 575 h 3962"/>
              <a:gd name="connsiteX397" fmla="*/ 12574 w 12653"/>
              <a:gd name="connsiteY397" fmla="*/ 575 h 3962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899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899"/>
              <a:gd name="connsiteX1" fmla="*/ 12653 w 12653"/>
              <a:gd name="connsiteY1" fmla="*/ 0 h 3899"/>
              <a:gd name="connsiteX2" fmla="*/ 12470 w 12653"/>
              <a:gd name="connsiteY2" fmla="*/ 0 h 3899"/>
              <a:gd name="connsiteX3" fmla="*/ 12470 w 12653"/>
              <a:gd name="connsiteY3" fmla="*/ 82 h 3899"/>
              <a:gd name="connsiteX4" fmla="*/ 12414 w 12653"/>
              <a:gd name="connsiteY4" fmla="*/ 82 h 3899"/>
              <a:gd name="connsiteX5" fmla="*/ 12414 w 12653"/>
              <a:gd name="connsiteY5" fmla="*/ 0 h 3899"/>
              <a:gd name="connsiteX6" fmla="*/ 12202 w 12653"/>
              <a:gd name="connsiteY6" fmla="*/ 0 h 3899"/>
              <a:gd name="connsiteX7" fmla="*/ 12202 w 12653"/>
              <a:gd name="connsiteY7" fmla="*/ 130 h 3899"/>
              <a:gd name="connsiteX8" fmla="*/ 12092 w 12653"/>
              <a:gd name="connsiteY8" fmla="*/ 130 h 3899"/>
              <a:gd name="connsiteX9" fmla="*/ 12092 w 12653"/>
              <a:gd name="connsiteY9" fmla="*/ 100 h 3899"/>
              <a:gd name="connsiteX10" fmla="*/ 12155 w 12653"/>
              <a:gd name="connsiteY10" fmla="*/ 100 h 3899"/>
              <a:gd name="connsiteX11" fmla="*/ 12155 w 12653"/>
              <a:gd name="connsiteY11" fmla="*/ 15 h 3899"/>
              <a:gd name="connsiteX12" fmla="*/ 12071 w 12653"/>
              <a:gd name="connsiteY12" fmla="*/ 15 h 3899"/>
              <a:gd name="connsiteX13" fmla="*/ 12071 w 12653"/>
              <a:gd name="connsiteY13" fmla="*/ 78 h 3899"/>
              <a:gd name="connsiteX14" fmla="*/ 12017 w 12653"/>
              <a:gd name="connsiteY14" fmla="*/ 78 h 3899"/>
              <a:gd name="connsiteX15" fmla="*/ 12017 w 12653"/>
              <a:gd name="connsiteY15" fmla="*/ 18 h 3899"/>
              <a:gd name="connsiteX16" fmla="*/ 637 w 12653"/>
              <a:gd name="connsiteY16" fmla="*/ 18 h 3899"/>
              <a:gd name="connsiteX17" fmla="*/ 637 w 12653"/>
              <a:gd name="connsiteY17" fmla="*/ 78 h 3899"/>
              <a:gd name="connsiteX18" fmla="*/ 583 w 12653"/>
              <a:gd name="connsiteY18" fmla="*/ 78 h 3899"/>
              <a:gd name="connsiteX19" fmla="*/ 583 w 12653"/>
              <a:gd name="connsiteY19" fmla="*/ 15 h 3899"/>
              <a:gd name="connsiteX20" fmla="*/ 499 w 12653"/>
              <a:gd name="connsiteY20" fmla="*/ 15 h 3899"/>
              <a:gd name="connsiteX21" fmla="*/ 499 w 12653"/>
              <a:gd name="connsiteY21" fmla="*/ 100 h 3899"/>
              <a:gd name="connsiteX22" fmla="*/ 561 w 12653"/>
              <a:gd name="connsiteY22" fmla="*/ 100 h 3899"/>
              <a:gd name="connsiteX23" fmla="*/ 561 w 12653"/>
              <a:gd name="connsiteY23" fmla="*/ 130 h 3899"/>
              <a:gd name="connsiteX24" fmla="*/ 451 w 12653"/>
              <a:gd name="connsiteY24" fmla="*/ 130 h 3899"/>
              <a:gd name="connsiteX25" fmla="*/ 451 w 12653"/>
              <a:gd name="connsiteY25" fmla="*/ 0 h 3899"/>
              <a:gd name="connsiteX26" fmla="*/ 240 w 12653"/>
              <a:gd name="connsiteY26" fmla="*/ 0 h 3899"/>
              <a:gd name="connsiteX27" fmla="*/ 240 w 12653"/>
              <a:gd name="connsiteY27" fmla="*/ 82 h 3899"/>
              <a:gd name="connsiteX28" fmla="*/ 184 w 12653"/>
              <a:gd name="connsiteY28" fmla="*/ 82 h 3899"/>
              <a:gd name="connsiteX29" fmla="*/ 184 w 12653"/>
              <a:gd name="connsiteY29" fmla="*/ 0 h 3899"/>
              <a:gd name="connsiteX30" fmla="*/ 0 w 12653"/>
              <a:gd name="connsiteY30" fmla="*/ 0 h 3899"/>
              <a:gd name="connsiteX31" fmla="*/ 0 w 12653"/>
              <a:gd name="connsiteY31" fmla="*/ 182 h 3899"/>
              <a:gd name="connsiteX32" fmla="*/ 82 w 12653"/>
              <a:gd name="connsiteY32" fmla="*/ 182 h 3899"/>
              <a:gd name="connsiteX33" fmla="*/ 82 w 12653"/>
              <a:gd name="connsiteY33" fmla="*/ 255 h 3899"/>
              <a:gd name="connsiteX34" fmla="*/ 2 w 12653"/>
              <a:gd name="connsiteY34" fmla="*/ 255 h 3899"/>
              <a:gd name="connsiteX35" fmla="*/ 2 w 12653"/>
              <a:gd name="connsiteY35" fmla="*/ 467 h 3899"/>
              <a:gd name="connsiteX36" fmla="*/ 132 w 12653"/>
              <a:gd name="connsiteY36" fmla="*/ 467 h 3899"/>
              <a:gd name="connsiteX37" fmla="*/ 132 w 12653"/>
              <a:gd name="connsiteY37" fmla="*/ 575 h 3899"/>
              <a:gd name="connsiteX38" fmla="*/ 102 w 12653"/>
              <a:gd name="connsiteY38" fmla="*/ 575 h 3899"/>
              <a:gd name="connsiteX39" fmla="*/ 102 w 12653"/>
              <a:gd name="connsiteY39" fmla="*/ 514 h 3899"/>
              <a:gd name="connsiteX40" fmla="*/ 17 w 12653"/>
              <a:gd name="connsiteY40" fmla="*/ 514 h 3899"/>
              <a:gd name="connsiteX41" fmla="*/ 17 w 12653"/>
              <a:gd name="connsiteY41" fmla="*/ 596 h 3899"/>
              <a:gd name="connsiteX42" fmla="*/ 80 w 12653"/>
              <a:gd name="connsiteY42" fmla="*/ 596 h 3899"/>
              <a:gd name="connsiteX43" fmla="*/ 80 w 12653"/>
              <a:gd name="connsiteY43" fmla="*/ 652 h 3899"/>
              <a:gd name="connsiteX44" fmla="*/ 20 w 12653"/>
              <a:gd name="connsiteY44" fmla="*/ 652 h 3899"/>
              <a:gd name="connsiteX45" fmla="*/ 20 w 12653"/>
              <a:gd name="connsiteY45" fmla="*/ 2708 h 3899"/>
              <a:gd name="connsiteX46" fmla="*/ 80 w 12653"/>
              <a:gd name="connsiteY46" fmla="*/ 2708 h 3899"/>
              <a:gd name="connsiteX47" fmla="*/ 80 w 12653"/>
              <a:gd name="connsiteY47" fmla="*/ 2765 h 3899"/>
              <a:gd name="connsiteX48" fmla="*/ 17 w 12653"/>
              <a:gd name="connsiteY48" fmla="*/ 2765 h 3899"/>
              <a:gd name="connsiteX49" fmla="*/ 17 w 12653"/>
              <a:gd name="connsiteY49" fmla="*/ 2847 h 3899"/>
              <a:gd name="connsiteX50" fmla="*/ 102 w 12653"/>
              <a:gd name="connsiteY50" fmla="*/ 2847 h 3899"/>
              <a:gd name="connsiteX51" fmla="*/ 102 w 12653"/>
              <a:gd name="connsiteY51" fmla="*/ 2786 h 3899"/>
              <a:gd name="connsiteX52" fmla="*/ 132 w 12653"/>
              <a:gd name="connsiteY52" fmla="*/ 2786 h 3899"/>
              <a:gd name="connsiteX53" fmla="*/ 132 w 12653"/>
              <a:gd name="connsiteY53" fmla="*/ 2894 h 3899"/>
              <a:gd name="connsiteX54" fmla="*/ 2 w 12653"/>
              <a:gd name="connsiteY54" fmla="*/ 2894 h 3899"/>
              <a:gd name="connsiteX55" fmla="*/ 2 w 12653"/>
              <a:gd name="connsiteY55" fmla="*/ 3106 h 3899"/>
              <a:gd name="connsiteX56" fmla="*/ 82 w 12653"/>
              <a:gd name="connsiteY56" fmla="*/ 3106 h 3899"/>
              <a:gd name="connsiteX57" fmla="*/ 82 w 12653"/>
              <a:gd name="connsiteY57" fmla="*/ 3179 h 3899"/>
              <a:gd name="connsiteX58" fmla="*/ 0 w 12653"/>
              <a:gd name="connsiteY58" fmla="*/ 3179 h 3899"/>
              <a:gd name="connsiteX59" fmla="*/ 0 w 12653"/>
              <a:gd name="connsiteY59" fmla="*/ 3360 h 3899"/>
              <a:gd name="connsiteX60" fmla="*/ 184 w 12653"/>
              <a:gd name="connsiteY60" fmla="*/ 3360 h 3899"/>
              <a:gd name="connsiteX61" fmla="*/ 184 w 12653"/>
              <a:gd name="connsiteY61" fmla="*/ 3278 h 3899"/>
              <a:gd name="connsiteX62" fmla="*/ 240 w 12653"/>
              <a:gd name="connsiteY62" fmla="*/ 3278 h 3899"/>
              <a:gd name="connsiteX63" fmla="*/ 240 w 12653"/>
              <a:gd name="connsiteY63" fmla="*/ 3360 h 3899"/>
              <a:gd name="connsiteX64" fmla="*/ 451 w 12653"/>
              <a:gd name="connsiteY64" fmla="*/ 3360 h 3899"/>
              <a:gd name="connsiteX65" fmla="*/ 451 w 12653"/>
              <a:gd name="connsiteY65" fmla="*/ 3231 h 3899"/>
              <a:gd name="connsiteX66" fmla="*/ 561 w 12653"/>
              <a:gd name="connsiteY66" fmla="*/ 3231 h 3899"/>
              <a:gd name="connsiteX67" fmla="*/ 561 w 12653"/>
              <a:gd name="connsiteY67" fmla="*/ 3261 h 3899"/>
              <a:gd name="connsiteX68" fmla="*/ 499 w 12653"/>
              <a:gd name="connsiteY68" fmla="*/ 3261 h 3899"/>
              <a:gd name="connsiteX69" fmla="*/ 499 w 12653"/>
              <a:gd name="connsiteY69" fmla="*/ 3345 h 3899"/>
              <a:gd name="connsiteX70" fmla="*/ 583 w 12653"/>
              <a:gd name="connsiteY70" fmla="*/ 3345 h 3899"/>
              <a:gd name="connsiteX71" fmla="*/ 583 w 12653"/>
              <a:gd name="connsiteY71" fmla="*/ 3283 h 3899"/>
              <a:gd name="connsiteX72" fmla="*/ 637 w 12653"/>
              <a:gd name="connsiteY72" fmla="*/ 3283 h 3899"/>
              <a:gd name="connsiteX73" fmla="*/ 637 w 12653"/>
              <a:gd name="connsiteY73" fmla="*/ 3343 h 3899"/>
              <a:gd name="connsiteX74" fmla="*/ 12017 w 12653"/>
              <a:gd name="connsiteY74" fmla="*/ 3343 h 3899"/>
              <a:gd name="connsiteX75" fmla="*/ 12017 w 12653"/>
              <a:gd name="connsiteY75" fmla="*/ 3283 h 3899"/>
              <a:gd name="connsiteX76" fmla="*/ 12071 w 12653"/>
              <a:gd name="connsiteY76" fmla="*/ 3283 h 3899"/>
              <a:gd name="connsiteX77" fmla="*/ 12071 w 12653"/>
              <a:gd name="connsiteY77" fmla="*/ 3345 h 3899"/>
              <a:gd name="connsiteX78" fmla="*/ 12155 w 12653"/>
              <a:gd name="connsiteY78" fmla="*/ 3345 h 3899"/>
              <a:gd name="connsiteX79" fmla="*/ 12155 w 12653"/>
              <a:gd name="connsiteY79" fmla="*/ 3261 h 3899"/>
              <a:gd name="connsiteX80" fmla="*/ 12092 w 12653"/>
              <a:gd name="connsiteY80" fmla="*/ 3261 h 3899"/>
              <a:gd name="connsiteX81" fmla="*/ 12092 w 12653"/>
              <a:gd name="connsiteY81" fmla="*/ 3231 h 3899"/>
              <a:gd name="connsiteX82" fmla="*/ 12202 w 12653"/>
              <a:gd name="connsiteY82" fmla="*/ 3231 h 3899"/>
              <a:gd name="connsiteX83" fmla="*/ 12202 w 12653"/>
              <a:gd name="connsiteY83" fmla="*/ 3360 h 3899"/>
              <a:gd name="connsiteX84" fmla="*/ 12414 w 12653"/>
              <a:gd name="connsiteY84" fmla="*/ 3360 h 3899"/>
              <a:gd name="connsiteX85" fmla="*/ 12414 w 12653"/>
              <a:gd name="connsiteY85" fmla="*/ 3278 h 3899"/>
              <a:gd name="connsiteX86" fmla="*/ 12470 w 12653"/>
              <a:gd name="connsiteY86" fmla="*/ 3278 h 3899"/>
              <a:gd name="connsiteX87" fmla="*/ 12470 w 12653"/>
              <a:gd name="connsiteY87" fmla="*/ 3360 h 3899"/>
              <a:gd name="connsiteX88" fmla="*/ 12653 w 12653"/>
              <a:gd name="connsiteY88" fmla="*/ 3360 h 3899"/>
              <a:gd name="connsiteX89" fmla="*/ 12653 w 12653"/>
              <a:gd name="connsiteY89" fmla="*/ 3179 h 3899"/>
              <a:gd name="connsiteX90" fmla="*/ 12571 w 12653"/>
              <a:gd name="connsiteY90" fmla="*/ 3179 h 3899"/>
              <a:gd name="connsiteX91" fmla="*/ 12571 w 12653"/>
              <a:gd name="connsiteY91" fmla="*/ 3106 h 3899"/>
              <a:gd name="connsiteX92" fmla="*/ 12651 w 12653"/>
              <a:gd name="connsiteY92" fmla="*/ 3106 h 3899"/>
              <a:gd name="connsiteX93" fmla="*/ 12651 w 12653"/>
              <a:gd name="connsiteY93" fmla="*/ 2894 h 3899"/>
              <a:gd name="connsiteX94" fmla="*/ 12522 w 12653"/>
              <a:gd name="connsiteY94" fmla="*/ 2894 h 3899"/>
              <a:gd name="connsiteX95" fmla="*/ 12522 w 12653"/>
              <a:gd name="connsiteY95" fmla="*/ 2786 h 3899"/>
              <a:gd name="connsiteX96" fmla="*/ 12552 w 12653"/>
              <a:gd name="connsiteY96" fmla="*/ 2786 h 3899"/>
              <a:gd name="connsiteX97" fmla="*/ 12552 w 12653"/>
              <a:gd name="connsiteY97" fmla="*/ 2847 h 3899"/>
              <a:gd name="connsiteX98" fmla="*/ 12636 w 12653"/>
              <a:gd name="connsiteY98" fmla="*/ 2847 h 3899"/>
              <a:gd name="connsiteX99" fmla="*/ 12636 w 12653"/>
              <a:gd name="connsiteY99" fmla="*/ 2765 h 3899"/>
              <a:gd name="connsiteX100" fmla="*/ 12574 w 12653"/>
              <a:gd name="connsiteY100" fmla="*/ 2765 h 3899"/>
              <a:gd name="connsiteX101" fmla="*/ 12574 w 12653"/>
              <a:gd name="connsiteY101" fmla="*/ 2708 h 3899"/>
              <a:gd name="connsiteX102" fmla="*/ 12634 w 12653"/>
              <a:gd name="connsiteY102" fmla="*/ 2708 h 3899"/>
              <a:gd name="connsiteX103" fmla="*/ 12634 w 12653"/>
              <a:gd name="connsiteY103" fmla="*/ 652 h 3899"/>
              <a:gd name="connsiteX104" fmla="*/ 12574 w 12653"/>
              <a:gd name="connsiteY104" fmla="*/ 652 h 3899"/>
              <a:gd name="connsiteX105" fmla="*/ 12574 w 12653"/>
              <a:gd name="connsiteY105" fmla="*/ 596 h 3899"/>
              <a:gd name="connsiteX106" fmla="*/ 12636 w 12653"/>
              <a:gd name="connsiteY106" fmla="*/ 596 h 3899"/>
              <a:gd name="connsiteX107" fmla="*/ 12636 w 12653"/>
              <a:gd name="connsiteY107" fmla="*/ 514 h 3899"/>
              <a:gd name="connsiteX108" fmla="*/ 12552 w 12653"/>
              <a:gd name="connsiteY108" fmla="*/ 514 h 3899"/>
              <a:gd name="connsiteX109" fmla="*/ 12552 w 12653"/>
              <a:gd name="connsiteY109" fmla="*/ 575 h 3899"/>
              <a:gd name="connsiteX110" fmla="*/ 12522 w 12653"/>
              <a:gd name="connsiteY110" fmla="*/ 575 h 3899"/>
              <a:gd name="connsiteX111" fmla="*/ 12522 w 12653"/>
              <a:gd name="connsiteY111" fmla="*/ 467 h 3899"/>
              <a:gd name="connsiteX112" fmla="*/ 12651 w 12653"/>
              <a:gd name="connsiteY112" fmla="*/ 467 h 3899"/>
              <a:gd name="connsiteX113" fmla="*/ 12651 w 12653"/>
              <a:gd name="connsiteY113" fmla="*/ 255 h 3899"/>
              <a:gd name="connsiteX114" fmla="*/ 12571 w 12653"/>
              <a:gd name="connsiteY114" fmla="*/ 255 h 3899"/>
              <a:gd name="connsiteX115" fmla="*/ 12571 w 12653"/>
              <a:gd name="connsiteY115" fmla="*/ 182 h 3899"/>
              <a:gd name="connsiteX116" fmla="*/ 12653 w 12653"/>
              <a:gd name="connsiteY116" fmla="*/ 182 h 3899"/>
              <a:gd name="connsiteX117" fmla="*/ 561 w 12653"/>
              <a:gd name="connsiteY117" fmla="*/ 3283 h 3899"/>
              <a:gd name="connsiteX118" fmla="*/ 561 w 12653"/>
              <a:gd name="connsiteY118" fmla="*/ 3324 h 3899"/>
              <a:gd name="connsiteX119" fmla="*/ 520 w 12653"/>
              <a:gd name="connsiteY119" fmla="*/ 3324 h 3899"/>
              <a:gd name="connsiteX120" fmla="*/ 520 w 12653"/>
              <a:gd name="connsiteY120" fmla="*/ 3283 h 3899"/>
              <a:gd name="connsiteX121" fmla="*/ 561 w 12653"/>
              <a:gd name="connsiteY121" fmla="*/ 3283 h 3899"/>
              <a:gd name="connsiteX122" fmla="*/ 12092 w 12653"/>
              <a:gd name="connsiteY122" fmla="*/ 78 h 3899"/>
              <a:gd name="connsiteX123" fmla="*/ 12092 w 12653"/>
              <a:gd name="connsiteY123" fmla="*/ 37 h 3899"/>
              <a:gd name="connsiteX124" fmla="*/ 12133 w 12653"/>
              <a:gd name="connsiteY124" fmla="*/ 37 h 3899"/>
              <a:gd name="connsiteX125" fmla="*/ 12133 w 12653"/>
              <a:gd name="connsiteY125" fmla="*/ 78 h 3899"/>
              <a:gd name="connsiteX126" fmla="*/ 12092 w 12653"/>
              <a:gd name="connsiteY126" fmla="*/ 78 h 3899"/>
              <a:gd name="connsiteX127" fmla="*/ 12574 w 12653"/>
              <a:gd name="connsiteY127" fmla="*/ 2825 h 3899"/>
              <a:gd name="connsiteX128" fmla="*/ 12574 w 12653"/>
              <a:gd name="connsiteY128" fmla="*/ 2786 h 3899"/>
              <a:gd name="connsiteX129" fmla="*/ 12615 w 12653"/>
              <a:gd name="connsiteY129" fmla="*/ 2786 h 3899"/>
              <a:gd name="connsiteX130" fmla="*/ 12615 w 12653"/>
              <a:gd name="connsiteY130" fmla="*/ 2825 h 3899"/>
              <a:gd name="connsiteX131" fmla="*/ 12574 w 12653"/>
              <a:gd name="connsiteY131" fmla="*/ 2825 h 3899"/>
              <a:gd name="connsiteX132" fmla="*/ 12492 w 12653"/>
              <a:gd name="connsiteY132" fmla="*/ 3339 h 3899"/>
              <a:gd name="connsiteX133" fmla="*/ 12492 w 12653"/>
              <a:gd name="connsiteY133" fmla="*/ 3278 h 3899"/>
              <a:gd name="connsiteX134" fmla="*/ 12571 w 12653"/>
              <a:gd name="connsiteY134" fmla="*/ 3278 h 3899"/>
              <a:gd name="connsiteX135" fmla="*/ 12571 w 12653"/>
              <a:gd name="connsiteY135" fmla="*/ 3201 h 3899"/>
              <a:gd name="connsiteX136" fmla="*/ 12630 w 12653"/>
              <a:gd name="connsiteY136" fmla="*/ 3201 h 3899"/>
              <a:gd name="connsiteX137" fmla="*/ 12630 w 12653"/>
              <a:gd name="connsiteY137" fmla="*/ 3339 h 3899"/>
              <a:gd name="connsiteX138" fmla="*/ 12492 w 12653"/>
              <a:gd name="connsiteY138" fmla="*/ 3339 h 3899"/>
              <a:gd name="connsiteX139" fmla="*/ 12492 w 12653"/>
              <a:gd name="connsiteY139" fmla="*/ 3259 h 3899"/>
              <a:gd name="connsiteX140" fmla="*/ 12492 w 12653"/>
              <a:gd name="connsiteY140" fmla="*/ 3201 h 3899"/>
              <a:gd name="connsiteX141" fmla="*/ 12552 w 12653"/>
              <a:gd name="connsiteY141" fmla="*/ 3201 h 3899"/>
              <a:gd name="connsiteX142" fmla="*/ 12552 w 12653"/>
              <a:gd name="connsiteY142" fmla="*/ 3259 h 3899"/>
              <a:gd name="connsiteX143" fmla="*/ 12492 w 12653"/>
              <a:gd name="connsiteY143" fmla="*/ 3259 h 3899"/>
              <a:gd name="connsiteX144" fmla="*/ 12487 w 12653"/>
              <a:gd name="connsiteY144" fmla="*/ 3084 h 3899"/>
              <a:gd name="connsiteX145" fmla="*/ 12487 w 12653"/>
              <a:gd name="connsiteY145" fmla="*/ 3021 h 3899"/>
              <a:gd name="connsiteX146" fmla="*/ 12552 w 12653"/>
              <a:gd name="connsiteY146" fmla="*/ 3021 h 3899"/>
              <a:gd name="connsiteX147" fmla="*/ 12552 w 12653"/>
              <a:gd name="connsiteY147" fmla="*/ 3084 h 3899"/>
              <a:gd name="connsiteX148" fmla="*/ 12487 w 12653"/>
              <a:gd name="connsiteY148" fmla="*/ 3084 h 3899"/>
              <a:gd name="connsiteX149" fmla="*/ 12552 w 12653"/>
              <a:gd name="connsiteY149" fmla="*/ 3106 h 3899"/>
              <a:gd name="connsiteX150" fmla="*/ 12552 w 12653"/>
              <a:gd name="connsiteY150" fmla="*/ 3177 h 3899"/>
              <a:gd name="connsiteX151" fmla="*/ 12487 w 12653"/>
              <a:gd name="connsiteY151" fmla="*/ 3177 h 3899"/>
              <a:gd name="connsiteX152" fmla="*/ 12487 w 12653"/>
              <a:gd name="connsiteY152" fmla="*/ 3106 h 3899"/>
              <a:gd name="connsiteX153" fmla="*/ 12552 w 12653"/>
              <a:gd name="connsiteY153" fmla="*/ 3106 h 3899"/>
              <a:gd name="connsiteX154" fmla="*/ 12470 w 12653"/>
              <a:gd name="connsiteY154" fmla="*/ 3196 h 3899"/>
              <a:gd name="connsiteX155" fmla="*/ 12470 w 12653"/>
              <a:gd name="connsiteY155" fmla="*/ 3259 h 3899"/>
              <a:gd name="connsiteX156" fmla="*/ 12414 w 12653"/>
              <a:gd name="connsiteY156" fmla="*/ 3259 h 3899"/>
              <a:gd name="connsiteX157" fmla="*/ 12414 w 12653"/>
              <a:gd name="connsiteY157" fmla="*/ 3196 h 3899"/>
              <a:gd name="connsiteX158" fmla="*/ 12470 w 12653"/>
              <a:gd name="connsiteY158" fmla="*/ 3196 h 3899"/>
              <a:gd name="connsiteX159" fmla="*/ 12470 w 12653"/>
              <a:gd name="connsiteY159" fmla="*/ 3106 h 3899"/>
              <a:gd name="connsiteX160" fmla="*/ 12470 w 12653"/>
              <a:gd name="connsiteY160" fmla="*/ 3177 h 3899"/>
              <a:gd name="connsiteX161" fmla="*/ 12414 w 12653"/>
              <a:gd name="connsiteY161" fmla="*/ 3177 h 3899"/>
              <a:gd name="connsiteX162" fmla="*/ 12414 w 12653"/>
              <a:gd name="connsiteY162" fmla="*/ 3106 h 3899"/>
              <a:gd name="connsiteX163" fmla="*/ 12470 w 12653"/>
              <a:gd name="connsiteY163" fmla="*/ 3106 h 3899"/>
              <a:gd name="connsiteX164" fmla="*/ 12092 w 12653"/>
              <a:gd name="connsiteY164" fmla="*/ 3324 h 3899"/>
              <a:gd name="connsiteX165" fmla="*/ 12092 w 12653"/>
              <a:gd name="connsiteY165" fmla="*/ 3283 h 3899"/>
              <a:gd name="connsiteX166" fmla="*/ 12133 w 12653"/>
              <a:gd name="connsiteY166" fmla="*/ 3283 h 3899"/>
              <a:gd name="connsiteX167" fmla="*/ 12133 w 12653"/>
              <a:gd name="connsiteY167" fmla="*/ 3324 h 3899"/>
              <a:gd name="connsiteX168" fmla="*/ 12092 w 12653"/>
              <a:gd name="connsiteY168" fmla="*/ 3324 h 3899"/>
              <a:gd name="connsiteX169" fmla="*/ 240 w 12653"/>
              <a:gd name="connsiteY169" fmla="*/ 3196 h 3899"/>
              <a:gd name="connsiteX170" fmla="*/ 240 w 12653"/>
              <a:gd name="connsiteY170" fmla="*/ 3259 h 3899"/>
              <a:gd name="connsiteX171" fmla="*/ 184 w 12653"/>
              <a:gd name="connsiteY171" fmla="*/ 3259 h 3899"/>
              <a:gd name="connsiteX172" fmla="*/ 184 w 12653"/>
              <a:gd name="connsiteY172" fmla="*/ 3196 h 3899"/>
              <a:gd name="connsiteX173" fmla="*/ 240 w 12653"/>
              <a:gd name="connsiteY173" fmla="*/ 3196 h 3899"/>
              <a:gd name="connsiteX174" fmla="*/ 240 w 12653"/>
              <a:gd name="connsiteY174" fmla="*/ 3106 h 3899"/>
              <a:gd name="connsiteX175" fmla="*/ 240 w 12653"/>
              <a:gd name="connsiteY175" fmla="*/ 3177 h 3899"/>
              <a:gd name="connsiteX176" fmla="*/ 184 w 12653"/>
              <a:gd name="connsiteY176" fmla="*/ 3177 h 3899"/>
              <a:gd name="connsiteX177" fmla="*/ 184 w 12653"/>
              <a:gd name="connsiteY177" fmla="*/ 3106 h 3899"/>
              <a:gd name="connsiteX178" fmla="*/ 240 w 12653"/>
              <a:gd name="connsiteY178" fmla="*/ 3106 h 3899"/>
              <a:gd name="connsiteX179" fmla="*/ 102 w 12653"/>
              <a:gd name="connsiteY179" fmla="*/ 3084 h 3899"/>
              <a:gd name="connsiteX180" fmla="*/ 102 w 12653"/>
              <a:gd name="connsiteY180" fmla="*/ 3021 h 3899"/>
              <a:gd name="connsiteX181" fmla="*/ 166 w 12653"/>
              <a:gd name="connsiteY181" fmla="*/ 3021 h 3899"/>
              <a:gd name="connsiteX182" fmla="*/ 166 w 12653"/>
              <a:gd name="connsiteY182" fmla="*/ 3084 h 3899"/>
              <a:gd name="connsiteX183" fmla="*/ 102 w 12653"/>
              <a:gd name="connsiteY183" fmla="*/ 3084 h 3899"/>
              <a:gd name="connsiteX184" fmla="*/ 102 w 12653"/>
              <a:gd name="connsiteY184" fmla="*/ 3177 h 3899"/>
              <a:gd name="connsiteX185" fmla="*/ 102 w 12653"/>
              <a:gd name="connsiteY185" fmla="*/ 3106 h 3899"/>
              <a:gd name="connsiteX186" fmla="*/ 166 w 12653"/>
              <a:gd name="connsiteY186" fmla="*/ 3106 h 3899"/>
              <a:gd name="connsiteX187" fmla="*/ 166 w 12653"/>
              <a:gd name="connsiteY187" fmla="*/ 3177 h 3899"/>
              <a:gd name="connsiteX188" fmla="*/ 102 w 12653"/>
              <a:gd name="connsiteY188" fmla="*/ 3177 h 3899"/>
              <a:gd name="connsiteX189" fmla="*/ 102 w 12653"/>
              <a:gd name="connsiteY189" fmla="*/ 3259 h 3899"/>
              <a:gd name="connsiteX190" fmla="*/ 102 w 12653"/>
              <a:gd name="connsiteY190" fmla="*/ 3201 h 3899"/>
              <a:gd name="connsiteX191" fmla="*/ 162 w 12653"/>
              <a:gd name="connsiteY191" fmla="*/ 3201 h 3899"/>
              <a:gd name="connsiteX192" fmla="*/ 162 w 12653"/>
              <a:gd name="connsiteY192" fmla="*/ 3259 h 3899"/>
              <a:gd name="connsiteX193" fmla="*/ 102 w 12653"/>
              <a:gd name="connsiteY193" fmla="*/ 3259 h 3899"/>
              <a:gd name="connsiteX194" fmla="*/ 162 w 12653"/>
              <a:gd name="connsiteY194" fmla="*/ 3278 h 3899"/>
              <a:gd name="connsiteX195" fmla="*/ 162 w 12653"/>
              <a:gd name="connsiteY195" fmla="*/ 3339 h 3899"/>
              <a:gd name="connsiteX196" fmla="*/ 24 w 12653"/>
              <a:gd name="connsiteY196" fmla="*/ 3339 h 3899"/>
              <a:gd name="connsiteX197" fmla="*/ 24 w 12653"/>
              <a:gd name="connsiteY197" fmla="*/ 3201 h 3899"/>
              <a:gd name="connsiteX198" fmla="*/ 82 w 12653"/>
              <a:gd name="connsiteY198" fmla="*/ 3201 h 3899"/>
              <a:gd name="connsiteX199" fmla="*/ 82 w 12653"/>
              <a:gd name="connsiteY199" fmla="*/ 3278 h 3899"/>
              <a:gd name="connsiteX200" fmla="*/ 162 w 12653"/>
              <a:gd name="connsiteY200" fmla="*/ 3278 h 3899"/>
              <a:gd name="connsiteX201" fmla="*/ 80 w 12653"/>
              <a:gd name="connsiteY201" fmla="*/ 536 h 3899"/>
              <a:gd name="connsiteX202" fmla="*/ 80 w 12653"/>
              <a:gd name="connsiteY202" fmla="*/ 575 h 3899"/>
              <a:gd name="connsiteX203" fmla="*/ 39 w 12653"/>
              <a:gd name="connsiteY203" fmla="*/ 575 h 3899"/>
              <a:gd name="connsiteX204" fmla="*/ 39 w 12653"/>
              <a:gd name="connsiteY204" fmla="*/ 536 h 3899"/>
              <a:gd name="connsiteX205" fmla="*/ 80 w 12653"/>
              <a:gd name="connsiteY205" fmla="*/ 536 h 3899"/>
              <a:gd name="connsiteX206" fmla="*/ 162 w 12653"/>
              <a:gd name="connsiteY206" fmla="*/ 22 h 3899"/>
              <a:gd name="connsiteX207" fmla="*/ 162 w 12653"/>
              <a:gd name="connsiteY207" fmla="*/ 82 h 3899"/>
              <a:gd name="connsiteX208" fmla="*/ 82 w 12653"/>
              <a:gd name="connsiteY208" fmla="*/ 82 h 3899"/>
              <a:gd name="connsiteX209" fmla="*/ 82 w 12653"/>
              <a:gd name="connsiteY209" fmla="*/ 160 h 3899"/>
              <a:gd name="connsiteX210" fmla="*/ 24 w 12653"/>
              <a:gd name="connsiteY210" fmla="*/ 160 h 3899"/>
              <a:gd name="connsiteX211" fmla="*/ 24 w 12653"/>
              <a:gd name="connsiteY211" fmla="*/ 22 h 3899"/>
              <a:gd name="connsiteX212" fmla="*/ 162 w 12653"/>
              <a:gd name="connsiteY212" fmla="*/ 22 h 3899"/>
              <a:gd name="connsiteX213" fmla="*/ 162 w 12653"/>
              <a:gd name="connsiteY213" fmla="*/ 102 h 3899"/>
              <a:gd name="connsiteX214" fmla="*/ 162 w 12653"/>
              <a:gd name="connsiteY214" fmla="*/ 160 h 3899"/>
              <a:gd name="connsiteX215" fmla="*/ 102 w 12653"/>
              <a:gd name="connsiteY215" fmla="*/ 160 h 3899"/>
              <a:gd name="connsiteX216" fmla="*/ 102 w 12653"/>
              <a:gd name="connsiteY216" fmla="*/ 102 h 3899"/>
              <a:gd name="connsiteX217" fmla="*/ 162 w 12653"/>
              <a:gd name="connsiteY217" fmla="*/ 102 h 3899"/>
              <a:gd name="connsiteX218" fmla="*/ 166 w 12653"/>
              <a:gd name="connsiteY218" fmla="*/ 277 h 3899"/>
              <a:gd name="connsiteX219" fmla="*/ 166 w 12653"/>
              <a:gd name="connsiteY219" fmla="*/ 339 h 3899"/>
              <a:gd name="connsiteX220" fmla="*/ 102 w 12653"/>
              <a:gd name="connsiteY220" fmla="*/ 339 h 3899"/>
              <a:gd name="connsiteX221" fmla="*/ 102 w 12653"/>
              <a:gd name="connsiteY221" fmla="*/ 277 h 3899"/>
              <a:gd name="connsiteX222" fmla="*/ 166 w 12653"/>
              <a:gd name="connsiteY222" fmla="*/ 277 h 3899"/>
              <a:gd name="connsiteX223" fmla="*/ 102 w 12653"/>
              <a:gd name="connsiteY223" fmla="*/ 255 h 3899"/>
              <a:gd name="connsiteX224" fmla="*/ 102 w 12653"/>
              <a:gd name="connsiteY224" fmla="*/ 184 h 3899"/>
              <a:gd name="connsiteX225" fmla="*/ 166 w 12653"/>
              <a:gd name="connsiteY225" fmla="*/ 184 h 3899"/>
              <a:gd name="connsiteX226" fmla="*/ 166 w 12653"/>
              <a:gd name="connsiteY226" fmla="*/ 255 h 3899"/>
              <a:gd name="connsiteX227" fmla="*/ 102 w 12653"/>
              <a:gd name="connsiteY227" fmla="*/ 255 h 3899"/>
              <a:gd name="connsiteX228" fmla="*/ 184 w 12653"/>
              <a:gd name="connsiteY228" fmla="*/ 255 h 3899"/>
              <a:gd name="connsiteX229" fmla="*/ 184 w 12653"/>
              <a:gd name="connsiteY229" fmla="*/ 184 h 3899"/>
              <a:gd name="connsiteX230" fmla="*/ 240 w 12653"/>
              <a:gd name="connsiteY230" fmla="*/ 184 h 3899"/>
              <a:gd name="connsiteX231" fmla="*/ 240 w 12653"/>
              <a:gd name="connsiteY231" fmla="*/ 255 h 3899"/>
              <a:gd name="connsiteX232" fmla="*/ 184 w 12653"/>
              <a:gd name="connsiteY232" fmla="*/ 255 h 3899"/>
              <a:gd name="connsiteX233" fmla="*/ 184 w 12653"/>
              <a:gd name="connsiteY233" fmla="*/ 164 h 3899"/>
              <a:gd name="connsiteX234" fmla="*/ 184 w 12653"/>
              <a:gd name="connsiteY234" fmla="*/ 102 h 3899"/>
              <a:gd name="connsiteX235" fmla="*/ 240 w 12653"/>
              <a:gd name="connsiteY235" fmla="*/ 102 h 3899"/>
              <a:gd name="connsiteX236" fmla="*/ 240 w 12653"/>
              <a:gd name="connsiteY236" fmla="*/ 164 h 3899"/>
              <a:gd name="connsiteX237" fmla="*/ 184 w 12653"/>
              <a:gd name="connsiteY237" fmla="*/ 164 h 3899"/>
              <a:gd name="connsiteX238" fmla="*/ 561 w 12653"/>
              <a:gd name="connsiteY238" fmla="*/ 37 h 3899"/>
              <a:gd name="connsiteX239" fmla="*/ 561 w 12653"/>
              <a:gd name="connsiteY239" fmla="*/ 78 h 3899"/>
              <a:gd name="connsiteX240" fmla="*/ 520 w 12653"/>
              <a:gd name="connsiteY240" fmla="*/ 78 h 3899"/>
              <a:gd name="connsiteX241" fmla="*/ 520 w 12653"/>
              <a:gd name="connsiteY241" fmla="*/ 37 h 3899"/>
              <a:gd name="connsiteX242" fmla="*/ 561 w 12653"/>
              <a:gd name="connsiteY242" fmla="*/ 37 h 3899"/>
              <a:gd name="connsiteX243" fmla="*/ 12414 w 12653"/>
              <a:gd name="connsiteY243" fmla="*/ 164 h 3899"/>
              <a:gd name="connsiteX244" fmla="*/ 12414 w 12653"/>
              <a:gd name="connsiteY244" fmla="*/ 102 h 3899"/>
              <a:gd name="connsiteX245" fmla="*/ 12470 w 12653"/>
              <a:gd name="connsiteY245" fmla="*/ 102 h 3899"/>
              <a:gd name="connsiteX246" fmla="*/ 12470 w 12653"/>
              <a:gd name="connsiteY246" fmla="*/ 164 h 3899"/>
              <a:gd name="connsiteX247" fmla="*/ 12414 w 12653"/>
              <a:gd name="connsiteY247" fmla="*/ 164 h 3899"/>
              <a:gd name="connsiteX248" fmla="*/ 12414 w 12653"/>
              <a:gd name="connsiteY248" fmla="*/ 255 h 3899"/>
              <a:gd name="connsiteX249" fmla="*/ 12414 w 12653"/>
              <a:gd name="connsiteY249" fmla="*/ 184 h 3899"/>
              <a:gd name="connsiteX250" fmla="*/ 12470 w 12653"/>
              <a:gd name="connsiteY250" fmla="*/ 184 h 3899"/>
              <a:gd name="connsiteX251" fmla="*/ 12470 w 12653"/>
              <a:gd name="connsiteY251" fmla="*/ 255 h 3899"/>
              <a:gd name="connsiteX252" fmla="*/ 12414 w 12653"/>
              <a:gd name="connsiteY252" fmla="*/ 255 h 3899"/>
              <a:gd name="connsiteX253" fmla="*/ 12552 w 12653"/>
              <a:gd name="connsiteY253" fmla="*/ 596 h 3899"/>
              <a:gd name="connsiteX254" fmla="*/ 12552 w 12653"/>
              <a:gd name="connsiteY254" fmla="*/ 674 h 3899"/>
              <a:gd name="connsiteX255" fmla="*/ 12612 w 12653"/>
              <a:gd name="connsiteY255" fmla="*/ 674 h 3899"/>
              <a:gd name="connsiteX256" fmla="*/ 12612 w 12653"/>
              <a:gd name="connsiteY256" fmla="*/ 2687 h 3899"/>
              <a:gd name="connsiteX257" fmla="*/ 12552 w 12653"/>
              <a:gd name="connsiteY257" fmla="*/ 2687 h 3899"/>
              <a:gd name="connsiteX258" fmla="*/ 12552 w 12653"/>
              <a:gd name="connsiteY258" fmla="*/ 2765 h 3899"/>
              <a:gd name="connsiteX259" fmla="*/ 12500 w 12653"/>
              <a:gd name="connsiteY259" fmla="*/ 2765 h 3899"/>
              <a:gd name="connsiteX260" fmla="*/ 12500 w 12653"/>
              <a:gd name="connsiteY260" fmla="*/ 2916 h 3899"/>
              <a:gd name="connsiteX261" fmla="*/ 12628 w 12653"/>
              <a:gd name="connsiteY261" fmla="*/ 2916 h 3899"/>
              <a:gd name="connsiteX262" fmla="*/ 12628 w 12653"/>
              <a:gd name="connsiteY262" fmla="*/ 3084 h 3899"/>
              <a:gd name="connsiteX263" fmla="*/ 12571 w 12653"/>
              <a:gd name="connsiteY263" fmla="*/ 3084 h 3899"/>
              <a:gd name="connsiteX264" fmla="*/ 12571 w 12653"/>
              <a:gd name="connsiteY264" fmla="*/ 3002 h 3899"/>
              <a:gd name="connsiteX265" fmla="*/ 12470 w 12653"/>
              <a:gd name="connsiteY265" fmla="*/ 3002 h 3899"/>
              <a:gd name="connsiteX266" fmla="*/ 12470 w 12653"/>
              <a:gd name="connsiteY266" fmla="*/ 3084 h 3899"/>
              <a:gd name="connsiteX267" fmla="*/ 12392 w 12653"/>
              <a:gd name="connsiteY267" fmla="*/ 3084 h 3899"/>
              <a:gd name="connsiteX268" fmla="*/ 12392 w 12653"/>
              <a:gd name="connsiteY268" fmla="*/ 3177 h 3899"/>
              <a:gd name="connsiteX269" fmla="*/ 12300 w 12653"/>
              <a:gd name="connsiteY269" fmla="*/ 3177 h 3899"/>
              <a:gd name="connsiteX270" fmla="*/ 12300 w 12653"/>
              <a:gd name="connsiteY270" fmla="*/ 3278 h 3899"/>
              <a:gd name="connsiteX271" fmla="*/ 12392 w 12653"/>
              <a:gd name="connsiteY271" fmla="*/ 3278 h 3899"/>
              <a:gd name="connsiteX272" fmla="*/ 12392 w 12653"/>
              <a:gd name="connsiteY272" fmla="*/ 3337 h 3899"/>
              <a:gd name="connsiteX273" fmla="*/ 12224 w 12653"/>
              <a:gd name="connsiteY273" fmla="*/ 3337 h 3899"/>
              <a:gd name="connsiteX274" fmla="*/ 12224 w 12653"/>
              <a:gd name="connsiteY274" fmla="*/ 3209 h 3899"/>
              <a:gd name="connsiteX275" fmla="*/ 12071 w 12653"/>
              <a:gd name="connsiteY275" fmla="*/ 3209 h 3899"/>
              <a:gd name="connsiteX276" fmla="*/ 12071 w 12653"/>
              <a:gd name="connsiteY276" fmla="*/ 3261 h 3899"/>
              <a:gd name="connsiteX277" fmla="*/ 11995 w 12653"/>
              <a:gd name="connsiteY277" fmla="*/ 3261 h 3899"/>
              <a:gd name="connsiteX278" fmla="*/ 11995 w 12653"/>
              <a:gd name="connsiteY278" fmla="*/ 3322 h 3899"/>
              <a:gd name="connsiteX279" fmla="*/ 658 w 12653"/>
              <a:gd name="connsiteY279" fmla="*/ 3322 h 3899"/>
              <a:gd name="connsiteX280" fmla="*/ 658 w 12653"/>
              <a:gd name="connsiteY280" fmla="*/ 3261 h 3899"/>
              <a:gd name="connsiteX281" fmla="*/ 583 w 12653"/>
              <a:gd name="connsiteY281" fmla="*/ 3261 h 3899"/>
              <a:gd name="connsiteX282" fmla="*/ 583 w 12653"/>
              <a:gd name="connsiteY282" fmla="*/ 3209 h 3899"/>
              <a:gd name="connsiteX283" fmla="*/ 430 w 12653"/>
              <a:gd name="connsiteY283" fmla="*/ 3209 h 3899"/>
              <a:gd name="connsiteX284" fmla="*/ 430 w 12653"/>
              <a:gd name="connsiteY284" fmla="*/ 3337 h 3899"/>
              <a:gd name="connsiteX285" fmla="*/ 261 w 12653"/>
              <a:gd name="connsiteY285" fmla="*/ 3337 h 3899"/>
              <a:gd name="connsiteX286" fmla="*/ 261 w 12653"/>
              <a:gd name="connsiteY286" fmla="*/ 3278 h 3899"/>
              <a:gd name="connsiteX287" fmla="*/ 354 w 12653"/>
              <a:gd name="connsiteY287" fmla="*/ 3278 h 3899"/>
              <a:gd name="connsiteX288" fmla="*/ 354 w 12653"/>
              <a:gd name="connsiteY288" fmla="*/ 3177 h 3899"/>
              <a:gd name="connsiteX289" fmla="*/ 261 w 12653"/>
              <a:gd name="connsiteY289" fmla="*/ 3177 h 3899"/>
              <a:gd name="connsiteX290" fmla="*/ 261 w 12653"/>
              <a:gd name="connsiteY290" fmla="*/ 3084 h 3899"/>
              <a:gd name="connsiteX291" fmla="*/ 184 w 12653"/>
              <a:gd name="connsiteY291" fmla="*/ 3084 h 3899"/>
              <a:gd name="connsiteX292" fmla="*/ 184 w 12653"/>
              <a:gd name="connsiteY292" fmla="*/ 3002 h 3899"/>
              <a:gd name="connsiteX293" fmla="*/ 82 w 12653"/>
              <a:gd name="connsiteY293" fmla="*/ 3002 h 3899"/>
              <a:gd name="connsiteX294" fmla="*/ 82 w 12653"/>
              <a:gd name="connsiteY294" fmla="*/ 3084 h 3899"/>
              <a:gd name="connsiteX295" fmla="*/ 26 w 12653"/>
              <a:gd name="connsiteY295" fmla="*/ 3084 h 3899"/>
              <a:gd name="connsiteX296" fmla="*/ 26 w 12653"/>
              <a:gd name="connsiteY296" fmla="*/ 2916 h 3899"/>
              <a:gd name="connsiteX297" fmla="*/ 153 w 12653"/>
              <a:gd name="connsiteY297" fmla="*/ 2916 h 3899"/>
              <a:gd name="connsiteX298" fmla="*/ 153 w 12653"/>
              <a:gd name="connsiteY298" fmla="*/ 2765 h 3899"/>
              <a:gd name="connsiteX299" fmla="*/ 102 w 12653"/>
              <a:gd name="connsiteY299" fmla="*/ 2765 h 3899"/>
              <a:gd name="connsiteX300" fmla="*/ 102 w 12653"/>
              <a:gd name="connsiteY300" fmla="*/ 2687 h 3899"/>
              <a:gd name="connsiteX301" fmla="*/ 41 w 12653"/>
              <a:gd name="connsiteY301" fmla="*/ 2687 h 3899"/>
              <a:gd name="connsiteX302" fmla="*/ 41 w 12653"/>
              <a:gd name="connsiteY302" fmla="*/ 674 h 3899"/>
              <a:gd name="connsiteX303" fmla="*/ 102 w 12653"/>
              <a:gd name="connsiteY303" fmla="*/ 674 h 3899"/>
              <a:gd name="connsiteX304" fmla="*/ 102 w 12653"/>
              <a:gd name="connsiteY304" fmla="*/ 596 h 3899"/>
              <a:gd name="connsiteX305" fmla="*/ 153 w 12653"/>
              <a:gd name="connsiteY305" fmla="*/ 596 h 3899"/>
              <a:gd name="connsiteX306" fmla="*/ 153 w 12653"/>
              <a:gd name="connsiteY306" fmla="*/ 445 h 3899"/>
              <a:gd name="connsiteX307" fmla="*/ 26 w 12653"/>
              <a:gd name="connsiteY307" fmla="*/ 445 h 3899"/>
              <a:gd name="connsiteX308" fmla="*/ 26 w 12653"/>
              <a:gd name="connsiteY308" fmla="*/ 277 h 3899"/>
              <a:gd name="connsiteX309" fmla="*/ 82 w 12653"/>
              <a:gd name="connsiteY309" fmla="*/ 277 h 3899"/>
              <a:gd name="connsiteX310" fmla="*/ 82 w 12653"/>
              <a:gd name="connsiteY310" fmla="*/ 359 h 3899"/>
              <a:gd name="connsiteX311" fmla="*/ 184 w 12653"/>
              <a:gd name="connsiteY311" fmla="*/ 359 h 3899"/>
              <a:gd name="connsiteX312" fmla="*/ 184 w 12653"/>
              <a:gd name="connsiteY312" fmla="*/ 277 h 3899"/>
              <a:gd name="connsiteX313" fmla="*/ 261 w 12653"/>
              <a:gd name="connsiteY313" fmla="*/ 277 h 3899"/>
              <a:gd name="connsiteX314" fmla="*/ 261 w 12653"/>
              <a:gd name="connsiteY314" fmla="*/ 184 h 3899"/>
              <a:gd name="connsiteX315" fmla="*/ 354 w 12653"/>
              <a:gd name="connsiteY315" fmla="*/ 184 h 3899"/>
              <a:gd name="connsiteX316" fmla="*/ 354 w 12653"/>
              <a:gd name="connsiteY316" fmla="*/ 82 h 3899"/>
              <a:gd name="connsiteX317" fmla="*/ 261 w 12653"/>
              <a:gd name="connsiteY317" fmla="*/ 82 h 3899"/>
              <a:gd name="connsiteX318" fmla="*/ 261 w 12653"/>
              <a:gd name="connsiteY318" fmla="*/ 24 h 3899"/>
              <a:gd name="connsiteX319" fmla="*/ 430 w 12653"/>
              <a:gd name="connsiteY319" fmla="*/ 24 h 3899"/>
              <a:gd name="connsiteX320" fmla="*/ 430 w 12653"/>
              <a:gd name="connsiteY320" fmla="*/ 151 h 3899"/>
              <a:gd name="connsiteX321" fmla="*/ 583 w 12653"/>
              <a:gd name="connsiteY321" fmla="*/ 151 h 3899"/>
              <a:gd name="connsiteX322" fmla="*/ 583 w 12653"/>
              <a:gd name="connsiteY322" fmla="*/ 100 h 3899"/>
              <a:gd name="connsiteX323" fmla="*/ 658 w 12653"/>
              <a:gd name="connsiteY323" fmla="*/ 100 h 3899"/>
              <a:gd name="connsiteX324" fmla="*/ 658 w 12653"/>
              <a:gd name="connsiteY324" fmla="*/ 39 h 3899"/>
              <a:gd name="connsiteX325" fmla="*/ 11995 w 12653"/>
              <a:gd name="connsiteY325" fmla="*/ 39 h 3899"/>
              <a:gd name="connsiteX326" fmla="*/ 11995 w 12653"/>
              <a:gd name="connsiteY326" fmla="*/ 100 h 3899"/>
              <a:gd name="connsiteX327" fmla="*/ 12071 w 12653"/>
              <a:gd name="connsiteY327" fmla="*/ 100 h 3899"/>
              <a:gd name="connsiteX328" fmla="*/ 12071 w 12653"/>
              <a:gd name="connsiteY328" fmla="*/ 151 h 3899"/>
              <a:gd name="connsiteX329" fmla="*/ 12224 w 12653"/>
              <a:gd name="connsiteY329" fmla="*/ 151 h 3899"/>
              <a:gd name="connsiteX330" fmla="*/ 12224 w 12653"/>
              <a:gd name="connsiteY330" fmla="*/ 24 h 3899"/>
              <a:gd name="connsiteX331" fmla="*/ 12392 w 12653"/>
              <a:gd name="connsiteY331" fmla="*/ 24 h 3899"/>
              <a:gd name="connsiteX332" fmla="*/ 12392 w 12653"/>
              <a:gd name="connsiteY332" fmla="*/ 82 h 3899"/>
              <a:gd name="connsiteX333" fmla="*/ 12300 w 12653"/>
              <a:gd name="connsiteY333" fmla="*/ 82 h 3899"/>
              <a:gd name="connsiteX334" fmla="*/ 12300 w 12653"/>
              <a:gd name="connsiteY334" fmla="*/ 184 h 3899"/>
              <a:gd name="connsiteX335" fmla="*/ 12392 w 12653"/>
              <a:gd name="connsiteY335" fmla="*/ 184 h 3899"/>
              <a:gd name="connsiteX336" fmla="*/ 12392 w 12653"/>
              <a:gd name="connsiteY336" fmla="*/ 277 h 3899"/>
              <a:gd name="connsiteX337" fmla="*/ 12470 w 12653"/>
              <a:gd name="connsiteY337" fmla="*/ 277 h 3899"/>
              <a:gd name="connsiteX338" fmla="*/ 12470 w 12653"/>
              <a:gd name="connsiteY338" fmla="*/ 359 h 3899"/>
              <a:gd name="connsiteX339" fmla="*/ 12571 w 12653"/>
              <a:gd name="connsiteY339" fmla="*/ 359 h 3899"/>
              <a:gd name="connsiteX340" fmla="*/ 12571 w 12653"/>
              <a:gd name="connsiteY340" fmla="*/ 277 h 3899"/>
              <a:gd name="connsiteX341" fmla="*/ 12628 w 12653"/>
              <a:gd name="connsiteY341" fmla="*/ 277 h 3899"/>
              <a:gd name="connsiteX342" fmla="*/ 12628 w 12653"/>
              <a:gd name="connsiteY342" fmla="*/ 445 h 3899"/>
              <a:gd name="connsiteX343" fmla="*/ 12500 w 12653"/>
              <a:gd name="connsiteY343" fmla="*/ 445 h 3899"/>
              <a:gd name="connsiteX344" fmla="*/ 12500 w 12653"/>
              <a:gd name="connsiteY344" fmla="*/ 596 h 3899"/>
              <a:gd name="connsiteX345" fmla="*/ 12552 w 12653"/>
              <a:gd name="connsiteY345" fmla="*/ 596 h 3899"/>
              <a:gd name="connsiteX346" fmla="*/ 261 w 12653"/>
              <a:gd name="connsiteY346" fmla="*/ 3259 h 3899"/>
              <a:gd name="connsiteX347" fmla="*/ 261 w 12653"/>
              <a:gd name="connsiteY347" fmla="*/ 3196 h 3899"/>
              <a:gd name="connsiteX348" fmla="*/ 335 w 12653"/>
              <a:gd name="connsiteY348" fmla="*/ 3196 h 3899"/>
              <a:gd name="connsiteX349" fmla="*/ 335 w 12653"/>
              <a:gd name="connsiteY349" fmla="*/ 3259 h 3899"/>
              <a:gd name="connsiteX350" fmla="*/ 261 w 12653"/>
              <a:gd name="connsiteY350" fmla="*/ 3259 h 3899"/>
              <a:gd name="connsiteX351" fmla="*/ 261 w 12653"/>
              <a:gd name="connsiteY351" fmla="*/ 102 h 3899"/>
              <a:gd name="connsiteX352" fmla="*/ 335 w 12653"/>
              <a:gd name="connsiteY352" fmla="*/ 102 h 3899"/>
              <a:gd name="connsiteX353" fmla="*/ 335 w 12653"/>
              <a:gd name="connsiteY353" fmla="*/ 164 h 3899"/>
              <a:gd name="connsiteX354" fmla="*/ 261 w 12653"/>
              <a:gd name="connsiteY354" fmla="*/ 164 h 3899"/>
              <a:gd name="connsiteX355" fmla="*/ 261 w 12653"/>
              <a:gd name="connsiteY355" fmla="*/ 102 h 3899"/>
              <a:gd name="connsiteX356" fmla="*/ 12392 w 12653"/>
              <a:gd name="connsiteY356" fmla="*/ 102 h 3899"/>
              <a:gd name="connsiteX357" fmla="*/ 12392 w 12653"/>
              <a:gd name="connsiteY357" fmla="*/ 164 h 3899"/>
              <a:gd name="connsiteX358" fmla="*/ 12319 w 12653"/>
              <a:gd name="connsiteY358" fmla="*/ 164 h 3899"/>
              <a:gd name="connsiteX359" fmla="*/ 12319 w 12653"/>
              <a:gd name="connsiteY359" fmla="*/ 102 h 3899"/>
              <a:gd name="connsiteX360" fmla="*/ 12392 w 12653"/>
              <a:gd name="connsiteY360" fmla="*/ 102 h 3899"/>
              <a:gd name="connsiteX361" fmla="*/ 12392 w 12653"/>
              <a:gd name="connsiteY361" fmla="*/ 3196 h 3899"/>
              <a:gd name="connsiteX362" fmla="*/ 12392 w 12653"/>
              <a:gd name="connsiteY362" fmla="*/ 3259 h 3899"/>
              <a:gd name="connsiteX363" fmla="*/ 12319 w 12653"/>
              <a:gd name="connsiteY363" fmla="*/ 3259 h 3899"/>
              <a:gd name="connsiteX364" fmla="*/ 12319 w 12653"/>
              <a:gd name="connsiteY364" fmla="*/ 3196 h 3899"/>
              <a:gd name="connsiteX365" fmla="*/ 12392 w 12653"/>
              <a:gd name="connsiteY365" fmla="*/ 3899 h 3899"/>
              <a:gd name="connsiteX366" fmla="*/ 12552 w 12653"/>
              <a:gd name="connsiteY366" fmla="*/ 277 h 3899"/>
              <a:gd name="connsiteX367" fmla="*/ 12552 w 12653"/>
              <a:gd name="connsiteY367" fmla="*/ 339 h 3899"/>
              <a:gd name="connsiteX368" fmla="*/ 12487 w 12653"/>
              <a:gd name="connsiteY368" fmla="*/ 339 h 3899"/>
              <a:gd name="connsiteX369" fmla="*/ 12487 w 12653"/>
              <a:gd name="connsiteY369" fmla="*/ 277 h 3899"/>
              <a:gd name="connsiteX370" fmla="*/ 12552 w 12653"/>
              <a:gd name="connsiteY370" fmla="*/ 277 h 3899"/>
              <a:gd name="connsiteX371" fmla="*/ 12552 w 12653"/>
              <a:gd name="connsiteY371" fmla="*/ 184 h 3899"/>
              <a:gd name="connsiteX372" fmla="*/ 12552 w 12653"/>
              <a:gd name="connsiteY372" fmla="*/ 255 h 3899"/>
              <a:gd name="connsiteX373" fmla="*/ 12487 w 12653"/>
              <a:gd name="connsiteY373" fmla="*/ 255 h 3899"/>
              <a:gd name="connsiteX374" fmla="*/ 12487 w 12653"/>
              <a:gd name="connsiteY374" fmla="*/ 184 h 3899"/>
              <a:gd name="connsiteX375" fmla="*/ 12552 w 12653"/>
              <a:gd name="connsiteY375" fmla="*/ 184 h 3899"/>
              <a:gd name="connsiteX376" fmla="*/ 12552 w 12653"/>
              <a:gd name="connsiteY376" fmla="*/ 102 h 3899"/>
              <a:gd name="connsiteX377" fmla="*/ 12552 w 12653"/>
              <a:gd name="connsiteY377" fmla="*/ 160 h 3899"/>
              <a:gd name="connsiteX378" fmla="*/ 12492 w 12653"/>
              <a:gd name="connsiteY378" fmla="*/ 160 h 3899"/>
              <a:gd name="connsiteX379" fmla="*/ 12492 w 12653"/>
              <a:gd name="connsiteY379" fmla="*/ 102 h 3899"/>
              <a:gd name="connsiteX380" fmla="*/ 12552 w 12653"/>
              <a:gd name="connsiteY380" fmla="*/ 102 h 3899"/>
              <a:gd name="connsiteX381" fmla="*/ 12492 w 12653"/>
              <a:gd name="connsiteY381" fmla="*/ 82 h 3899"/>
              <a:gd name="connsiteX382" fmla="*/ 12492 w 12653"/>
              <a:gd name="connsiteY382" fmla="*/ 22 h 3899"/>
              <a:gd name="connsiteX383" fmla="*/ 12630 w 12653"/>
              <a:gd name="connsiteY383" fmla="*/ 22 h 3899"/>
              <a:gd name="connsiteX384" fmla="*/ 12630 w 12653"/>
              <a:gd name="connsiteY384" fmla="*/ 160 h 3899"/>
              <a:gd name="connsiteX385" fmla="*/ 12571 w 12653"/>
              <a:gd name="connsiteY385" fmla="*/ 160 h 3899"/>
              <a:gd name="connsiteX386" fmla="*/ 12571 w 12653"/>
              <a:gd name="connsiteY386" fmla="*/ 82 h 3899"/>
              <a:gd name="connsiteX387" fmla="*/ 12492 w 12653"/>
              <a:gd name="connsiteY387" fmla="*/ 82 h 3899"/>
              <a:gd name="connsiteX388" fmla="*/ 80 w 12653"/>
              <a:gd name="connsiteY388" fmla="*/ 3489 h 3899"/>
              <a:gd name="connsiteX389" fmla="*/ 80 w 12653"/>
              <a:gd name="connsiteY389" fmla="*/ 3528 h 3899"/>
              <a:gd name="connsiteX390" fmla="*/ 39 w 12653"/>
              <a:gd name="connsiteY390" fmla="*/ 3528 h 3899"/>
              <a:gd name="connsiteX391" fmla="*/ 39 w 12653"/>
              <a:gd name="connsiteY391" fmla="*/ 3489 h 3899"/>
              <a:gd name="connsiteX392" fmla="*/ 80 w 12653"/>
              <a:gd name="connsiteY392" fmla="*/ 3489 h 3899"/>
              <a:gd name="connsiteX393" fmla="*/ 12574 w 12653"/>
              <a:gd name="connsiteY393" fmla="*/ 575 h 3899"/>
              <a:gd name="connsiteX394" fmla="*/ 12574 w 12653"/>
              <a:gd name="connsiteY394" fmla="*/ 536 h 3899"/>
              <a:gd name="connsiteX395" fmla="*/ 12615 w 12653"/>
              <a:gd name="connsiteY395" fmla="*/ 536 h 3899"/>
              <a:gd name="connsiteX396" fmla="*/ 12615 w 12653"/>
              <a:gd name="connsiteY396" fmla="*/ 575 h 3899"/>
              <a:gd name="connsiteX397" fmla="*/ 12574 w 12653"/>
              <a:gd name="connsiteY397" fmla="*/ 575 h 3899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3489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3528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528"/>
              <a:gd name="connsiteX1" fmla="*/ 12653 w 12653"/>
              <a:gd name="connsiteY1" fmla="*/ 0 h 3528"/>
              <a:gd name="connsiteX2" fmla="*/ 12470 w 12653"/>
              <a:gd name="connsiteY2" fmla="*/ 0 h 3528"/>
              <a:gd name="connsiteX3" fmla="*/ 12470 w 12653"/>
              <a:gd name="connsiteY3" fmla="*/ 82 h 3528"/>
              <a:gd name="connsiteX4" fmla="*/ 12414 w 12653"/>
              <a:gd name="connsiteY4" fmla="*/ 82 h 3528"/>
              <a:gd name="connsiteX5" fmla="*/ 12414 w 12653"/>
              <a:gd name="connsiteY5" fmla="*/ 0 h 3528"/>
              <a:gd name="connsiteX6" fmla="*/ 12202 w 12653"/>
              <a:gd name="connsiteY6" fmla="*/ 0 h 3528"/>
              <a:gd name="connsiteX7" fmla="*/ 12202 w 12653"/>
              <a:gd name="connsiteY7" fmla="*/ 130 h 3528"/>
              <a:gd name="connsiteX8" fmla="*/ 12092 w 12653"/>
              <a:gd name="connsiteY8" fmla="*/ 130 h 3528"/>
              <a:gd name="connsiteX9" fmla="*/ 12092 w 12653"/>
              <a:gd name="connsiteY9" fmla="*/ 100 h 3528"/>
              <a:gd name="connsiteX10" fmla="*/ 12155 w 12653"/>
              <a:gd name="connsiteY10" fmla="*/ 100 h 3528"/>
              <a:gd name="connsiteX11" fmla="*/ 12155 w 12653"/>
              <a:gd name="connsiteY11" fmla="*/ 15 h 3528"/>
              <a:gd name="connsiteX12" fmla="*/ 12071 w 12653"/>
              <a:gd name="connsiteY12" fmla="*/ 15 h 3528"/>
              <a:gd name="connsiteX13" fmla="*/ 12071 w 12653"/>
              <a:gd name="connsiteY13" fmla="*/ 78 h 3528"/>
              <a:gd name="connsiteX14" fmla="*/ 12017 w 12653"/>
              <a:gd name="connsiteY14" fmla="*/ 78 h 3528"/>
              <a:gd name="connsiteX15" fmla="*/ 12017 w 12653"/>
              <a:gd name="connsiteY15" fmla="*/ 18 h 3528"/>
              <a:gd name="connsiteX16" fmla="*/ 637 w 12653"/>
              <a:gd name="connsiteY16" fmla="*/ 18 h 3528"/>
              <a:gd name="connsiteX17" fmla="*/ 637 w 12653"/>
              <a:gd name="connsiteY17" fmla="*/ 78 h 3528"/>
              <a:gd name="connsiteX18" fmla="*/ 583 w 12653"/>
              <a:gd name="connsiteY18" fmla="*/ 78 h 3528"/>
              <a:gd name="connsiteX19" fmla="*/ 583 w 12653"/>
              <a:gd name="connsiteY19" fmla="*/ 15 h 3528"/>
              <a:gd name="connsiteX20" fmla="*/ 499 w 12653"/>
              <a:gd name="connsiteY20" fmla="*/ 15 h 3528"/>
              <a:gd name="connsiteX21" fmla="*/ 499 w 12653"/>
              <a:gd name="connsiteY21" fmla="*/ 100 h 3528"/>
              <a:gd name="connsiteX22" fmla="*/ 561 w 12653"/>
              <a:gd name="connsiteY22" fmla="*/ 100 h 3528"/>
              <a:gd name="connsiteX23" fmla="*/ 561 w 12653"/>
              <a:gd name="connsiteY23" fmla="*/ 130 h 3528"/>
              <a:gd name="connsiteX24" fmla="*/ 451 w 12653"/>
              <a:gd name="connsiteY24" fmla="*/ 130 h 3528"/>
              <a:gd name="connsiteX25" fmla="*/ 451 w 12653"/>
              <a:gd name="connsiteY25" fmla="*/ 0 h 3528"/>
              <a:gd name="connsiteX26" fmla="*/ 240 w 12653"/>
              <a:gd name="connsiteY26" fmla="*/ 0 h 3528"/>
              <a:gd name="connsiteX27" fmla="*/ 240 w 12653"/>
              <a:gd name="connsiteY27" fmla="*/ 82 h 3528"/>
              <a:gd name="connsiteX28" fmla="*/ 184 w 12653"/>
              <a:gd name="connsiteY28" fmla="*/ 82 h 3528"/>
              <a:gd name="connsiteX29" fmla="*/ 184 w 12653"/>
              <a:gd name="connsiteY29" fmla="*/ 0 h 3528"/>
              <a:gd name="connsiteX30" fmla="*/ 0 w 12653"/>
              <a:gd name="connsiteY30" fmla="*/ 0 h 3528"/>
              <a:gd name="connsiteX31" fmla="*/ 0 w 12653"/>
              <a:gd name="connsiteY31" fmla="*/ 182 h 3528"/>
              <a:gd name="connsiteX32" fmla="*/ 82 w 12653"/>
              <a:gd name="connsiteY32" fmla="*/ 182 h 3528"/>
              <a:gd name="connsiteX33" fmla="*/ 82 w 12653"/>
              <a:gd name="connsiteY33" fmla="*/ 255 h 3528"/>
              <a:gd name="connsiteX34" fmla="*/ 2 w 12653"/>
              <a:gd name="connsiteY34" fmla="*/ 255 h 3528"/>
              <a:gd name="connsiteX35" fmla="*/ 2 w 12653"/>
              <a:gd name="connsiteY35" fmla="*/ 467 h 3528"/>
              <a:gd name="connsiteX36" fmla="*/ 132 w 12653"/>
              <a:gd name="connsiteY36" fmla="*/ 467 h 3528"/>
              <a:gd name="connsiteX37" fmla="*/ 132 w 12653"/>
              <a:gd name="connsiteY37" fmla="*/ 575 h 3528"/>
              <a:gd name="connsiteX38" fmla="*/ 102 w 12653"/>
              <a:gd name="connsiteY38" fmla="*/ 575 h 3528"/>
              <a:gd name="connsiteX39" fmla="*/ 102 w 12653"/>
              <a:gd name="connsiteY39" fmla="*/ 514 h 3528"/>
              <a:gd name="connsiteX40" fmla="*/ 17 w 12653"/>
              <a:gd name="connsiteY40" fmla="*/ 514 h 3528"/>
              <a:gd name="connsiteX41" fmla="*/ 17 w 12653"/>
              <a:gd name="connsiteY41" fmla="*/ 596 h 3528"/>
              <a:gd name="connsiteX42" fmla="*/ 80 w 12653"/>
              <a:gd name="connsiteY42" fmla="*/ 596 h 3528"/>
              <a:gd name="connsiteX43" fmla="*/ 80 w 12653"/>
              <a:gd name="connsiteY43" fmla="*/ 652 h 3528"/>
              <a:gd name="connsiteX44" fmla="*/ 20 w 12653"/>
              <a:gd name="connsiteY44" fmla="*/ 652 h 3528"/>
              <a:gd name="connsiteX45" fmla="*/ 20 w 12653"/>
              <a:gd name="connsiteY45" fmla="*/ 2708 h 3528"/>
              <a:gd name="connsiteX46" fmla="*/ 80 w 12653"/>
              <a:gd name="connsiteY46" fmla="*/ 2708 h 3528"/>
              <a:gd name="connsiteX47" fmla="*/ 80 w 12653"/>
              <a:gd name="connsiteY47" fmla="*/ 2765 h 3528"/>
              <a:gd name="connsiteX48" fmla="*/ 17 w 12653"/>
              <a:gd name="connsiteY48" fmla="*/ 2765 h 3528"/>
              <a:gd name="connsiteX49" fmla="*/ 17 w 12653"/>
              <a:gd name="connsiteY49" fmla="*/ 2847 h 3528"/>
              <a:gd name="connsiteX50" fmla="*/ 102 w 12653"/>
              <a:gd name="connsiteY50" fmla="*/ 2847 h 3528"/>
              <a:gd name="connsiteX51" fmla="*/ 102 w 12653"/>
              <a:gd name="connsiteY51" fmla="*/ 2786 h 3528"/>
              <a:gd name="connsiteX52" fmla="*/ 132 w 12653"/>
              <a:gd name="connsiteY52" fmla="*/ 2786 h 3528"/>
              <a:gd name="connsiteX53" fmla="*/ 132 w 12653"/>
              <a:gd name="connsiteY53" fmla="*/ 2894 h 3528"/>
              <a:gd name="connsiteX54" fmla="*/ 2 w 12653"/>
              <a:gd name="connsiteY54" fmla="*/ 2894 h 3528"/>
              <a:gd name="connsiteX55" fmla="*/ 2 w 12653"/>
              <a:gd name="connsiteY55" fmla="*/ 3106 h 3528"/>
              <a:gd name="connsiteX56" fmla="*/ 82 w 12653"/>
              <a:gd name="connsiteY56" fmla="*/ 3106 h 3528"/>
              <a:gd name="connsiteX57" fmla="*/ 82 w 12653"/>
              <a:gd name="connsiteY57" fmla="*/ 3179 h 3528"/>
              <a:gd name="connsiteX58" fmla="*/ 0 w 12653"/>
              <a:gd name="connsiteY58" fmla="*/ 3179 h 3528"/>
              <a:gd name="connsiteX59" fmla="*/ 0 w 12653"/>
              <a:gd name="connsiteY59" fmla="*/ 3360 h 3528"/>
              <a:gd name="connsiteX60" fmla="*/ 184 w 12653"/>
              <a:gd name="connsiteY60" fmla="*/ 3360 h 3528"/>
              <a:gd name="connsiteX61" fmla="*/ 184 w 12653"/>
              <a:gd name="connsiteY61" fmla="*/ 3278 h 3528"/>
              <a:gd name="connsiteX62" fmla="*/ 240 w 12653"/>
              <a:gd name="connsiteY62" fmla="*/ 3278 h 3528"/>
              <a:gd name="connsiteX63" fmla="*/ 240 w 12653"/>
              <a:gd name="connsiteY63" fmla="*/ 3360 h 3528"/>
              <a:gd name="connsiteX64" fmla="*/ 451 w 12653"/>
              <a:gd name="connsiteY64" fmla="*/ 3360 h 3528"/>
              <a:gd name="connsiteX65" fmla="*/ 451 w 12653"/>
              <a:gd name="connsiteY65" fmla="*/ 3231 h 3528"/>
              <a:gd name="connsiteX66" fmla="*/ 561 w 12653"/>
              <a:gd name="connsiteY66" fmla="*/ 3231 h 3528"/>
              <a:gd name="connsiteX67" fmla="*/ 561 w 12653"/>
              <a:gd name="connsiteY67" fmla="*/ 3261 h 3528"/>
              <a:gd name="connsiteX68" fmla="*/ 499 w 12653"/>
              <a:gd name="connsiteY68" fmla="*/ 3261 h 3528"/>
              <a:gd name="connsiteX69" fmla="*/ 499 w 12653"/>
              <a:gd name="connsiteY69" fmla="*/ 3345 h 3528"/>
              <a:gd name="connsiteX70" fmla="*/ 583 w 12653"/>
              <a:gd name="connsiteY70" fmla="*/ 3345 h 3528"/>
              <a:gd name="connsiteX71" fmla="*/ 583 w 12653"/>
              <a:gd name="connsiteY71" fmla="*/ 3283 h 3528"/>
              <a:gd name="connsiteX72" fmla="*/ 637 w 12653"/>
              <a:gd name="connsiteY72" fmla="*/ 3283 h 3528"/>
              <a:gd name="connsiteX73" fmla="*/ 637 w 12653"/>
              <a:gd name="connsiteY73" fmla="*/ 3343 h 3528"/>
              <a:gd name="connsiteX74" fmla="*/ 12017 w 12653"/>
              <a:gd name="connsiteY74" fmla="*/ 3343 h 3528"/>
              <a:gd name="connsiteX75" fmla="*/ 12017 w 12653"/>
              <a:gd name="connsiteY75" fmla="*/ 3283 h 3528"/>
              <a:gd name="connsiteX76" fmla="*/ 12071 w 12653"/>
              <a:gd name="connsiteY76" fmla="*/ 3283 h 3528"/>
              <a:gd name="connsiteX77" fmla="*/ 12071 w 12653"/>
              <a:gd name="connsiteY77" fmla="*/ 3345 h 3528"/>
              <a:gd name="connsiteX78" fmla="*/ 12155 w 12653"/>
              <a:gd name="connsiteY78" fmla="*/ 3345 h 3528"/>
              <a:gd name="connsiteX79" fmla="*/ 12155 w 12653"/>
              <a:gd name="connsiteY79" fmla="*/ 3261 h 3528"/>
              <a:gd name="connsiteX80" fmla="*/ 12092 w 12653"/>
              <a:gd name="connsiteY80" fmla="*/ 3261 h 3528"/>
              <a:gd name="connsiteX81" fmla="*/ 12092 w 12653"/>
              <a:gd name="connsiteY81" fmla="*/ 3231 h 3528"/>
              <a:gd name="connsiteX82" fmla="*/ 12202 w 12653"/>
              <a:gd name="connsiteY82" fmla="*/ 3231 h 3528"/>
              <a:gd name="connsiteX83" fmla="*/ 12202 w 12653"/>
              <a:gd name="connsiteY83" fmla="*/ 3360 h 3528"/>
              <a:gd name="connsiteX84" fmla="*/ 12414 w 12653"/>
              <a:gd name="connsiteY84" fmla="*/ 3360 h 3528"/>
              <a:gd name="connsiteX85" fmla="*/ 12414 w 12653"/>
              <a:gd name="connsiteY85" fmla="*/ 3278 h 3528"/>
              <a:gd name="connsiteX86" fmla="*/ 12470 w 12653"/>
              <a:gd name="connsiteY86" fmla="*/ 3278 h 3528"/>
              <a:gd name="connsiteX87" fmla="*/ 12470 w 12653"/>
              <a:gd name="connsiteY87" fmla="*/ 3360 h 3528"/>
              <a:gd name="connsiteX88" fmla="*/ 12653 w 12653"/>
              <a:gd name="connsiteY88" fmla="*/ 3360 h 3528"/>
              <a:gd name="connsiteX89" fmla="*/ 12653 w 12653"/>
              <a:gd name="connsiteY89" fmla="*/ 3179 h 3528"/>
              <a:gd name="connsiteX90" fmla="*/ 12571 w 12653"/>
              <a:gd name="connsiteY90" fmla="*/ 3179 h 3528"/>
              <a:gd name="connsiteX91" fmla="*/ 12571 w 12653"/>
              <a:gd name="connsiteY91" fmla="*/ 3106 h 3528"/>
              <a:gd name="connsiteX92" fmla="*/ 12651 w 12653"/>
              <a:gd name="connsiteY92" fmla="*/ 3106 h 3528"/>
              <a:gd name="connsiteX93" fmla="*/ 12651 w 12653"/>
              <a:gd name="connsiteY93" fmla="*/ 2894 h 3528"/>
              <a:gd name="connsiteX94" fmla="*/ 12522 w 12653"/>
              <a:gd name="connsiteY94" fmla="*/ 2894 h 3528"/>
              <a:gd name="connsiteX95" fmla="*/ 12522 w 12653"/>
              <a:gd name="connsiteY95" fmla="*/ 2786 h 3528"/>
              <a:gd name="connsiteX96" fmla="*/ 12552 w 12653"/>
              <a:gd name="connsiteY96" fmla="*/ 2786 h 3528"/>
              <a:gd name="connsiteX97" fmla="*/ 12552 w 12653"/>
              <a:gd name="connsiteY97" fmla="*/ 2847 h 3528"/>
              <a:gd name="connsiteX98" fmla="*/ 12636 w 12653"/>
              <a:gd name="connsiteY98" fmla="*/ 2847 h 3528"/>
              <a:gd name="connsiteX99" fmla="*/ 12636 w 12653"/>
              <a:gd name="connsiteY99" fmla="*/ 2765 h 3528"/>
              <a:gd name="connsiteX100" fmla="*/ 12574 w 12653"/>
              <a:gd name="connsiteY100" fmla="*/ 2765 h 3528"/>
              <a:gd name="connsiteX101" fmla="*/ 12574 w 12653"/>
              <a:gd name="connsiteY101" fmla="*/ 2708 h 3528"/>
              <a:gd name="connsiteX102" fmla="*/ 12634 w 12653"/>
              <a:gd name="connsiteY102" fmla="*/ 2708 h 3528"/>
              <a:gd name="connsiteX103" fmla="*/ 12634 w 12653"/>
              <a:gd name="connsiteY103" fmla="*/ 652 h 3528"/>
              <a:gd name="connsiteX104" fmla="*/ 12574 w 12653"/>
              <a:gd name="connsiteY104" fmla="*/ 652 h 3528"/>
              <a:gd name="connsiteX105" fmla="*/ 12574 w 12653"/>
              <a:gd name="connsiteY105" fmla="*/ 596 h 3528"/>
              <a:gd name="connsiteX106" fmla="*/ 12636 w 12653"/>
              <a:gd name="connsiteY106" fmla="*/ 596 h 3528"/>
              <a:gd name="connsiteX107" fmla="*/ 12636 w 12653"/>
              <a:gd name="connsiteY107" fmla="*/ 514 h 3528"/>
              <a:gd name="connsiteX108" fmla="*/ 12552 w 12653"/>
              <a:gd name="connsiteY108" fmla="*/ 514 h 3528"/>
              <a:gd name="connsiteX109" fmla="*/ 12552 w 12653"/>
              <a:gd name="connsiteY109" fmla="*/ 575 h 3528"/>
              <a:gd name="connsiteX110" fmla="*/ 12522 w 12653"/>
              <a:gd name="connsiteY110" fmla="*/ 575 h 3528"/>
              <a:gd name="connsiteX111" fmla="*/ 12522 w 12653"/>
              <a:gd name="connsiteY111" fmla="*/ 467 h 3528"/>
              <a:gd name="connsiteX112" fmla="*/ 12651 w 12653"/>
              <a:gd name="connsiteY112" fmla="*/ 467 h 3528"/>
              <a:gd name="connsiteX113" fmla="*/ 12651 w 12653"/>
              <a:gd name="connsiteY113" fmla="*/ 255 h 3528"/>
              <a:gd name="connsiteX114" fmla="*/ 12571 w 12653"/>
              <a:gd name="connsiteY114" fmla="*/ 255 h 3528"/>
              <a:gd name="connsiteX115" fmla="*/ 12571 w 12653"/>
              <a:gd name="connsiteY115" fmla="*/ 182 h 3528"/>
              <a:gd name="connsiteX116" fmla="*/ 12653 w 12653"/>
              <a:gd name="connsiteY116" fmla="*/ 182 h 3528"/>
              <a:gd name="connsiteX117" fmla="*/ 561 w 12653"/>
              <a:gd name="connsiteY117" fmla="*/ 3283 h 3528"/>
              <a:gd name="connsiteX118" fmla="*/ 561 w 12653"/>
              <a:gd name="connsiteY118" fmla="*/ 3324 h 3528"/>
              <a:gd name="connsiteX119" fmla="*/ 520 w 12653"/>
              <a:gd name="connsiteY119" fmla="*/ 3324 h 3528"/>
              <a:gd name="connsiteX120" fmla="*/ 520 w 12653"/>
              <a:gd name="connsiteY120" fmla="*/ 3283 h 3528"/>
              <a:gd name="connsiteX121" fmla="*/ 561 w 12653"/>
              <a:gd name="connsiteY121" fmla="*/ 3283 h 3528"/>
              <a:gd name="connsiteX122" fmla="*/ 12092 w 12653"/>
              <a:gd name="connsiteY122" fmla="*/ 78 h 3528"/>
              <a:gd name="connsiteX123" fmla="*/ 12092 w 12653"/>
              <a:gd name="connsiteY123" fmla="*/ 37 h 3528"/>
              <a:gd name="connsiteX124" fmla="*/ 12133 w 12653"/>
              <a:gd name="connsiteY124" fmla="*/ 37 h 3528"/>
              <a:gd name="connsiteX125" fmla="*/ 12133 w 12653"/>
              <a:gd name="connsiteY125" fmla="*/ 78 h 3528"/>
              <a:gd name="connsiteX126" fmla="*/ 12092 w 12653"/>
              <a:gd name="connsiteY126" fmla="*/ 78 h 3528"/>
              <a:gd name="connsiteX127" fmla="*/ 12574 w 12653"/>
              <a:gd name="connsiteY127" fmla="*/ 2825 h 3528"/>
              <a:gd name="connsiteX128" fmla="*/ 12574 w 12653"/>
              <a:gd name="connsiteY128" fmla="*/ 2786 h 3528"/>
              <a:gd name="connsiteX129" fmla="*/ 12615 w 12653"/>
              <a:gd name="connsiteY129" fmla="*/ 2786 h 3528"/>
              <a:gd name="connsiteX130" fmla="*/ 12615 w 12653"/>
              <a:gd name="connsiteY130" fmla="*/ 2825 h 3528"/>
              <a:gd name="connsiteX131" fmla="*/ 12574 w 12653"/>
              <a:gd name="connsiteY131" fmla="*/ 2825 h 3528"/>
              <a:gd name="connsiteX132" fmla="*/ 12492 w 12653"/>
              <a:gd name="connsiteY132" fmla="*/ 3339 h 3528"/>
              <a:gd name="connsiteX133" fmla="*/ 12492 w 12653"/>
              <a:gd name="connsiteY133" fmla="*/ 3278 h 3528"/>
              <a:gd name="connsiteX134" fmla="*/ 12571 w 12653"/>
              <a:gd name="connsiteY134" fmla="*/ 3278 h 3528"/>
              <a:gd name="connsiteX135" fmla="*/ 12571 w 12653"/>
              <a:gd name="connsiteY135" fmla="*/ 3201 h 3528"/>
              <a:gd name="connsiteX136" fmla="*/ 12630 w 12653"/>
              <a:gd name="connsiteY136" fmla="*/ 3201 h 3528"/>
              <a:gd name="connsiteX137" fmla="*/ 12630 w 12653"/>
              <a:gd name="connsiteY137" fmla="*/ 3339 h 3528"/>
              <a:gd name="connsiteX138" fmla="*/ 12492 w 12653"/>
              <a:gd name="connsiteY138" fmla="*/ 3339 h 3528"/>
              <a:gd name="connsiteX139" fmla="*/ 12492 w 12653"/>
              <a:gd name="connsiteY139" fmla="*/ 3259 h 3528"/>
              <a:gd name="connsiteX140" fmla="*/ 12492 w 12653"/>
              <a:gd name="connsiteY140" fmla="*/ 3201 h 3528"/>
              <a:gd name="connsiteX141" fmla="*/ 12552 w 12653"/>
              <a:gd name="connsiteY141" fmla="*/ 3201 h 3528"/>
              <a:gd name="connsiteX142" fmla="*/ 12552 w 12653"/>
              <a:gd name="connsiteY142" fmla="*/ 3259 h 3528"/>
              <a:gd name="connsiteX143" fmla="*/ 12492 w 12653"/>
              <a:gd name="connsiteY143" fmla="*/ 3259 h 3528"/>
              <a:gd name="connsiteX144" fmla="*/ 12487 w 12653"/>
              <a:gd name="connsiteY144" fmla="*/ 3084 h 3528"/>
              <a:gd name="connsiteX145" fmla="*/ 12487 w 12653"/>
              <a:gd name="connsiteY145" fmla="*/ 3021 h 3528"/>
              <a:gd name="connsiteX146" fmla="*/ 12552 w 12653"/>
              <a:gd name="connsiteY146" fmla="*/ 3021 h 3528"/>
              <a:gd name="connsiteX147" fmla="*/ 12552 w 12653"/>
              <a:gd name="connsiteY147" fmla="*/ 3084 h 3528"/>
              <a:gd name="connsiteX148" fmla="*/ 12487 w 12653"/>
              <a:gd name="connsiteY148" fmla="*/ 3084 h 3528"/>
              <a:gd name="connsiteX149" fmla="*/ 12552 w 12653"/>
              <a:gd name="connsiteY149" fmla="*/ 3106 h 3528"/>
              <a:gd name="connsiteX150" fmla="*/ 12552 w 12653"/>
              <a:gd name="connsiteY150" fmla="*/ 3177 h 3528"/>
              <a:gd name="connsiteX151" fmla="*/ 12487 w 12653"/>
              <a:gd name="connsiteY151" fmla="*/ 3177 h 3528"/>
              <a:gd name="connsiteX152" fmla="*/ 12487 w 12653"/>
              <a:gd name="connsiteY152" fmla="*/ 3106 h 3528"/>
              <a:gd name="connsiteX153" fmla="*/ 12552 w 12653"/>
              <a:gd name="connsiteY153" fmla="*/ 3106 h 3528"/>
              <a:gd name="connsiteX154" fmla="*/ 12470 w 12653"/>
              <a:gd name="connsiteY154" fmla="*/ 3196 h 3528"/>
              <a:gd name="connsiteX155" fmla="*/ 12470 w 12653"/>
              <a:gd name="connsiteY155" fmla="*/ 3259 h 3528"/>
              <a:gd name="connsiteX156" fmla="*/ 12414 w 12653"/>
              <a:gd name="connsiteY156" fmla="*/ 3259 h 3528"/>
              <a:gd name="connsiteX157" fmla="*/ 12414 w 12653"/>
              <a:gd name="connsiteY157" fmla="*/ 3196 h 3528"/>
              <a:gd name="connsiteX158" fmla="*/ 12470 w 12653"/>
              <a:gd name="connsiteY158" fmla="*/ 3196 h 3528"/>
              <a:gd name="connsiteX159" fmla="*/ 12470 w 12653"/>
              <a:gd name="connsiteY159" fmla="*/ 3106 h 3528"/>
              <a:gd name="connsiteX160" fmla="*/ 12470 w 12653"/>
              <a:gd name="connsiteY160" fmla="*/ 3177 h 3528"/>
              <a:gd name="connsiteX161" fmla="*/ 12414 w 12653"/>
              <a:gd name="connsiteY161" fmla="*/ 3177 h 3528"/>
              <a:gd name="connsiteX162" fmla="*/ 12414 w 12653"/>
              <a:gd name="connsiteY162" fmla="*/ 3106 h 3528"/>
              <a:gd name="connsiteX163" fmla="*/ 12470 w 12653"/>
              <a:gd name="connsiteY163" fmla="*/ 3106 h 3528"/>
              <a:gd name="connsiteX164" fmla="*/ 12092 w 12653"/>
              <a:gd name="connsiteY164" fmla="*/ 3324 h 3528"/>
              <a:gd name="connsiteX165" fmla="*/ 12092 w 12653"/>
              <a:gd name="connsiteY165" fmla="*/ 3283 h 3528"/>
              <a:gd name="connsiteX166" fmla="*/ 12133 w 12653"/>
              <a:gd name="connsiteY166" fmla="*/ 3283 h 3528"/>
              <a:gd name="connsiteX167" fmla="*/ 12133 w 12653"/>
              <a:gd name="connsiteY167" fmla="*/ 3324 h 3528"/>
              <a:gd name="connsiteX168" fmla="*/ 12092 w 12653"/>
              <a:gd name="connsiteY168" fmla="*/ 3324 h 3528"/>
              <a:gd name="connsiteX169" fmla="*/ 240 w 12653"/>
              <a:gd name="connsiteY169" fmla="*/ 3196 h 3528"/>
              <a:gd name="connsiteX170" fmla="*/ 240 w 12653"/>
              <a:gd name="connsiteY170" fmla="*/ 3259 h 3528"/>
              <a:gd name="connsiteX171" fmla="*/ 184 w 12653"/>
              <a:gd name="connsiteY171" fmla="*/ 3259 h 3528"/>
              <a:gd name="connsiteX172" fmla="*/ 184 w 12653"/>
              <a:gd name="connsiteY172" fmla="*/ 3196 h 3528"/>
              <a:gd name="connsiteX173" fmla="*/ 240 w 12653"/>
              <a:gd name="connsiteY173" fmla="*/ 3196 h 3528"/>
              <a:gd name="connsiteX174" fmla="*/ 240 w 12653"/>
              <a:gd name="connsiteY174" fmla="*/ 3106 h 3528"/>
              <a:gd name="connsiteX175" fmla="*/ 240 w 12653"/>
              <a:gd name="connsiteY175" fmla="*/ 3177 h 3528"/>
              <a:gd name="connsiteX176" fmla="*/ 184 w 12653"/>
              <a:gd name="connsiteY176" fmla="*/ 3177 h 3528"/>
              <a:gd name="connsiteX177" fmla="*/ 184 w 12653"/>
              <a:gd name="connsiteY177" fmla="*/ 3106 h 3528"/>
              <a:gd name="connsiteX178" fmla="*/ 240 w 12653"/>
              <a:gd name="connsiteY178" fmla="*/ 3106 h 3528"/>
              <a:gd name="connsiteX179" fmla="*/ 102 w 12653"/>
              <a:gd name="connsiteY179" fmla="*/ 3084 h 3528"/>
              <a:gd name="connsiteX180" fmla="*/ 102 w 12653"/>
              <a:gd name="connsiteY180" fmla="*/ 3021 h 3528"/>
              <a:gd name="connsiteX181" fmla="*/ 166 w 12653"/>
              <a:gd name="connsiteY181" fmla="*/ 3021 h 3528"/>
              <a:gd name="connsiteX182" fmla="*/ 166 w 12653"/>
              <a:gd name="connsiteY182" fmla="*/ 3084 h 3528"/>
              <a:gd name="connsiteX183" fmla="*/ 102 w 12653"/>
              <a:gd name="connsiteY183" fmla="*/ 3084 h 3528"/>
              <a:gd name="connsiteX184" fmla="*/ 102 w 12653"/>
              <a:gd name="connsiteY184" fmla="*/ 3177 h 3528"/>
              <a:gd name="connsiteX185" fmla="*/ 102 w 12653"/>
              <a:gd name="connsiteY185" fmla="*/ 3106 h 3528"/>
              <a:gd name="connsiteX186" fmla="*/ 166 w 12653"/>
              <a:gd name="connsiteY186" fmla="*/ 3106 h 3528"/>
              <a:gd name="connsiteX187" fmla="*/ 166 w 12653"/>
              <a:gd name="connsiteY187" fmla="*/ 3177 h 3528"/>
              <a:gd name="connsiteX188" fmla="*/ 102 w 12653"/>
              <a:gd name="connsiteY188" fmla="*/ 3177 h 3528"/>
              <a:gd name="connsiteX189" fmla="*/ 102 w 12653"/>
              <a:gd name="connsiteY189" fmla="*/ 3259 h 3528"/>
              <a:gd name="connsiteX190" fmla="*/ 102 w 12653"/>
              <a:gd name="connsiteY190" fmla="*/ 3201 h 3528"/>
              <a:gd name="connsiteX191" fmla="*/ 162 w 12653"/>
              <a:gd name="connsiteY191" fmla="*/ 3201 h 3528"/>
              <a:gd name="connsiteX192" fmla="*/ 162 w 12653"/>
              <a:gd name="connsiteY192" fmla="*/ 3259 h 3528"/>
              <a:gd name="connsiteX193" fmla="*/ 102 w 12653"/>
              <a:gd name="connsiteY193" fmla="*/ 3259 h 3528"/>
              <a:gd name="connsiteX194" fmla="*/ 162 w 12653"/>
              <a:gd name="connsiteY194" fmla="*/ 3278 h 3528"/>
              <a:gd name="connsiteX195" fmla="*/ 162 w 12653"/>
              <a:gd name="connsiteY195" fmla="*/ 3339 h 3528"/>
              <a:gd name="connsiteX196" fmla="*/ 24 w 12653"/>
              <a:gd name="connsiteY196" fmla="*/ 3339 h 3528"/>
              <a:gd name="connsiteX197" fmla="*/ 24 w 12653"/>
              <a:gd name="connsiteY197" fmla="*/ 3201 h 3528"/>
              <a:gd name="connsiteX198" fmla="*/ 82 w 12653"/>
              <a:gd name="connsiteY198" fmla="*/ 3201 h 3528"/>
              <a:gd name="connsiteX199" fmla="*/ 82 w 12653"/>
              <a:gd name="connsiteY199" fmla="*/ 3278 h 3528"/>
              <a:gd name="connsiteX200" fmla="*/ 162 w 12653"/>
              <a:gd name="connsiteY200" fmla="*/ 3278 h 3528"/>
              <a:gd name="connsiteX201" fmla="*/ 80 w 12653"/>
              <a:gd name="connsiteY201" fmla="*/ 536 h 3528"/>
              <a:gd name="connsiteX202" fmla="*/ 80 w 12653"/>
              <a:gd name="connsiteY202" fmla="*/ 575 h 3528"/>
              <a:gd name="connsiteX203" fmla="*/ 39 w 12653"/>
              <a:gd name="connsiteY203" fmla="*/ 575 h 3528"/>
              <a:gd name="connsiteX204" fmla="*/ 39 w 12653"/>
              <a:gd name="connsiteY204" fmla="*/ 536 h 3528"/>
              <a:gd name="connsiteX205" fmla="*/ 80 w 12653"/>
              <a:gd name="connsiteY205" fmla="*/ 536 h 3528"/>
              <a:gd name="connsiteX206" fmla="*/ 162 w 12653"/>
              <a:gd name="connsiteY206" fmla="*/ 22 h 3528"/>
              <a:gd name="connsiteX207" fmla="*/ 162 w 12653"/>
              <a:gd name="connsiteY207" fmla="*/ 82 h 3528"/>
              <a:gd name="connsiteX208" fmla="*/ 82 w 12653"/>
              <a:gd name="connsiteY208" fmla="*/ 82 h 3528"/>
              <a:gd name="connsiteX209" fmla="*/ 82 w 12653"/>
              <a:gd name="connsiteY209" fmla="*/ 160 h 3528"/>
              <a:gd name="connsiteX210" fmla="*/ 24 w 12653"/>
              <a:gd name="connsiteY210" fmla="*/ 160 h 3528"/>
              <a:gd name="connsiteX211" fmla="*/ 24 w 12653"/>
              <a:gd name="connsiteY211" fmla="*/ 22 h 3528"/>
              <a:gd name="connsiteX212" fmla="*/ 162 w 12653"/>
              <a:gd name="connsiteY212" fmla="*/ 22 h 3528"/>
              <a:gd name="connsiteX213" fmla="*/ 162 w 12653"/>
              <a:gd name="connsiteY213" fmla="*/ 102 h 3528"/>
              <a:gd name="connsiteX214" fmla="*/ 162 w 12653"/>
              <a:gd name="connsiteY214" fmla="*/ 160 h 3528"/>
              <a:gd name="connsiteX215" fmla="*/ 102 w 12653"/>
              <a:gd name="connsiteY215" fmla="*/ 160 h 3528"/>
              <a:gd name="connsiteX216" fmla="*/ 102 w 12653"/>
              <a:gd name="connsiteY216" fmla="*/ 102 h 3528"/>
              <a:gd name="connsiteX217" fmla="*/ 162 w 12653"/>
              <a:gd name="connsiteY217" fmla="*/ 102 h 3528"/>
              <a:gd name="connsiteX218" fmla="*/ 166 w 12653"/>
              <a:gd name="connsiteY218" fmla="*/ 277 h 3528"/>
              <a:gd name="connsiteX219" fmla="*/ 166 w 12653"/>
              <a:gd name="connsiteY219" fmla="*/ 339 h 3528"/>
              <a:gd name="connsiteX220" fmla="*/ 102 w 12653"/>
              <a:gd name="connsiteY220" fmla="*/ 339 h 3528"/>
              <a:gd name="connsiteX221" fmla="*/ 102 w 12653"/>
              <a:gd name="connsiteY221" fmla="*/ 277 h 3528"/>
              <a:gd name="connsiteX222" fmla="*/ 166 w 12653"/>
              <a:gd name="connsiteY222" fmla="*/ 277 h 3528"/>
              <a:gd name="connsiteX223" fmla="*/ 102 w 12653"/>
              <a:gd name="connsiteY223" fmla="*/ 255 h 3528"/>
              <a:gd name="connsiteX224" fmla="*/ 102 w 12653"/>
              <a:gd name="connsiteY224" fmla="*/ 184 h 3528"/>
              <a:gd name="connsiteX225" fmla="*/ 166 w 12653"/>
              <a:gd name="connsiteY225" fmla="*/ 184 h 3528"/>
              <a:gd name="connsiteX226" fmla="*/ 166 w 12653"/>
              <a:gd name="connsiteY226" fmla="*/ 255 h 3528"/>
              <a:gd name="connsiteX227" fmla="*/ 102 w 12653"/>
              <a:gd name="connsiteY227" fmla="*/ 255 h 3528"/>
              <a:gd name="connsiteX228" fmla="*/ 184 w 12653"/>
              <a:gd name="connsiteY228" fmla="*/ 255 h 3528"/>
              <a:gd name="connsiteX229" fmla="*/ 184 w 12653"/>
              <a:gd name="connsiteY229" fmla="*/ 184 h 3528"/>
              <a:gd name="connsiteX230" fmla="*/ 240 w 12653"/>
              <a:gd name="connsiteY230" fmla="*/ 184 h 3528"/>
              <a:gd name="connsiteX231" fmla="*/ 240 w 12653"/>
              <a:gd name="connsiteY231" fmla="*/ 255 h 3528"/>
              <a:gd name="connsiteX232" fmla="*/ 184 w 12653"/>
              <a:gd name="connsiteY232" fmla="*/ 255 h 3528"/>
              <a:gd name="connsiteX233" fmla="*/ 184 w 12653"/>
              <a:gd name="connsiteY233" fmla="*/ 164 h 3528"/>
              <a:gd name="connsiteX234" fmla="*/ 184 w 12653"/>
              <a:gd name="connsiteY234" fmla="*/ 102 h 3528"/>
              <a:gd name="connsiteX235" fmla="*/ 240 w 12653"/>
              <a:gd name="connsiteY235" fmla="*/ 102 h 3528"/>
              <a:gd name="connsiteX236" fmla="*/ 240 w 12653"/>
              <a:gd name="connsiteY236" fmla="*/ 164 h 3528"/>
              <a:gd name="connsiteX237" fmla="*/ 184 w 12653"/>
              <a:gd name="connsiteY237" fmla="*/ 164 h 3528"/>
              <a:gd name="connsiteX238" fmla="*/ 561 w 12653"/>
              <a:gd name="connsiteY238" fmla="*/ 37 h 3528"/>
              <a:gd name="connsiteX239" fmla="*/ 561 w 12653"/>
              <a:gd name="connsiteY239" fmla="*/ 78 h 3528"/>
              <a:gd name="connsiteX240" fmla="*/ 520 w 12653"/>
              <a:gd name="connsiteY240" fmla="*/ 78 h 3528"/>
              <a:gd name="connsiteX241" fmla="*/ 520 w 12653"/>
              <a:gd name="connsiteY241" fmla="*/ 37 h 3528"/>
              <a:gd name="connsiteX242" fmla="*/ 561 w 12653"/>
              <a:gd name="connsiteY242" fmla="*/ 37 h 3528"/>
              <a:gd name="connsiteX243" fmla="*/ 12414 w 12653"/>
              <a:gd name="connsiteY243" fmla="*/ 164 h 3528"/>
              <a:gd name="connsiteX244" fmla="*/ 12414 w 12653"/>
              <a:gd name="connsiteY244" fmla="*/ 102 h 3528"/>
              <a:gd name="connsiteX245" fmla="*/ 12470 w 12653"/>
              <a:gd name="connsiteY245" fmla="*/ 102 h 3528"/>
              <a:gd name="connsiteX246" fmla="*/ 12470 w 12653"/>
              <a:gd name="connsiteY246" fmla="*/ 164 h 3528"/>
              <a:gd name="connsiteX247" fmla="*/ 12414 w 12653"/>
              <a:gd name="connsiteY247" fmla="*/ 164 h 3528"/>
              <a:gd name="connsiteX248" fmla="*/ 12414 w 12653"/>
              <a:gd name="connsiteY248" fmla="*/ 255 h 3528"/>
              <a:gd name="connsiteX249" fmla="*/ 12414 w 12653"/>
              <a:gd name="connsiteY249" fmla="*/ 184 h 3528"/>
              <a:gd name="connsiteX250" fmla="*/ 12470 w 12653"/>
              <a:gd name="connsiteY250" fmla="*/ 184 h 3528"/>
              <a:gd name="connsiteX251" fmla="*/ 12470 w 12653"/>
              <a:gd name="connsiteY251" fmla="*/ 255 h 3528"/>
              <a:gd name="connsiteX252" fmla="*/ 12414 w 12653"/>
              <a:gd name="connsiteY252" fmla="*/ 255 h 3528"/>
              <a:gd name="connsiteX253" fmla="*/ 12552 w 12653"/>
              <a:gd name="connsiteY253" fmla="*/ 596 h 3528"/>
              <a:gd name="connsiteX254" fmla="*/ 12552 w 12653"/>
              <a:gd name="connsiteY254" fmla="*/ 674 h 3528"/>
              <a:gd name="connsiteX255" fmla="*/ 12612 w 12653"/>
              <a:gd name="connsiteY255" fmla="*/ 674 h 3528"/>
              <a:gd name="connsiteX256" fmla="*/ 12612 w 12653"/>
              <a:gd name="connsiteY256" fmla="*/ 2687 h 3528"/>
              <a:gd name="connsiteX257" fmla="*/ 12552 w 12653"/>
              <a:gd name="connsiteY257" fmla="*/ 2687 h 3528"/>
              <a:gd name="connsiteX258" fmla="*/ 12552 w 12653"/>
              <a:gd name="connsiteY258" fmla="*/ 2765 h 3528"/>
              <a:gd name="connsiteX259" fmla="*/ 12500 w 12653"/>
              <a:gd name="connsiteY259" fmla="*/ 2765 h 3528"/>
              <a:gd name="connsiteX260" fmla="*/ 12500 w 12653"/>
              <a:gd name="connsiteY260" fmla="*/ 2916 h 3528"/>
              <a:gd name="connsiteX261" fmla="*/ 12628 w 12653"/>
              <a:gd name="connsiteY261" fmla="*/ 2916 h 3528"/>
              <a:gd name="connsiteX262" fmla="*/ 12628 w 12653"/>
              <a:gd name="connsiteY262" fmla="*/ 3084 h 3528"/>
              <a:gd name="connsiteX263" fmla="*/ 12571 w 12653"/>
              <a:gd name="connsiteY263" fmla="*/ 3084 h 3528"/>
              <a:gd name="connsiteX264" fmla="*/ 12571 w 12653"/>
              <a:gd name="connsiteY264" fmla="*/ 3002 h 3528"/>
              <a:gd name="connsiteX265" fmla="*/ 12470 w 12653"/>
              <a:gd name="connsiteY265" fmla="*/ 3002 h 3528"/>
              <a:gd name="connsiteX266" fmla="*/ 12470 w 12653"/>
              <a:gd name="connsiteY266" fmla="*/ 3084 h 3528"/>
              <a:gd name="connsiteX267" fmla="*/ 12392 w 12653"/>
              <a:gd name="connsiteY267" fmla="*/ 3084 h 3528"/>
              <a:gd name="connsiteX268" fmla="*/ 12392 w 12653"/>
              <a:gd name="connsiteY268" fmla="*/ 3177 h 3528"/>
              <a:gd name="connsiteX269" fmla="*/ 12300 w 12653"/>
              <a:gd name="connsiteY269" fmla="*/ 3177 h 3528"/>
              <a:gd name="connsiteX270" fmla="*/ 12300 w 12653"/>
              <a:gd name="connsiteY270" fmla="*/ 3278 h 3528"/>
              <a:gd name="connsiteX271" fmla="*/ 12392 w 12653"/>
              <a:gd name="connsiteY271" fmla="*/ 3278 h 3528"/>
              <a:gd name="connsiteX272" fmla="*/ 12392 w 12653"/>
              <a:gd name="connsiteY272" fmla="*/ 3337 h 3528"/>
              <a:gd name="connsiteX273" fmla="*/ 12224 w 12653"/>
              <a:gd name="connsiteY273" fmla="*/ 3337 h 3528"/>
              <a:gd name="connsiteX274" fmla="*/ 12224 w 12653"/>
              <a:gd name="connsiteY274" fmla="*/ 3209 h 3528"/>
              <a:gd name="connsiteX275" fmla="*/ 12071 w 12653"/>
              <a:gd name="connsiteY275" fmla="*/ 3209 h 3528"/>
              <a:gd name="connsiteX276" fmla="*/ 12071 w 12653"/>
              <a:gd name="connsiteY276" fmla="*/ 3261 h 3528"/>
              <a:gd name="connsiteX277" fmla="*/ 11995 w 12653"/>
              <a:gd name="connsiteY277" fmla="*/ 3261 h 3528"/>
              <a:gd name="connsiteX278" fmla="*/ 11995 w 12653"/>
              <a:gd name="connsiteY278" fmla="*/ 3322 h 3528"/>
              <a:gd name="connsiteX279" fmla="*/ 658 w 12653"/>
              <a:gd name="connsiteY279" fmla="*/ 3322 h 3528"/>
              <a:gd name="connsiteX280" fmla="*/ 658 w 12653"/>
              <a:gd name="connsiteY280" fmla="*/ 3261 h 3528"/>
              <a:gd name="connsiteX281" fmla="*/ 583 w 12653"/>
              <a:gd name="connsiteY281" fmla="*/ 3261 h 3528"/>
              <a:gd name="connsiteX282" fmla="*/ 583 w 12653"/>
              <a:gd name="connsiteY282" fmla="*/ 3209 h 3528"/>
              <a:gd name="connsiteX283" fmla="*/ 430 w 12653"/>
              <a:gd name="connsiteY283" fmla="*/ 3209 h 3528"/>
              <a:gd name="connsiteX284" fmla="*/ 430 w 12653"/>
              <a:gd name="connsiteY284" fmla="*/ 3337 h 3528"/>
              <a:gd name="connsiteX285" fmla="*/ 261 w 12653"/>
              <a:gd name="connsiteY285" fmla="*/ 3337 h 3528"/>
              <a:gd name="connsiteX286" fmla="*/ 261 w 12653"/>
              <a:gd name="connsiteY286" fmla="*/ 3278 h 3528"/>
              <a:gd name="connsiteX287" fmla="*/ 354 w 12653"/>
              <a:gd name="connsiteY287" fmla="*/ 3278 h 3528"/>
              <a:gd name="connsiteX288" fmla="*/ 354 w 12653"/>
              <a:gd name="connsiteY288" fmla="*/ 3177 h 3528"/>
              <a:gd name="connsiteX289" fmla="*/ 261 w 12653"/>
              <a:gd name="connsiteY289" fmla="*/ 3177 h 3528"/>
              <a:gd name="connsiteX290" fmla="*/ 261 w 12653"/>
              <a:gd name="connsiteY290" fmla="*/ 3084 h 3528"/>
              <a:gd name="connsiteX291" fmla="*/ 184 w 12653"/>
              <a:gd name="connsiteY291" fmla="*/ 3084 h 3528"/>
              <a:gd name="connsiteX292" fmla="*/ 184 w 12653"/>
              <a:gd name="connsiteY292" fmla="*/ 3002 h 3528"/>
              <a:gd name="connsiteX293" fmla="*/ 82 w 12653"/>
              <a:gd name="connsiteY293" fmla="*/ 3002 h 3528"/>
              <a:gd name="connsiteX294" fmla="*/ 82 w 12653"/>
              <a:gd name="connsiteY294" fmla="*/ 3084 h 3528"/>
              <a:gd name="connsiteX295" fmla="*/ 26 w 12653"/>
              <a:gd name="connsiteY295" fmla="*/ 3084 h 3528"/>
              <a:gd name="connsiteX296" fmla="*/ 26 w 12653"/>
              <a:gd name="connsiteY296" fmla="*/ 2916 h 3528"/>
              <a:gd name="connsiteX297" fmla="*/ 153 w 12653"/>
              <a:gd name="connsiteY297" fmla="*/ 2916 h 3528"/>
              <a:gd name="connsiteX298" fmla="*/ 153 w 12653"/>
              <a:gd name="connsiteY298" fmla="*/ 2765 h 3528"/>
              <a:gd name="connsiteX299" fmla="*/ 102 w 12653"/>
              <a:gd name="connsiteY299" fmla="*/ 2765 h 3528"/>
              <a:gd name="connsiteX300" fmla="*/ 102 w 12653"/>
              <a:gd name="connsiteY300" fmla="*/ 2687 h 3528"/>
              <a:gd name="connsiteX301" fmla="*/ 41 w 12653"/>
              <a:gd name="connsiteY301" fmla="*/ 2687 h 3528"/>
              <a:gd name="connsiteX302" fmla="*/ 41 w 12653"/>
              <a:gd name="connsiteY302" fmla="*/ 674 h 3528"/>
              <a:gd name="connsiteX303" fmla="*/ 102 w 12653"/>
              <a:gd name="connsiteY303" fmla="*/ 674 h 3528"/>
              <a:gd name="connsiteX304" fmla="*/ 102 w 12653"/>
              <a:gd name="connsiteY304" fmla="*/ 596 h 3528"/>
              <a:gd name="connsiteX305" fmla="*/ 153 w 12653"/>
              <a:gd name="connsiteY305" fmla="*/ 596 h 3528"/>
              <a:gd name="connsiteX306" fmla="*/ 153 w 12653"/>
              <a:gd name="connsiteY306" fmla="*/ 445 h 3528"/>
              <a:gd name="connsiteX307" fmla="*/ 26 w 12653"/>
              <a:gd name="connsiteY307" fmla="*/ 445 h 3528"/>
              <a:gd name="connsiteX308" fmla="*/ 26 w 12653"/>
              <a:gd name="connsiteY308" fmla="*/ 277 h 3528"/>
              <a:gd name="connsiteX309" fmla="*/ 82 w 12653"/>
              <a:gd name="connsiteY309" fmla="*/ 277 h 3528"/>
              <a:gd name="connsiteX310" fmla="*/ 82 w 12653"/>
              <a:gd name="connsiteY310" fmla="*/ 359 h 3528"/>
              <a:gd name="connsiteX311" fmla="*/ 184 w 12653"/>
              <a:gd name="connsiteY311" fmla="*/ 359 h 3528"/>
              <a:gd name="connsiteX312" fmla="*/ 184 w 12653"/>
              <a:gd name="connsiteY312" fmla="*/ 277 h 3528"/>
              <a:gd name="connsiteX313" fmla="*/ 261 w 12653"/>
              <a:gd name="connsiteY313" fmla="*/ 277 h 3528"/>
              <a:gd name="connsiteX314" fmla="*/ 261 w 12653"/>
              <a:gd name="connsiteY314" fmla="*/ 184 h 3528"/>
              <a:gd name="connsiteX315" fmla="*/ 354 w 12653"/>
              <a:gd name="connsiteY315" fmla="*/ 184 h 3528"/>
              <a:gd name="connsiteX316" fmla="*/ 354 w 12653"/>
              <a:gd name="connsiteY316" fmla="*/ 82 h 3528"/>
              <a:gd name="connsiteX317" fmla="*/ 261 w 12653"/>
              <a:gd name="connsiteY317" fmla="*/ 82 h 3528"/>
              <a:gd name="connsiteX318" fmla="*/ 261 w 12653"/>
              <a:gd name="connsiteY318" fmla="*/ 24 h 3528"/>
              <a:gd name="connsiteX319" fmla="*/ 430 w 12653"/>
              <a:gd name="connsiteY319" fmla="*/ 24 h 3528"/>
              <a:gd name="connsiteX320" fmla="*/ 430 w 12653"/>
              <a:gd name="connsiteY320" fmla="*/ 151 h 3528"/>
              <a:gd name="connsiteX321" fmla="*/ 583 w 12653"/>
              <a:gd name="connsiteY321" fmla="*/ 151 h 3528"/>
              <a:gd name="connsiteX322" fmla="*/ 583 w 12653"/>
              <a:gd name="connsiteY322" fmla="*/ 100 h 3528"/>
              <a:gd name="connsiteX323" fmla="*/ 658 w 12653"/>
              <a:gd name="connsiteY323" fmla="*/ 100 h 3528"/>
              <a:gd name="connsiteX324" fmla="*/ 658 w 12653"/>
              <a:gd name="connsiteY324" fmla="*/ 39 h 3528"/>
              <a:gd name="connsiteX325" fmla="*/ 11995 w 12653"/>
              <a:gd name="connsiteY325" fmla="*/ 39 h 3528"/>
              <a:gd name="connsiteX326" fmla="*/ 11995 w 12653"/>
              <a:gd name="connsiteY326" fmla="*/ 100 h 3528"/>
              <a:gd name="connsiteX327" fmla="*/ 12071 w 12653"/>
              <a:gd name="connsiteY327" fmla="*/ 100 h 3528"/>
              <a:gd name="connsiteX328" fmla="*/ 12071 w 12653"/>
              <a:gd name="connsiteY328" fmla="*/ 151 h 3528"/>
              <a:gd name="connsiteX329" fmla="*/ 12224 w 12653"/>
              <a:gd name="connsiteY329" fmla="*/ 151 h 3528"/>
              <a:gd name="connsiteX330" fmla="*/ 12224 w 12653"/>
              <a:gd name="connsiteY330" fmla="*/ 24 h 3528"/>
              <a:gd name="connsiteX331" fmla="*/ 12392 w 12653"/>
              <a:gd name="connsiteY331" fmla="*/ 24 h 3528"/>
              <a:gd name="connsiteX332" fmla="*/ 12392 w 12653"/>
              <a:gd name="connsiteY332" fmla="*/ 82 h 3528"/>
              <a:gd name="connsiteX333" fmla="*/ 12300 w 12653"/>
              <a:gd name="connsiteY333" fmla="*/ 82 h 3528"/>
              <a:gd name="connsiteX334" fmla="*/ 12300 w 12653"/>
              <a:gd name="connsiteY334" fmla="*/ 184 h 3528"/>
              <a:gd name="connsiteX335" fmla="*/ 12392 w 12653"/>
              <a:gd name="connsiteY335" fmla="*/ 184 h 3528"/>
              <a:gd name="connsiteX336" fmla="*/ 12392 w 12653"/>
              <a:gd name="connsiteY336" fmla="*/ 277 h 3528"/>
              <a:gd name="connsiteX337" fmla="*/ 12470 w 12653"/>
              <a:gd name="connsiteY337" fmla="*/ 277 h 3528"/>
              <a:gd name="connsiteX338" fmla="*/ 12470 w 12653"/>
              <a:gd name="connsiteY338" fmla="*/ 359 h 3528"/>
              <a:gd name="connsiteX339" fmla="*/ 12571 w 12653"/>
              <a:gd name="connsiteY339" fmla="*/ 359 h 3528"/>
              <a:gd name="connsiteX340" fmla="*/ 12571 w 12653"/>
              <a:gd name="connsiteY340" fmla="*/ 277 h 3528"/>
              <a:gd name="connsiteX341" fmla="*/ 12628 w 12653"/>
              <a:gd name="connsiteY341" fmla="*/ 277 h 3528"/>
              <a:gd name="connsiteX342" fmla="*/ 12628 w 12653"/>
              <a:gd name="connsiteY342" fmla="*/ 445 h 3528"/>
              <a:gd name="connsiteX343" fmla="*/ 12500 w 12653"/>
              <a:gd name="connsiteY343" fmla="*/ 445 h 3528"/>
              <a:gd name="connsiteX344" fmla="*/ 12500 w 12653"/>
              <a:gd name="connsiteY344" fmla="*/ 596 h 3528"/>
              <a:gd name="connsiteX345" fmla="*/ 12552 w 12653"/>
              <a:gd name="connsiteY345" fmla="*/ 596 h 3528"/>
              <a:gd name="connsiteX346" fmla="*/ 261 w 12653"/>
              <a:gd name="connsiteY346" fmla="*/ 3259 h 3528"/>
              <a:gd name="connsiteX347" fmla="*/ 261 w 12653"/>
              <a:gd name="connsiteY347" fmla="*/ 3196 h 3528"/>
              <a:gd name="connsiteX348" fmla="*/ 335 w 12653"/>
              <a:gd name="connsiteY348" fmla="*/ 3196 h 3528"/>
              <a:gd name="connsiteX349" fmla="*/ 335 w 12653"/>
              <a:gd name="connsiteY349" fmla="*/ 3259 h 3528"/>
              <a:gd name="connsiteX350" fmla="*/ 261 w 12653"/>
              <a:gd name="connsiteY350" fmla="*/ 3259 h 3528"/>
              <a:gd name="connsiteX351" fmla="*/ 261 w 12653"/>
              <a:gd name="connsiteY351" fmla="*/ 102 h 3528"/>
              <a:gd name="connsiteX352" fmla="*/ 335 w 12653"/>
              <a:gd name="connsiteY352" fmla="*/ 102 h 3528"/>
              <a:gd name="connsiteX353" fmla="*/ 335 w 12653"/>
              <a:gd name="connsiteY353" fmla="*/ 164 h 3528"/>
              <a:gd name="connsiteX354" fmla="*/ 261 w 12653"/>
              <a:gd name="connsiteY354" fmla="*/ 164 h 3528"/>
              <a:gd name="connsiteX355" fmla="*/ 261 w 12653"/>
              <a:gd name="connsiteY355" fmla="*/ 102 h 3528"/>
              <a:gd name="connsiteX356" fmla="*/ 12392 w 12653"/>
              <a:gd name="connsiteY356" fmla="*/ 102 h 3528"/>
              <a:gd name="connsiteX357" fmla="*/ 12392 w 12653"/>
              <a:gd name="connsiteY357" fmla="*/ 164 h 3528"/>
              <a:gd name="connsiteX358" fmla="*/ 12319 w 12653"/>
              <a:gd name="connsiteY358" fmla="*/ 164 h 3528"/>
              <a:gd name="connsiteX359" fmla="*/ 12319 w 12653"/>
              <a:gd name="connsiteY359" fmla="*/ 102 h 3528"/>
              <a:gd name="connsiteX360" fmla="*/ 12392 w 12653"/>
              <a:gd name="connsiteY360" fmla="*/ 102 h 3528"/>
              <a:gd name="connsiteX361" fmla="*/ 12392 w 12653"/>
              <a:gd name="connsiteY361" fmla="*/ 3196 h 3528"/>
              <a:gd name="connsiteX362" fmla="*/ 12392 w 12653"/>
              <a:gd name="connsiteY362" fmla="*/ 3259 h 3528"/>
              <a:gd name="connsiteX363" fmla="*/ 12319 w 12653"/>
              <a:gd name="connsiteY363" fmla="*/ 3259 h 3528"/>
              <a:gd name="connsiteX364" fmla="*/ 12319 w 12653"/>
              <a:gd name="connsiteY364" fmla="*/ 3196 h 3528"/>
              <a:gd name="connsiteX365" fmla="*/ 12392 w 12653"/>
              <a:gd name="connsiteY365" fmla="*/ 3196 h 3528"/>
              <a:gd name="connsiteX366" fmla="*/ 12552 w 12653"/>
              <a:gd name="connsiteY366" fmla="*/ 277 h 3528"/>
              <a:gd name="connsiteX367" fmla="*/ 12552 w 12653"/>
              <a:gd name="connsiteY367" fmla="*/ 339 h 3528"/>
              <a:gd name="connsiteX368" fmla="*/ 12487 w 12653"/>
              <a:gd name="connsiteY368" fmla="*/ 339 h 3528"/>
              <a:gd name="connsiteX369" fmla="*/ 12487 w 12653"/>
              <a:gd name="connsiteY369" fmla="*/ 277 h 3528"/>
              <a:gd name="connsiteX370" fmla="*/ 12552 w 12653"/>
              <a:gd name="connsiteY370" fmla="*/ 277 h 3528"/>
              <a:gd name="connsiteX371" fmla="*/ 12552 w 12653"/>
              <a:gd name="connsiteY371" fmla="*/ 184 h 3528"/>
              <a:gd name="connsiteX372" fmla="*/ 12552 w 12653"/>
              <a:gd name="connsiteY372" fmla="*/ 255 h 3528"/>
              <a:gd name="connsiteX373" fmla="*/ 12487 w 12653"/>
              <a:gd name="connsiteY373" fmla="*/ 255 h 3528"/>
              <a:gd name="connsiteX374" fmla="*/ 12487 w 12653"/>
              <a:gd name="connsiteY374" fmla="*/ 184 h 3528"/>
              <a:gd name="connsiteX375" fmla="*/ 12552 w 12653"/>
              <a:gd name="connsiteY375" fmla="*/ 184 h 3528"/>
              <a:gd name="connsiteX376" fmla="*/ 12552 w 12653"/>
              <a:gd name="connsiteY376" fmla="*/ 102 h 3528"/>
              <a:gd name="connsiteX377" fmla="*/ 12552 w 12653"/>
              <a:gd name="connsiteY377" fmla="*/ 160 h 3528"/>
              <a:gd name="connsiteX378" fmla="*/ 12492 w 12653"/>
              <a:gd name="connsiteY378" fmla="*/ 160 h 3528"/>
              <a:gd name="connsiteX379" fmla="*/ 12492 w 12653"/>
              <a:gd name="connsiteY379" fmla="*/ 102 h 3528"/>
              <a:gd name="connsiteX380" fmla="*/ 12552 w 12653"/>
              <a:gd name="connsiteY380" fmla="*/ 102 h 3528"/>
              <a:gd name="connsiteX381" fmla="*/ 12492 w 12653"/>
              <a:gd name="connsiteY381" fmla="*/ 82 h 3528"/>
              <a:gd name="connsiteX382" fmla="*/ 12492 w 12653"/>
              <a:gd name="connsiteY382" fmla="*/ 22 h 3528"/>
              <a:gd name="connsiteX383" fmla="*/ 12630 w 12653"/>
              <a:gd name="connsiteY383" fmla="*/ 22 h 3528"/>
              <a:gd name="connsiteX384" fmla="*/ 12630 w 12653"/>
              <a:gd name="connsiteY384" fmla="*/ 160 h 3528"/>
              <a:gd name="connsiteX385" fmla="*/ 12571 w 12653"/>
              <a:gd name="connsiteY385" fmla="*/ 160 h 3528"/>
              <a:gd name="connsiteX386" fmla="*/ 12571 w 12653"/>
              <a:gd name="connsiteY386" fmla="*/ 82 h 3528"/>
              <a:gd name="connsiteX387" fmla="*/ 12492 w 12653"/>
              <a:gd name="connsiteY387" fmla="*/ 82 h 3528"/>
              <a:gd name="connsiteX388" fmla="*/ 80 w 12653"/>
              <a:gd name="connsiteY388" fmla="*/ 2786 h 3528"/>
              <a:gd name="connsiteX389" fmla="*/ 80 w 12653"/>
              <a:gd name="connsiteY389" fmla="*/ 2825 h 3528"/>
              <a:gd name="connsiteX390" fmla="*/ 39 w 12653"/>
              <a:gd name="connsiteY390" fmla="*/ 3528 h 3528"/>
              <a:gd name="connsiteX391" fmla="*/ 39 w 12653"/>
              <a:gd name="connsiteY391" fmla="*/ 3489 h 3528"/>
              <a:gd name="connsiteX392" fmla="*/ 80 w 12653"/>
              <a:gd name="connsiteY392" fmla="*/ 3489 h 3528"/>
              <a:gd name="connsiteX393" fmla="*/ 12574 w 12653"/>
              <a:gd name="connsiteY393" fmla="*/ 575 h 3528"/>
              <a:gd name="connsiteX394" fmla="*/ 12574 w 12653"/>
              <a:gd name="connsiteY394" fmla="*/ 536 h 3528"/>
              <a:gd name="connsiteX395" fmla="*/ 12615 w 12653"/>
              <a:gd name="connsiteY395" fmla="*/ 536 h 3528"/>
              <a:gd name="connsiteX396" fmla="*/ 12615 w 12653"/>
              <a:gd name="connsiteY396" fmla="*/ 575 h 3528"/>
              <a:gd name="connsiteX397" fmla="*/ 12574 w 12653"/>
              <a:gd name="connsiteY397" fmla="*/ 575 h 3528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3489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489"/>
              <a:gd name="connsiteX1" fmla="*/ 12653 w 12653"/>
              <a:gd name="connsiteY1" fmla="*/ 0 h 3489"/>
              <a:gd name="connsiteX2" fmla="*/ 12470 w 12653"/>
              <a:gd name="connsiteY2" fmla="*/ 0 h 3489"/>
              <a:gd name="connsiteX3" fmla="*/ 12470 w 12653"/>
              <a:gd name="connsiteY3" fmla="*/ 82 h 3489"/>
              <a:gd name="connsiteX4" fmla="*/ 12414 w 12653"/>
              <a:gd name="connsiteY4" fmla="*/ 82 h 3489"/>
              <a:gd name="connsiteX5" fmla="*/ 12414 w 12653"/>
              <a:gd name="connsiteY5" fmla="*/ 0 h 3489"/>
              <a:gd name="connsiteX6" fmla="*/ 12202 w 12653"/>
              <a:gd name="connsiteY6" fmla="*/ 0 h 3489"/>
              <a:gd name="connsiteX7" fmla="*/ 12202 w 12653"/>
              <a:gd name="connsiteY7" fmla="*/ 130 h 3489"/>
              <a:gd name="connsiteX8" fmla="*/ 12092 w 12653"/>
              <a:gd name="connsiteY8" fmla="*/ 130 h 3489"/>
              <a:gd name="connsiteX9" fmla="*/ 12092 w 12653"/>
              <a:gd name="connsiteY9" fmla="*/ 100 h 3489"/>
              <a:gd name="connsiteX10" fmla="*/ 12155 w 12653"/>
              <a:gd name="connsiteY10" fmla="*/ 100 h 3489"/>
              <a:gd name="connsiteX11" fmla="*/ 12155 w 12653"/>
              <a:gd name="connsiteY11" fmla="*/ 15 h 3489"/>
              <a:gd name="connsiteX12" fmla="*/ 12071 w 12653"/>
              <a:gd name="connsiteY12" fmla="*/ 15 h 3489"/>
              <a:gd name="connsiteX13" fmla="*/ 12071 w 12653"/>
              <a:gd name="connsiteY13" fmla="*/ 78 h 3489"/>
              <a:gd name="connsiteX14" fmla="*/ 12017 w 12653"/>
              <a:gd name="connsiteY14" fmla="*/ 78 h 3489"/>
              <a:gd name="connsiteX15" fmla="*/ 12017 w 12653"/>
              <a:gd name="connsiteY15" fmla="*/ 18 h 3489"/>
              <a:gd name="connsiteX16" fmla="*/ 637 w 12653"/>
              <a:gd name="connsiteY16" fmla="*/ 18 h 3489"/>
              <a:gd name="connsiteX17" fmla="*/ 637 w 12653"/>
              <a:gd name="connsiteY17" fmla="*/ 78 h 3489"/>
              <a:gd name="connsiteX18" fmla="*/ 583 w 12653"/>
              <a:gd name="connsiteY18" fmla="*/ 78 h 3489"/>
              <a:gd name="connsiteX19" fmla="*/ 583 w 12653"/>
              <a:gd name="connsiteY19" fmla="*/ 15 h 3489"/>
              <a:gd name="connsiteX20" fmla="*/ 499 w 12653"/>
              <a:gd name="connsiteY20" fmla="*/ 15 h 3489"/>
              <a:gd name="connsiteX21" fmla="*/ 499 w 12653"/>
              <a:gd name="connsiteY21" fmla="*/ 100 h 3489"/>
              <a:gd name="connsiteX22" fmla="*/ 561 w 12653"/>
              <a:gd name="connsiteY22" fmla="*/ 100 h 3489"/>
              <a:gd name="connsiteX23" fmla="*/ 561 w 12653"/>
              <a:gd name="connsiteY23" fmla="*/ 130 h 3489"/>
              <a:gd name="connsiteX24" fmla="*/ 451 w 12653"/>
              <a:gd name="connsiteY24" fmla="*/ 130 h 3489"/>
              <a:gd name="connsiteX25" fmla="*/ 451 w 12653"/>
              <a:gd name="connsiteY25" fmla="*/ 0 h 3489"/>
              <a:gd name="connsiteX26" fmla="*/ 240 w 12653"/>
              <a:gd name="connsiteY26" fmla="*/ 0 h 3489"/>
              <a:gd name="connsiteX27" fmla="*/ 240 w 12653"/>
              <a:gd name="connsiteY27" fmla="*/ 82 h 3489"/>
              <a:gd name="connsiteX28" fmla="*/ 184 w 12653"/>
              <a:gd name="connsiteY28" fmla="*/ 82 h 3489"/>
              <a:gd name="connsiteX29" fmla="*/ 184 w 12653"/>
              <a:gd name="connsiteY29" fmla="*/ 0 h 3489"/>
              <a:gd name="connsiteX30" fmla="*/ 0 w 12653"/>
              <a:gd name="connsiteY30" fmla="*/ 0 h 3489"/>
              <a:gd name="connsiteX31" fmla="*/ 0 w 12653"/>
              <a:gd name="connsiteY31" fmla="*/ 182 h 3489"/>
              <a:gd name="connsiteX32" fmla="*/ 82 w 12653"/>
              <a:gd name="connsiteY32" fmla="*/ 182 h 3489"/>
              <a:gd name="connsiteX33" fmla="*/ 82 w 12653"/>
              <a:gd name="connsiteY33" fmla="*/ 255 h 3489"/>
              <a:gd name="connsiteX34" fmla="*/ 2 w 12653"/>
              <a:gd name="connsiteY34" fmla="*/ 255 h 3489"/>
              <a:gd name="connsiteX35" fmla="*/ 2 w 12653"/>
              <a:gd name="connsiteY35" fmla="*/ 467 h 3489"/>
              <a:gd name="connsiteX36" fmla="*/ 132 w 12653"/>
              <a:gd name="connsiteY36" fmla="*/ 467 h 3489"/>
              <a:gd name="connsiteX37" fmla="*/ 132 w 12653"/>
              <a:gd name="connsiteY37" fmla="*/ 575 h 3489"/>
              <a:gd name="connsiteX38" fmla="*/ 102 w 12653"/>
              <a:gd name="connsiteY38" fmla="*/ 575 h 3489"/>
              <a:gd name="connsiteX39" fmla="*/ 102 w 12653"/>
              <a:gd name="connsiteY39" fmla="*/ 514 h 3489"/>
              <a:gd name="connsiteX40" fmla="*/ 17 w 12653"/>
              <a:gd name="connsiteY40" fmla="*/ 514 h 3489"/>
              <a:gd name="connsiteX41" fmla="*/ 17 w 12653"/>
              <a:gd name="connsiteY41" fmla="*/ 596 h 3489"/>
              <a:gd name="connsiteX42" fmla="*/ 80 w 12653"/>
              <a:gd name="connsiteY42" fmla="*/ 596 h 3489"/>
              <a:gd name="connsiteX43" fmla="*/ 80 w 12653"/>
              <a:gd name="connsiteY43" fmla="*/ 652 h 3489"/>
              <a:gd name="connsiteX44" fmla="*/ 20 w 12653"/>
              <a:gd name="connsiteY44" fmla="*/ 652 h 3489"/>
              <a:gd name="connsiteX45" fmla="*/ 20 w 12653"/>
              <a:gd name="connsiteY45" fmla="*/ 2708 h 3489"/>
              <a:gd name="connsiteX46" fmla="*/ 80 w 12653"/>
              <a:gd name="connsiteY46" fmla="*/ 2708 h 3489"/>
              <a:gd name="connsiteX47" fmla="*/ 80 w 12653"/>
              <a:gd name="connsiteY47" fmla="*/ 2765 h 3489"/>
              <a:gd name="connsiteX48" fmla="*/ 17 w 12653"/>
              <a:gd name="connsiteY48" fmla="*/ 2765 h 3489"/>
              <a:gd name="connsiteX49" fmla="*/ 17 w 12653"/>
              <a:gd name="connsiteY49" fmla="*/ 2847 h 3489"/>
              <a:gd name="connsiteX50" fmla="*/ 102 w 12653"/>
              <a:gd name="connsiteY50" fmla="*/ 2847 h 3489"/>
              <a:gd name="connsiteX51" fmla="*/ 102 w 12653"/>
              <a:gd name="connsiteY51" fmla="*/ 2786 h 3489"/>
              <a:gd name="connsiteX52" fmla="*/ 132 w 12653"/>
              <a:gd name="connsiteY52" fmla="*/ 2786 h 3489"/>
              <a:gd name="connsiteX53" fmla="*/ 132 w 12653"/>
              <a:gd name="connsiteY53" fmla="*/ 2894 h 3489"/>
              <a:gd name="connsiteX54" fmla="*/ 2 w 12653"/>
              <a:gd name="connsiteY54" fmla="*/ 2894 h 3489"/>
              <a:gd name="connsiteX55" fmla="*/ 2 w 12653"/>
              <a:gd name="connsiteY55" fmla="*/ 3106 h 3489"/>
              <a:gd name="connsiteX56" fmla="*/ 82 w 12653"/>
              <a:gd name="connsiteY56" fmla="*/ 3106 h 3489"/>
              <a:gd name="connsiteX57" fmla="*/ 82 w 12653"/>
              <a:gd name="connsiteY57" fmla="*/ 3179 h 3489"/>
              <a:gd name="connsiteX58" fmla="*/ 0 w 12653"/>
              <a:gd name="connsiteY58" fmla="*/ 3179 h 3489"/>
              <a:gd name="connsiteX59" fmla="*/ 0 w 12653"/>
              <a:gd name="connsiteY59" fmla="*/ 3360 h 3489"/>
              <a:gd name="connsiteX60" fmla="*/ 184 w 12653"/>
              <a:gd name="connsiteY60" fmla="*/ 3360 h 3489"/>
              <a:gd name="connsiteX61" fmla="*/ 184 w 12653"/>
              <a:gd name="connsiteY61" fmla="*/ 3278 h 3489"/>
              <a:gd name="connsiteX62" fmla="*/ 240 w 12653"/>
              <a:gd name="connsiteY62" fmla="*/ 3278 h 3489"/>
              <a:gd name="connsiteX63" fmla="*/ 240 w 12653"/>
              <a:gd name="connsiteY63" fmla="*/ 3360 h 3489"/>
              <a:gd name="connsiteX64" fmla="*/ 451 w 12653"/>
              <a:gd name="connsiteY64" fmla="*/ 3360 h 3489"/>
              <a:gd name="connsiteX65" fmla="*/ 451 w 12653"/>
              <a:gd name="connsiteY65" fmla="*/ 3231 h 3489"/>
              <a:gd name="connsiteX66" fmla="*/ 561 w 12653"/>
              <a:gd name="connsiteY66" fmla="*/ 3231 h 3489"/>
              <a:gd name="connsiteX67" fmla="*/ 561 w 12653"/>
              <a:gd name="connsiteY67" fmla="*/ 3261 h 3489"/>
              <a:gd name="connsiteX68" fmla="*/ 499 w 12653"/>
              <a:gd name="connsiteY68" fmla="*/ 3261 h 3489"/>
              <a:gd name="connsiteX69" fmla="*/ 499 w 12653"/>
              <a:gd name="connsiteY69" fmla="*/ 3345 h 3489"/>
              <a:gd name="connsiteX70" fmla="*/ 583 w 12653"/>
              <a:gd name="connsiteY70" fmla="*/ 3345 h 3489"/>
              <a:gd name="connsiteX71" fmla="*/ 583 w 12653"/>
              <a:gd name="connsiteY71" fmla="*/ 3283 h 3489"/>
              <a:gd name="connsiteX72" fmla="*/ 637 w 12653"/>
              <a:gd name="connsiteY72" fmla="*/ 3283 h 3489"/>
              <a:gd name="connsiteX73" fmla="*/ 637 w 12653"/>
              <a:gd name="connsiteY73" fmla="*/ 3343 h 3489"/>
              <a:gd name="connsiteX74" fmla="*/ 12017 w 12653"/>
              <a:gd name="connsiteY74" fmla="*/ 3343 h 3489"/>
              <a:gd name="connsiteX75" fmla="*/ 12017 w 12653"/>
              <a:gd name="connsiteY75" fmla="*/ 3283 h 3489"/>
              <a:gd name="connsiteX76" fmla="*/ 12071 w 12653"/>
              <a:gd name="connsiteY76" fmla="*/ 3283 h 3489"/>
              <a:gd name="connsiteX77" fmla="*/ 12071 w 12653"/>
              <a:gd name="connsiteY77" fmla="*/ 3345 h 3489"/>
              <a:gd name="connsiteX78" fmla="*/ 12155 w 12653"/>
              <a:gd name="connsiteY78" fmla="*/ 3345 h 3489"/>
              <a:gd name="connsiteX79" fmla="*/ 12155 w 12653"/>
              <a:gd name="connsiteY79" fmla="*/ 3261 h 3489"/>
              <a:gd name="connsiteX80" fmla="*/ 12092 w 12653"/>
              <a:gd name="connsiteY80" fmla="*/ 3261 h 3489"/>
              <a:gd name="connsiteX81" fmla="*/ 12092 w 12653"/>
              <a:gd name="connsiteY81" fmla="*/ 3231 h 3489"/>
              <a:gd name="connsiteX82" fmla="*/ 12202 w 12653"/>
              <a:gd name="connsiteY82" fmla="*/ 3231 h 3489"/>
              <a:gd name="connsiteX83" fmla="*/ 12202 w 12653"/>
              <a:gd name="connsiteY83" fmla="*/ 3360 h 3489"/>
              <a:gd name="connsiteX84" fmla="*/ 12414 w 12653"/>
              <a:gd name="connsiteY84" fmla="*/ 3360 h 3489"/>
              <a:gd name="connsiteX85" fmla="*/ 12414 w 12653"/>
              <a:gd name="connsiteY85" fmla="*/ 3278 h 3489"/>
              <a:gd name="connsiteX86" fmla="*/ 12470 w 12653"/>
              <a:gd name="connsiteY86" fmla="*/ 3278 h 3489"/>
              <a:gd name="connsiteX87" fmla="*/ 12470 w 12653"/>
              <a:gd name="connsiteY87" fmla="*/ 3360 h 3489"/>
              <a:gd name="connsiteX88" fmla="*/ 12653 w 12653"/>
              <a:gd name="connsiteY88" fmla="*/ 3360 h 3489"/>
              <a:gd name="connsiteX89" fmla="*/ 12653 w 12653"/>
              <a:gd name="connsiteY89" fmla="*/ 3179 h 3489"/>
              <a:gd name="connsiteX90" fmla="*/ 12571 w 12653"/>
              <a:gd name="connsiteY90" fmla="*/ 3179 h 3489"/>
              <a:gd name="connsiteX91" fmla="*/ 12571 w 12653"/>
              <a:gd name="connsiteY91" fmla="*/ 3106 h 3489"/>
              <a:gd name="connsiteX92" fmla="*/ 12651 w 12653"/>
              <a:gd name="connsiteY92" fmla="*/ 3106 h 3489"/>
              <a:gd name="connsiteX93" fmla="*/ 12651 w 12653"/>
              <a:gd name="connsiteY93" fmla="*/ 2894 h 3489"/>
              <a:gd name="connsiteX94" fmla="*/ 12522 w 12653"/>
              <a:gd name="connsiteY94" fmla="*/ 2894 h 3489"/>
              <a:gd name="connsiteX95" fmla="*/ 12522 w 12653"/>
              <a:gd name="connsiteY95" fmla="*/ 2786 h 3489"/>
              <a:gd name="connsiteX96" fmla="*/ 12552 w 12653"/>
              <a:gd name="connsiteY96" fmla="*/ 2786 h 3489"/>
              <a:gd name="connsiteX97" fmla="*/ 12552 w 12653"/>
              <a:gd name="connsiteY97" fmla="*/ 2847 h 3489"/>
              <a:gd name="connsiteX98" fmla="*/ 12636 w 12653"/>
              <a:gd name="connsiteY98" fmla="*/ 2847 h 3489"/>
              <a:gd name="connsiteX99" fmla="*/ 12636 w 12653"/>
              <a:gd name="connsiteY99" fmla="*/ 2765 h 3489"/>
              <a:gd name="connsiteX100" fmla="*/ 12574 w 12653"/>
              <a:gd name="connsiteY100" fmla="*/ 2765 h 3489"/>
              <a:gd name="connsiteX101" fmla="*/ 12574 w 12653"/>
              <a:gd name="connsiteY101" fmla="*/ 2708 h 3489"/>
              <a:gd name="connsiteX102" fmla="*/ 12634 w 12653"/>
              <a:gd name="connsiteY102" fmla="*/ 2708 h 3489"/>
              <a:gd name="connsiteX103" fmla="*/ 12634 w 12653"/>
              <a:gd name="connsiteY103" fmla="*/ 652 h 3489"/>
              <a:gd name="connsiteX104" fmla="*/ 12574 w 12653"/>
              <a:gd name="connsiteY104" fmla="*/ 652 h 3489"/>
              <a:gd name="connsiteX105" fmla="*/ 12574 w 12653"/>
              <a:gd name="connsiteY105" fmla="*/ 596 h 3489"/>
              <a:gd name="connsiteX106" fmla="*/ 12636 w 12653"/>
              <a:gd name="connsiteY106" fmla="*/ 596 h 3489"/>
              <a:gd name="connsiteX107" fmla="*/ 12636 w 12653"/>
              <a:gd name="connsiteY107" fmla="*/ 514 h 3489"/>
              <a:gd name="connsiteX108" fmla="*/ 12552 w 12653"/>
              <a:gd name="connsiteY108" fmla="*/ 514 h 3489"/>
              <a:gd name="connsiteX109" fmla="*/ 12552 w 12653"/>
              <a:gd name="connsiteY109" fmla="*/ 575 h 3489"/>
              <a:gd name="connsiteX110" fmla="*/ 12522 w 12653"/>
              <a:gd name="connsiteY110" fmla="*/ 575 h 3489"/>
              <a:gd name="connsiteX111" fmla="*/ 12522 w 12653"/>
              <a:gd name="connsiteY111" fmla="*/ 467 h 3489"/>
              <a:gd name="connsiteX112" fmla="*/ 12651 w 12653"/>
              <a:gd name="connsiteY112" fmla="*/ 467 h 3489"/>
              <a:gd name="connsiteX113" fmla="*/ 12651 w 12653"/>
              <a:gd name="connsiteY113" fmla="*/ 255 h 3489"/>
              <a:gd name="connsiteX114" fmla="*/ 12571 w 12653"/>
              <a:gd name="connsiteY114" fmla="*/ 255 h 3489"/>
              <a:gd name="connsiteX115" fmla="*/ 12571 w 12653"/>
              <a:gd name="connsiteY115" fmla="*/ 182 h 3489"/>
              <a:gd name="connsiteX116" fmla="*/ 12653 w 12653"/>
              <a:gd name="connsiteY116" fmla="*/ 182 h 3489"/>
              <a:gd name="connsiteX117" fmla="*/ 561 w 12653"/>
              <a:gd name="connsiteY117" fmla="*/ 3283 h 3489"/>
              <a:gd name="connsiteX118" fmla="*/ 561 w 12653"/>
              <a:gd name="connsiteY118" fmla="*/ 3324 h 3489"/>
              <a:gd name="connsiteX119" fmla="*/ 520 w 12653"/>
              <a:gd name="connsiteY119" fmla="*/ 3324 h 3489"/>
              <a:gd name="connsiteX120" fmla="*/ 520 w 12653"/>
              <a:gd name="connsiteY120" fmla="*/ 3283 h 3489"/>
              <a:gd name="connsiteX121" fmla="*/ 561 w 12653"/>
              <a:gd name="connsiteY121" fmla="*/ 3283 h 3489"/>
              <a:gd name="connsiteX122" fmla="*/ 12092 w 12653"/>
              <a:gd name="connsiteY122" fmla="*/ 78 h 3489"/>
              <a:gd name="connsiteX123" fmla="*/ 12092 w 12653"/>
              <a:gd name="connsiteY123" fmla="*/ 37 h 3489"/>
              <a:gd name="connsiteX124" fmla="*/ 12133 w 12653"/>
              <a:gd name="connsiteY124" fmla="*/ 37 h 3489"/>
              <a:gd name="connsiteX125" fmla="*/ 12133 w 12653"/>
              <a:gd name="connsiteY125" fmla="*/ 78 h 3489"/>
              <a:gd name="connsiteX126" fmla="*/ 12092 w 12653"/>
              <a:gd name="connsiteY126" fmla="*/ 78 h 3489"/>
              <a:gd name="connsiteX127" fmla="*/ 12574 w 12653"/>
              <a:gd name="connsiteY127" fmla="*/ 2825 h 3489"/>
              <a:gd name="connsiteX128" fmla="*/ 12574 w 12653"/>
              <a:gd name="connsiteY128" fmla="*/ 2786 h 3489"/>
              <a:gd name="connsiteX129" fmla="*/ 12615 w 12653"/>
              <a:gd name="connsiteY129" fmla="*/ 2786 h 3489"/>
              <a:gd name="connsiteX130" fmla="*/ 12615 w 12653"/>
              <a:gd name="connsiteY130" fmla="*/ 2825 h 3489"/>
              <a:gd name="connsiteX131" fmla="*/ 12574 w 12653"/>
              <a:gd name="connsiteY131" fmla="*/ 2825 h 3489"/>
              <a:gd name="connsiteX132" fmla="*/ 12492 w 12653"/>
              <a:gd name="connsiteY132" fmla="*/ 3339 h 3489"/>
              <a:gd name="connsiteX133" fmla="*/ 12492 w 12653"/>
              <a:gd name="connsiteY133" fmla="*/ 3278 h 3489"/>
              <a:gd name="connsiteX134" fmla="*/ 12571 w 12653"/>
              <a:gd name="connsiteY134" fmla="*/ 3278 h 3489"/>
              <a:gd name="connsiteX135" fmla="*/ 12571 w 12653"/>
              <a:gd name="connsiteY135" fmla="*/ 3201 h 3489"/>
              <a:gd name="connsiteX136" fmla="*/ 12630 w 12653"/>
              <a:gd name="connsiteY136" fmla="*/ 3201 h 3489"/>
              <a:gd name="connsiteX137" fmla="*/ 12630 w 12653"/>
              <a:gd name="connsiteY137" fmla="*/ 3339 h 3489"/>
              <a:gd name="connsiteX138" fmla="*/ 12492 w 12653"/>
              <a:gd name="connsiteY138" fmla="*/ 3339 h 3489"/>
              <a:gd name="connsiteX139" fmla="*/ 12492 w 12653"/>
              <a:gd name="connsiteY139" fmla="*/ 3259 h 3489"/>
              <a:gd name="connsiteX140" fmla="*/ 12492 w 12653"/>
              <a:gd name="connsiteY140" fmla="*/ 3201 h 3489"/>
              <a:gd name="connsiteX141" fmla="*/ 12552 w 12653"/>
              <a:gd name="connsiteY141" fmla="*/ 3201 h 3489"/>
              <a:gd name="connsiteX142" fmla="*/ 12552 w 12653"/>
              <a:gd name="connsiteY142" fmla="*/ 3259 h 3489"/>
              <a:gd name="connsiteX143" fmla="*/ 12492 w 12653"/>
              <a:gd name="connsiteY143" fmla="*/ 3259 h 3489"/>
              <a:gd name="connsiteX144" fmla="*/ 12487 w 12653"/>
              <a:gd name="connsiteY144" fmla="*/ 3084 h 3489"/>
              <a:gd name="connsiteX145" fmla="*/ 12487 w 12653"/>
              <a:gd name="connsiteY145" fmla="*/ 3021 h 3489"/>
              <a:gd name="connsiteX146" fmla="*/ 12552 w 12653"/>
              <a:gd name="connsiteY146" fmla="*/ 3021 h 3489"/>
              <a:gd name="connsiteX147" fmla="*/ 12552 w 12653"/>
              <a:gd name="connsiteY147" fmla="*/ 3084 h 3489"/>
              <a:gd name="connsiteX148" fmla="*/ 12487 w 12653"/>
              <a:gd name="connsiteY148" fmla="*/ 3084 h 3489"/>
              <a:gd name="connsiteX149" fmla="*/ 12552 w 12653"/>
              <a:gd name="connsiteY149" fmla="*/ 3106 h 3489"/>
              <a:gd name="connsiteX150" fmla="*/ 12552 w 12653"/>
              <a:gd name="connsiteY150" fmla="*/ 3177 h 3489"/>
              <a:gd name="connsiteX151" fmla="*/ 12487 w 12653"/>
              <a:gd name="connsiteY151" fmla="*/ 3177 h 3489"/>
              <a:gd name="connsiteX152" fmla="*/ 12487 w 12653"/>
              <a:gd name="connsiteY152" fmla="*/ 3106 h 3489"/>
              <a:gd name="connsiteX153" fmla="*/ 12552 w 12653"/>
              <a:gd name="connsiteY153" fmla="*/ 3106 h 3489"/>
              <a:gd name="connsiteX154" fmla="*/ 12470 w 12653"/>
              <a:gd name="connsiteY154" fmla="*/ 3196 h 3489"/>
              <a:gd name="connsiteX155" fmla="*/ 12470 w 12653"/>
              <a:gd name="connsiteY155" fmla="*/ 3259 h 3489"/>
              <a:gd name="connsiteX156" fmla="*/ 12414 w 12653"/>
              <a:gd name="connsiteY156" fmla="*/ 3259 h 3489"/>
              <a:gd name="connsiteX157" fmla="*/ 12414 w 12653"/>
              <a:gd name="connsiteY157" fmla="*/ 3196 h 3489"/>
              <a:gd name="connsiteX158" fmla="*/ 12470 w 12653"/>
              <a:gd name="connsiteY158" fmla="*/ 3196 h 3489"/>
              <a:gd name="connsiteX159" fmla="*/ 12470 w 12653"/>
              <a:gd name="connsiteY159" fmla="*/ 3106 h 3489"/>
              <a:gd name="connsiteX160" fmla="*/ 12470 w 12653"/>
              <a:gd name="connsiteY160" fmla="*/ 3177 h 3489"/>
              <a:gd name="connsiteX161" fmla="*/ 12414 w 12653"/>
              <a:gd name="connsiteY161" fmla="*/ 3177 h 3489"/>
              <a:gd name="connsiteX162" fmla="*/ 12414 w 12653"/>
              <a:gd name="connsiteY162" fmla="*/ 3106 h 3489"/>
              <a:gd name="connsiteX163" fmla="*/ 12470 w 12653"/>
              <a:gd name="connsiteY163" fmla="*/ 3106 h 3489"/>
              <a:gd name="connsiteX164" fmla="*/ 12092 w 12653"/>
              <a:gd name="connsiteY164" fmla="*/ 3324 h 3489"/>
              <a:gd name="connsiteX165" fmla="*/ 12092 w 12653"/>
              <a:gd name="connsiteY165" fmla="*/ 3283 h 3489"/>
              <a:gd name="connsiteX166" fmla="*/ 12133 w 12653"/>
              <a:gd name="connsiteY166" fmla="*/ 3283 h 3489"/>
              <a:gd name="connsiteX167" fmla="*/ 12133 w 12653"/>
              <a:gd name="connsiteY167" fmla="*/ 3324 h 3489"/>
              <a:gd name="connsiteX168" fmla="*/ 12092 w 12653"/>
              <a:gd name="connsiteY168" fmla="*/ 3324 h 3489"/>
              <a:gd name="connsiteX169" fmla="*/ 240 w 12653"/>
              <a:gd name="connsiteY169" fmla="*/ 3196 h 3489"/>
              <a:gd name="connsiteX170" fmla="*/ 240 w 12653"/>
              <a:gd name="connsiteY170" fmla="*/ 3259 h 3489"/>
              <a:gd name="connsiteX171" fmla="*/ 184 w 12653"/>
              <a:gd name="connsiteY171" fmla="*/ 3259 h 3489"/>
              <a:gd name="connsiteX172" fmla="*/ 184 w 12653"/>
              <a:gd name="connsiteY172" fmla="*/ 3196 h 3489"/>
              <a:gd name="connsiteX173" fmla="*/ 240 w 12653"/>
              <a:gd name="connsiteY173" fmla="*/ 3196 h 3489"/>
              <a:gd name="connsiteX174" fmla="*/ 240 w 12653"/>
              <a:gd name="connsiteY174" fmla="*/ 3106 h 3489"/>
              <a:gd name="connsiteX175" fmla="*/ 240 w 12653"/>
              <a:gd name="connsiteY175" fmla="*/ 3177 h 3489"/>
              <a:gd name="connsiteX176" fmla="*/ 184 w 12653"/>
              <a:gd name="connsiteY176" fmla="*/ 3177 h 3489"/>
              <a:gd name="connsiteX177" fmla="*/ 184 w 12653"/>
              <a:gd name="connsiteY177" fmla="*/ 3106 h 3489"/>
              <a:gd name="connsiteX178" fmla="*/ 240 w 12653"/>
              <a:gd name="connsiteY178" fmla="*/ 3106 h 3489"/>
              <a:gd name="connsiteX179" fmla="*/ 102 w 12653"/>
              <a:gd name="connsiteY179" fmla="*/ 3084 h 3489"/>
              <a:gd name="connsiteX180" fmla="*/ 102 w 12653"/>
              <a:gd name="connsiteY180" fmla="*/ 3021 h 3489"/>
              <a:gd name="connsiteX181" fmla="*/ 166 w 12653"/>
              <a:gd name="connsiteY181" fmla="*/ 3021 h 3489"/>
              <a:gd name="connsiteX182" fmla="*/ 166 w 12653"/>
              <a:gd name="connsiteY182" fmla="*/ 3084 h 3489"/>
              <a:gd name="connsiteX183" fmla="*/ 102 w 12653"/>
              <a:gd name="connsiteY183" fmla="*/ 3084 h 3489"/>
              <a:gd name="connsiteX184" fmla="*/ 102 w 12653"/>
              <a:gd name="connsiteY184" fmla="*/ 3177 h 3489"/>
              <a:gd name="connsiteX185" fmla="*/ 102 w 12653"/>
              <a:gd name="connsiteY185" fmla="*/ 3106 h 3489"/>
              <a:gd name="connsiteX186" fmla="*/ 166 w 12653"/>
              <a:gd name="connsiteY186" fmla="*/ 3106 h 3489"/>
              <a:gd name="connsiteX187" fmla="*/ 166 w 12653"/>
              <a:gd name="connsiteY187" fmla="*/ 3177 h 3489"/>
              <a:gd name="connsiteX188" fmla="*/ 102 w 12653"/>
              <a:gd name="connsiteY188" fmla="*/ 3177 h 3489"/>
              <a:gd name="connsiteX189" fmla="*/ 102 w 12653"/>
              <a:gd name="connsiteY189" fmla="*/ 3259 h 3489"/>
              <a:gd name="connsiteX190" fmla="*/ 102 w 12653"/>
              <a:gd name="connsiteY190" fmla="*/ 3201 h 3489"/>
              <a:gd name="connsiteX191" fmla="*/ 162 w 12653"/>
              <a:gd name="connsiteY191" fmla="*/ 3201 h 3489"/>
              <a:gd name="connsiteX192" fmla="*/ 162 w 12653"/>
              <a:gd name="connsiteY192" fmla="*/ 3259 h 3489"/>
              <a:gd name="connsiteX193" fmla="*/ 102 w 12653"/>
              <a:gd name="connsiteY193" fmla="*/ 3259 h 3489"/>
              <a:gd name="connsiteX194" fmla="*/ 162 w 12653"/>
              <a:gd name="connsiteY194" fmla="*/ 3278 h 3489"/>
              <a:gd name="connsiteX195" fmla="*/ 162 w 12653"/>
              <a:gd name="connsiteY195" fmla="*/ 3339 h 3489"/>
              <a:gd name="connsiteX196" fmla="*/ 24 w 12653"/>
              <a:gd name="connsiteY196" fmla="*/ 3339 h 3489"/>
              <a:gd name="connsiteX197" fmla="*/ 24 w 12653"/>
              <a:gd name="connsiteY197" fmla="*/ 3201 h 3489"/>
              <a:gd name="connsiteX198" fmla="*/ 82 w 12653"/>
              <a:gd name="connsiteY198" fmla="*/ 3201 h 3489"/>
              <a:gd name="connsiteX199" fmla="*/ 82 w 12653"/>
              <a:gd name="connsiteY199" fmla="*/ 3278 h 3489"/>
              <a:gd name="connsiteX200" fmla="*/ 162 w 12653"/>
              <a:gd name="connsiteY200" fmla="*/ 3278 h 3489"/>
              <a:gd name="connsiteX201" fmla="*/ 80 w 12653"/>
              <a:gd name="connsiteY201" fmla="*/ 536 h 3489"/>
              <a:gd name="connsiteX202" fmla="*/ 80 w 12653"/>
              <a:gd name="connsiteY202" fmla="*/ 575 h 3489"/>
              <a:gd name="connsiteX203" fmla="*/ 39 w 12653"/>
              <a:gd name="connsiteY203" fmla="*/ 575 h 3489"/>
              <a:gd name="connsiteX204" fmla="*/ 39 w 12653"/>
              <a:gd name="connsiteY204" fmla="*/ 536 h 3489"/>
              <a:gd name="connsiteX205" fmla="*/ 80 w 12653"/>
              <a:gd name="connsiteY205" fmla="*/ 536 h 3489"/>
              <a:gd name="connsiteX206" fmla="*/ 162 w 12653"/>
              <a:gd name="connsiteY206" fmla="*/ 22 h 3489"/>
              <a:gd name="connsiteX207" fmla="*/ 162 w 12653"/>
              <a:gd name="connsiteY207" fmla="*/ 82 h 3489"/>
              <a:gd name="connsiteX208" fmla="*/ 82 w 12653"/>
              <a:gd name="connsiteY208" fmla="*/ 82 h 3489"/>
              <a:gd name="connsiteX209" fmla="*/ 82 w 12653"/>
              <a:gd name="connsiteY209" fmla="*/ 160 h 3489"/>
              <a:gd name="connsiteX210" fmla="*/ 24 w 12653"/>
              <a:gd name="connsiteY210" fmla="*/ 160 h 3489"/>
              <a:gd name="connsiteX211" fmla="*/ 24 w 12653"/>
              <a:gd name="connsiteY211" fmla="*/ 22 h 3489"/>
              <a:gd name="connsiteX212" fmla="*/ 162 w 12653"/>
              <a:gd name="connsiteY212" fmla="*/ 22 h 3489"/>
              <a:gd name="connsiteX213" fmla="*/ 162 w 12653"/>
              <a:gd name="connsiteY213" fmla="*/ 102 h 3489"/>
              <a:gd name="connsiteX214" fmla="*/ 162 w 12653"/>
              <a:gd name="connsiteY214" fmla="*/ 160 h 3489"/>
              <a:gd name="connsiteX215" fmla="*/ 102 w 12653"/>
              <a:gd name="connsiteY215" fmla="*/ 160 h 3489"/>
              <a:gd name="connsiteX216" fmla="*/ 102 w 12653"/>
              <a:gd name="connsiteY216" fmla="*/ 102 h 3489"/>
              <a:gd name="connsiteX217" fmla="*/ 162 w 12653"/>
              <a:gd name="connsiteY217" fmla="*/ 102 h 3489"/>
              <a:gd name="connsiteX218" fmla="*/ 166 w 12653"/>
              <a:gd name="connsiteY218" fmla="*/ 277 h 3489"/>
              <a:gd name="connsiteX219" fmla="*/ 166 w 12653"/>
              <a:gd name="connsiteY219" fmla="*/ 339 h 3489"/>
              <a:gd name="connsiteX220" fmla="*/ 102 w 12653"/>
              <a:gd name="connsiteY220" fmla="*/ 339 h 3489"/>
              <a:gd name="connsiteX221" fmla="*/ 102 w 12653"/>
              <a:gd name="connsiteY221" fmla="*/ 277 h 3489"/>
              <a:gd name="connsiteX222" fmla="*/ 166 w 12653"/>
              <a:gd name="connsiteY222" fmla="*/ 277 h 3489"/>
              <a:gd name="connsiteX223" fmla="*/ 102 w 12653"/>
              <a:gd name="connsiteY223" fmla="*/ 255 h 3489"/>
              <a:gd name="connsiteX224" fmla="*/ 102 w 12653"/>
              <a:gd name="connsiteY224" fmla="*/ 184 h 3489"/>
              <a:gd name="connsiteX225" fmla="*/ 166 w 12653"/>
              <a:gd name="connsiteY225" fmla="*/ 184 h 3489"/>
              <a:gd name="connsiteX226" fmla="*/ 166 w 12653"/>
              <a:gd name="connsiteY226" fmla="*/ 255 h 3489"/>
              <a:gd name="connsiteX227" fmla="*/ 102 w 12653"/>
              <a:gd name="connsiteY227" fmla="*/ 255 h 3489"/>
              <a:gd name="connsiteX228" fmla="*/ 184 w 12653"/>
              <a:gd name="connsiteY228" fmla="*/ 255 h 3489"/>
              <a:gd name="connsiteX229" fmla="*/ 184 w 12653"/>
              <a:gd name="connsiteY229" fmla="*/ 184 h 3489"/>
              <a:gd name="connsiteX230" fmla="*/ 240 w 12653"/>
              <a:gd name="connsiteY230" fmla="*/ 184 h 3489"/>
              <a:gd name="connsiteX231" fmla="*/ 240 w 12653"/>
              <a:gd name="connsiteY231" fmla="*/ 255 h 3489"/>
              <a:gd name="connsiteX232" fmla="*/ 184 w 12653"/>
              <a:gd name="connsiteY232" fmla="*/ 255 h 3489"/>
              <a:gd name="connsiteX233" fmla="*/ 184 w 12653"/>
              <a:gd name="connsiteY233" fmla="*/ 164 h 3489"/>
              <a:gd name="connsiteX234" fmla="*/ 184 w 12653"/>
              <a:gd name="connsiteY234" fmla="*/ 102 h 3489"/>
              <a:gd name="connsiteX235" fmla="*/ 240 w 12653"/>
              <a:gd name="connsiteY235" fmla="*/ 102 h 3489"/>
              <a:gd name="connsiteX236" fmla="*/ 240 w 12653"/>
              <a:gd name="connsiteY236" fmla="*/ 164 h 3489"/>
              <a:gd name="connsiteX237" fmla="*/ 184 w 12653"/>
              <a:gd name="connsiteY237" fmla="*/ 164 h 3489"/>
              <a:gd name="connsiteX238" fmla="*/ 561 w 12653"/>
              <a:gd name="connsiteY238" fmla="*/ 37 h 3489"/>
              <a:gd name="connsiteX239" fmla="*/ 561 w 12653"/>
              <a:gd name="connsiteY239" fmla="*/ 78 h 3489"/>
              <a:gd name="connsiteX240" fmla="*/ 520 w 12653"/>
              <a:gd name="connsiteY240" fmla="*/ 78 h 3489"/>
              <a:gd name="connsiteX241" fmla="*/ 520 w 12653"/>
              <a:gd name="connsiteY241" fmla="*/ 37 h 3489"/>
              <a:gd name="connsiteX242" fmla="*/ 561 w 12653"/>
              <a:gd name="connsiteY242" fmla="*/ 37 h 3489"/>
              <a:gd name="connsiteX243" fmla="*/ 12414 w 12653"/>
              <a:gd name="connsiteY243" fmla="*/ 164 h 3489"/>
              <a:gd name="connsiteX244" fmla="*/ 12414 w 12653"/>
              <a:gd name="connsiteY244" fmla="*/ 102 h 3489"/>
              <a:gd name="connsiteX245" fmla="*/ 12470 w 12653"/>
              <a:gd name="connsiteY245" fmla="*/ 102 h 3489"/>
              <a:gd name="connsiteX246" fmla="*/ 12470 w 12653"/>
              <a:gd name="connsiteY246" fmla="*/ 164 h 3489"/>
              <a:gd name="connsiteX247" fmla="*/ 12414 w 12653"/>
              <a:gd name="connsiteY247" fmla="*/ 164 h 3489"/>
              <a:gd name="connsiteX248" fmla="*/ 12414 w 12653"/>
              <a:gd name="connsiteY248" fmla="*/ 255 h 3489"/>
              <a:gd name="connsiteX249" fmla="*/ 12414 w 12653"/>
              <a:gd name="connsiteY249" fmla="*/ 184 h 3489"/>
              <a:gd name="connsiteX250" fmla="*/ 12470 w 12653"/>
              <a:gd name="connsiteY250" fmla="*/ 184 h 3489"/>
              <a:gd name="connsiteX251" fmla="*/ 12470 w 12653"/>
              <a:gd name="connsiteY251" fmla="*/ 255 h 3489"/>
              <a:gd name="connsiteX252" fmla="*/ 12414 w 12653"/>
              <a:gd name="connsiteY252" fmla="*/ 255 h 3489"/>
              <a:gd name="connsiteX253" fmla="*/ 12552 w 12653"/>
              <a:gd name="connsiteY253" fmla="*/ 596 h 3489"/>
              <a:gd name="connsiteX254" fmla="*/ 12552 w 12653"/>
              <a:gd name="connsiteY254" fmla="*/ 674 h 3489"/>
              <a:gd name="connsiteX255" fmla="*/ 12612 w 12653"/>
              <a:gd name="connsiteY255" fmla="*/ 674 h 3489"/>
              <a:gd name="connsiteX256" fmla="*/ 12612 w 12653"/>
              <a:gd name="connsiteY256" fmla="*/ 2687 h 3489"/>
              <a:gd name="connsiteX257" fmla="*/ 12552 w 12653"/>
              <a:gd name="connsiteY257" fmla="*/ 2687 h 3489"/>
              <a:gd name="connsiteX258" fmla="*/ 12552 w 12653"/>
              <a:gd name="connsiteY258" fmla="*/ 2765 h 3489"/>
              <a:gd name="connsiteX259" fmla="*/ 12500 w 12653"/>
              <a:gd name="connsiteY259" fmla="*/ 2765 h 3489"/>
              <a:gd name="connsiteX260" fmla="*/ 12500 w 12653"/>
              <a:gd name="connsiteY260" fmla="*/ 2916 h 3489"/>
              <a:gd name="connsiteX261" fmla="*/ 12628 w 12653"/>
              <a:gd name="connsiteY261" fmla="*/ 2916 h 3489"/>
              <a:gd name="connsiteX262" fmla="*/ 12628 w 12653"/>
              <a:gd name="connsiteY262" fmla="*/ 3084 h 3489"/>
              <a:gd name="connsiteX263" fmla="*/ 12571 w 12653"/>
              <a:gd name="connsiteY263" fmla="*/ 3084 h 3489"/>
              <a:gd name="connsiteX264" fmla="*/ 12571 w 12653"/>
              <a:gd name="connsiteY264" fmla="*/ 3002 h 3489"/>
              <a:gd name="connsiteX265" fmla="*/ 12470 w 12653"/>
              <a:gd name="connsiteY265" fmla="*/ 3002 h 3489"/>
              <a:gd name="connsiteX266" fmla="*/ 12470 w 12653"/>
              <a:gd name="connsiteY266" fmla="*/ 3084 h 3489"/>
              <a:gd name="connsiteX267" fmla="*/ 12392 w 12653"/>
              <a:gd name="connsiteY267" fmla="*/ 3084 h 3489"/>
              <a:gd name="connsiteX268" fmla="*/ 12392 w 12653"/>
              <a:gd name="connsiteY268" fmla="*/ 3177 h 3489"/>
              <a:gd name="connsiteX269" fmla="*/ 12300 w 12653"/>
              <a:gd name="connsiteY269" fmla="*/ 3177 h 3489"/>
              <a:gd name="connsiteX270" fmla="*/ 12300 w 12653"/>
              <a:gd name="connsiteY270" fmla="*/ 3278 h 3489"/>
              <a:gd name="connsiteX271" fmla="*/ 12392 w 12653"/>
              <a:gd name="connsiteY271" fmla="*/ 3278 h 3489"/>
              <a:gd name="connsiteX272" fmla="*/ 12392 w 12653"/>
              <a:gd name="connsiteY272" fmla="*/ 3337 h 3489"/>
              <a:gd name="connsiteX273" fmla="*/ 12224 w 12653"/>
              <a:gd name="connsiteY273" fmla="*/ 3337 h 3489"/>
              <a:gd name="connsiteX274" fmla="*/ 12224 w 12653"/>
              <a:gd name="connsiteY274" fmla="*/ 3209 h 3489"/>
              <a:gd name="connsiteX275" fmla="*/ 12071 w 12653"/>
              <a:gd name="connsiteY275" fmla="*/ 3209 h 3489"/>
              <a:gd name="connsiteX276" fmla="*/ 12071 w 12653"/>
              <a:gd name="connsiteY276" fmla="*/ 3261 h 3489"/>
              <a:gd name="connsiteX277" fmla="*/ 11995 w 12653"/>
              <a:gd name="connsiteY277" fmla="*/ 3261 h 3489"/>
              <a:gd name="connsiteX278" fmla="*/ 11995 w 12653"/>
              <a:gd name="connsiteY278" fmla="*/ 3322 h 3489"/>
              <a:gd name="connsiteX279" fmla="*/ 658 w 12653"/>
              <a:gd name="connsiteY279" fmla="*/ 3322 h 3489"/>
              <a:gd name="connsiteX280" fmla="*/ 658 w 12653"/>
              <a:gd name="connsiteY280" fmla="*/ 3261 h 3489"/>
              <a:gd name="connsiteX281" fmla="*/ 583 w 12653"/>
              <a:gd name="connsiteY281" fmla="*/ 3261 h 3489"/>
              <a:gd name="connsiteX282" fmla="*/ 583 w 12653"/>
              <a:gd name="connsiteY282" fmla="*/ 3209 h 3489"/>
              <a:gd name="connsiteX283" fmla="*/ 430 w 12653"/>
              <a:gd name="connsiteY283" fmla="*/ 3209 h 3489"/>
              <a:gd name="connsiteX284" fmla="*/ 430 w 12653"/>
              <a:gd name="connsiteY284" fmla="*/ 3337 h 3489"/>
              <a:gd name="connsiteX285" fmla="*/ 261 w 12653"/>
              <a:gd name="connsiteY285" fmla="*/ 3337 h 3489"/>
              <a:gd name="connsiteX286" fmla="*/ 261 w 12653"/>
              <a:gd name="connsiteY286" fmla="*/ 3278 h 3489"/>
              <a:gd name="connsiteX287" fmla="*/ 354 w 12653"/>
              <a:gd name="connsiteY287" fmla="*/ 3278 h 3489"/>
              <a:gd name="connsiteX288" fmla="*/ 354 w 12653"/>
              <a:gd name="connsiteY288" fmla="*/ 3177 h 3489"/>
              <a:gd name="connsiteX289" fmla="*/ 261 w 12653"/>
              <a:gd name="connsiteY289" fmla="*/ 3177 h 3489"/>
              <a:gd name="connsiteX290" fmla="*/ 261 w 12653"/>
              <a:gd name="connsiteY290" fmla="*/ 3084 h 3489"/>
              <a:gd name="connsiteX291" fmla="*/ 184 w 12653"/>
              <a:gd name="connsiteY291" fmla="*/ 3084 h 3489"/>
              <a:gd name="connsiteX292" fmla="*/ 184 w 12653"/>
              <a:gd name="connsiteY292" fmla="*/ 3002 h 3489"/>
              <a:gd name="connsiteX293" fmla="*/ 82 w 12653"/>
              <a:gd name="connsiteY293" fmla="*/ 3002 h 3489"/>
              <a:gd name="connsiteX294" fmla="*/ 82 w 12653"/>
              <a:gd name="connsiteY294" fmla="*/ 3084 h 3489"/>
              <a:gd name="connsiteX295" fmla="*/ 26 w 12653"/>
              <a:gd name="connsiteY295" fmla="*/ 3084 h 3489"/>
              <a:gd name="connsiteX296" fmla="*/ 26 w 12653"/>
              <a:gd name="connsiteY296" fmla="*/ 2916 h 3489"/>
              <a:gd name="connsiteX297" fmla="*/ 153 w 12653"/>
              <a:gd name="connsiteY297" fmla="*/ 2916 h 3489"/>
              <a:gd name="connsiteX298" fmla="*/ 153 w 12653"/>
              <a:gd name="connsiteY298" fmla="*/ 2765 h 3489"/>
              <a:gd name="connsiteX299" fmla="*/ 102 w 12653"/>
              <a:gd name="connsiteY299" fmla="*/ 2765 h 3489"/>
              <a:gd name="connsiteX300" fmla="*/ 102 w 12653"/>
              <a:gd name="connsiteY300" fmla="*/ 2687 h 3489"/>
              <a:gd name="connsiteX301" fmla="*/ 41 w 12653"/>
              <a:gd name="connsiteY301" fmla="*/ 2687 h 3489"/>
              <a:gd name="connsiteX302" fmla="*/ 41 w 12653"/>
              <a:gd name="connsiteY302" fmla="*/ 674 h 3489"/>
              <a:gd name="connsiteX303" fmla="*/ 102 w 12653"/>
              <a:gd name="connsiteY303" fmla="*/ 674 h 3489"/>
              <a:gd name="connsiteX304" fmla="*/ 102 w 12653"/>
              <a:gd name="connsiteY304" fmla="*/ 596 h 3489"/>
              <a:gd name="connsiteX305" fmla="*/ 153 w 12653"/>
              <a:gd name="connsiteY305" fmla="*/ 596 h 3489"/>
              <a:gd name="connsiteX306" fmla="*/ 153 w 12653"/>
              <a:gd name="connsiteY306" fmla="*/ 445 h 3489"/>
              <a:gd name="connsiteX307" fmla="*/ 26 w 12653"/>
              <a:gd name="connsiteY307" fmla="*/ 445 h 3489"/>
              <a:gd name="connsiteX308" fmla="*/ 26 w 12653"/>
              <a:gd name="connsiteY308" fmla="*/ 277 h 3489"/>
              <a:gd name="connsiteX309" fmla="*/ 82 w 12653"/>
              <a:gd name="connsiteY309" fmla="*/ 277 h 3489"/>
              <a:gd name="connsiteX310" fmla="*/ 82 w 12653"/>
              <a:gd name="connsiteY310" fmla="*/ 359 h 3489"/>
              <a:gd name="connsiteX311" fmla="*/ 184 w 12653"/>
              <a:gd name="connsiteY311" fmla="*/ 359 h 3489"/>
              <a:gd name="connsiteX312" fmla="*/ 184 w 12653"/>
              <a:gd name="connsiteY312" fmla="*/ 277 h 3489"/>
              <a:gd name="connsiteX313" fmla="*/ 261 w 12653"/>
              <a:gd name="connsiteY313" fmla="*/ 277 h 3489"/>
              <a:gd name="connsiteX314" fmla="*/ 261 w 12653"/>
              <a:gd name="connsiteY314" fmla="*/ 184 h 3489"/>
              <a:gd name="connsiteX315" fmla="*/ 354 w 12653"/>
              <a:gd name="connsiteY315" fmla="*/ 184 h 3489"/>
              <a:gd name="connsiteX316" fmla="*/ 354 w 12653"/>
              <a:gd name="connsiteY316" fmla="*/ 82 h 3489"/>
              <a:gd name="connsiteX317" fmla="*/ 261 w 12653"/>
              <a:gd name="connsiteY317" fmla="*/ 82 h 3489"/>
              <a:gd name="connsiteX318" fmla="*/ 261 w 12653"/>
              <a:gd name="connsiteY318" fmla="*/ 24 h 3489"/>
              <a:gd name="connsiteX319" fmla="*/ 430 w 12653"/>
              <a:gd name="connsiteY319" fmla="*/ 24 h 3489"/>
              <a:gd name="connsiteX320" fmla="*/ 430 w 12653"/>
              <a:gd name="connsiteY320" fmla="*/ 151 h 3489"/>
              <a:gd name="connsiteX321" fmla="*/ 583 w 12653"/>
              <a:gd name="connsiteY321" fmla="*/ 151 h 3489"/>
              <a:gd name="connsiteX322" fmla="*/ 583 w 12653"/>
              <a:gd name="connsiteY322" fmla="*/ 100 h 3489"/>
              <a:gd name="connsiteX323" fmla="*/ 658 w 12653"/>
              <a:gd name="connsiteY323" fmla="*/ 100 h 3489"/>
              <a:gd name="connsiteX324" fmla="*/ 658 w 12653"/>
              <a:gd name="connsiteY324" fmla="*/ 39 h 3489"/>
              <a:gd name="connsiteX325" fmla="*/ 11995 w 12653"/>
              <a:gd name="connsiteY325" fmla="*/ 39 h 3489"/>
              <a:gd name="connsiteX326" fmla="*/ 11995 w 12653"/>
              <a:gd name="connsiteY326" fmla="*/ 100 h 3489"/>
              <a:gd name="connsiteX327" fmla="*/ 12071 w 12653"/>
              <a:gd name="connsiteY327" fmla="*/ 100 h 3489"/>
              <a:gd name="connsiteX328" fmla="*/ 12071 w 12653"/>
              <a:gd name="connsiteY328" fmla="*/ 151 h 3489"/>
              <a:gd name="connsiteX329" fmla="*/ 12224 w 12653"/>
              <a:gd name="connsiteY329" fmla="*/ 151 h 3489"/>
              <a:gd name="connsiteX330" fmla="*/ 12224 w 12653"/>
              <a:gd name="connsiteY330" fmla="*/ 24 h 3489"/>
              <a:gd name="connsiteX331" fmla="*/ 12392 w 12653"/>
              <a:gd name="connsiteY331" fmla="*/ 24 h 3489"/>
              <a:gd name="connsiteX332" fmla="*/ 12392 w 12653"/>
              <a:gd name="connsiteY332" fmla="*/ 82 h 3489"/>
              <a:gd name="connsiteX333" fmla="*/ 12300 w 12653"/>
              <a:gd name="connsiteY333" fmla="*/ 82 h 3489"/>
              <a:gd name="connsiteX334" fmla="*/ 12300 w 12653"/>
              <a:gd name="connsiteY334" fmla="*/ 184 h 3489"/>
              <a:gd name="connsiteX335" fmla="*/ 12392 w 12653"/>
              <a:gd name="connsiteY335" fmla="*/ 184 h 3489"/>
              <a:gd name="connsiteX336" fmla="*/ 12392 w 12653"/>
              <a:gd name="connsiteY336" fmla="*/ 277 h 3489"/>
              <a:gd name="connsiteX337" fmla="*/ 12470 w 12653"/>
              <a:gd name="connsiteY337" fmla="*/ 277 h 3489"/>
              <a:gd name="connsiteX338" fmla="*/ 12470 w 12653"/>
              <a:gd name="connsiteY338" fmla="*/ 359 h 3489"/>
              <a:gd name="connsiteX339" fmla="*/ 12571 w 12653"/>
              <a:gd name="connsiteY339" fmla="*/ 359 h 3489"/>
              <a:gd name="connsiteX340" fmla="*/ 12571 w 12653"/>
              <a:gd name="connsiteY340" fmla="*/ 277 h 3489"/>
              <a:gd name="connsiteX341" fmla="*/ 12628 w 12653"/>
              <a:gd name="connsiteY341" fmla="*/ 277 h 3489"/>
              <a:gd name="connsiteX342" fmla="*/ 12628 w 12653"/>
              <a:gd name="connsiteY342" fmla="*/ 445 h 3489"/>
              <a:gd name="connsiteX343" fmla="*/ 12500 w 12653"/>
              <a:gd name="connsiteY343" fmla="*/ 445 h 3489"/>
              <a:gd name="connsiteX344" fmla="*/ 12500 w 12653"/>
              <a:gd name="connsiteY344" fmla="*/ 596 h 3489"/>
              <a:gd name="connsiteX345" fmla="*/ 12552 w 12653"/>
              <a:gd name="connsiteY345" fmla="*/ 596 h 3489"/>
              <a:gd name="connsiteX346" fmla="*/ 261 w 12653"/>
              <a:gd name="connsiteY346" fmla="*/ 3259 h 3489"/>
              <a:gd name="connsiteX347" fmla="*/ 261 w 12653"/>
              <a:gd name="connsiteY347" fmla="*/ 3196 h 3489"/>
              <a:gd name="connsiteX348" fmla="*/ 335 w 12653"/>
              <a:gd name="connsiteY348" fmla="*/ 3196 h 3489"/>
              <a:gd name="connsiteX349" fmla="*/ 335 w 12653"/>
              <a:gd name="connsiteY349" fmla="*/ 3259 h 3489"/>
              <a:gd name="connsiteX350" fmla="*/ 261 w 12653"/>
              <a:gd name="connsiteY350" fmla="*/ 3259 h 3489"/>
              <a:gd name="connsiteX351" fmla="*/ 261 w 12653"/>
              <a:gd name="connsiteY351" fmla="*/ 102 h 3489"/>
              <a:gd name="connsiteX352" fmla="*/ 335 w 12653"/>
              <a:gd name="connsiteY352" fmla="*/ 102 h 3489"/>
              <a:gd name="connsiteX353" fmla="*/ 335 w 12653"/>
              <a:gd name="connsiteY353" fmla="*/ 164 h 3489"/>
              <a:gd name="connsiteX354" fmla="*/ 261 w 12653"/>
              <a:gd name="connsiteY354" fmla="*/ 164 h 3489"/>
              <a:gd name="connsiteX355" fmla="*/ 261 w 12653"/>
              <a:gd name="connsiteY355" fmla="*/ 102 h 3489"/>
              <a:gd name="connsiteX356" fmla="*/ 12392 w 12653"/>
              <a:gd name="connsiteY356" fmla="*/ 102 h 3489"/>
              <a:gd name="connsiteX357" fmla="*/ 12392 w 12653"/>
              <a:gd name="connsiteY357" fmla="*/ 164 h 3489"/>
              <a:gd name="connsiteX358" fmla="*/ 12319 w 12653"/>
              <a:gd name="connsiteY358" fmla="*/ 164 h 3489"/>
              <a:gd name="connsiteX359" fmla="*/ 12319 w 12653"/>
              <a:gd name="connsiteY359" fmla="*/ 102 h 3489"/>
              <a:gd name="connsiteX360" fmla="*/ 12392 w 12653"/>
              <a:gd name="connsiteY360" fmla="*/ 102 h 3489"/>
              <a:gd name="connsiteX361" fmla="*/ 12392 w 12653"/>
              <a:gd name="connsiteY361" fmla="*/ 3196 h 3489"/>
              <a:gd name="connsiteX362" fmla="*/ 12392 w 12653"/>
              <a:gd name="connsiteY362" fmla="*/ 3259 h 3489"/>
              <a:gd name="connsiteX363" fmla="*/ 12319 w 12653"/>
              <a:gd name="connsiteY363" fmla="*/ 3259 h 3489"/>
              <a:gd name="connsiteX364" fmla="*/ 12319 w 12653"/>
              <a:gd name="connsiteY364" fmla="*/ 3196 h 3489"/>
              <a:gd name="connsiteX365" fmla="*/ 12392 w 12653"/>
              <a:gd name="connsiteY365" fmla="*/ 3196 h 3489"/>
              <a:gd name="connsiteX366" fmla="*/ 12552 w 12653"/>
              <a:gd name="connsiteY366" fmla="*/ 277 h 3489"/>
              <a:gd name="connsiteX367" fmla="*/ 12552 w 12653"/>
              <a:gd name="connsiteY367" fmla="*/ 339 h 3489"/>
              <a:gd name="connsiteX368" fmla="*/ 12487 w 12653"/>
              <a:gd name="connsiteY368" fmla="*/ 339 h 3489"/>
              <a:gd name="connsiteX369" fmla="*/ 12487 w 12653"/>
              <a:gd name="connsiteY369" fmla="*/ 277 h 3489"/>
              <a:gd name="connsiteX370" fmla="*/ 12552 w 12653"/>
              <a:gd name="connsiteY370" fmla="*/ 277 h 3489"/>
              <a:gd name="connsiteX371" fmla="*/ 12552 w 12653"/>
              <a:gd name="connsiteY371" fmla="*/ 184 h 3489"/>
              <a:gd name="connsiteX372" fmla="*/ 12552 w 12653"/>
              <a:gd name="connsiteY372" fmla="*/ 255 h 3489"/>
              <a:gd name="connsiteX373" fmla="*/ 12487 w 12653"/>
              <a:gd name="connsiteY373" fmla="*/ 255 h 3489"/>
              <a:gd name="connsiteX374" fmla="*/ 12487 w 12653"/>
              <a:gd name="connsiteY374" fmla="*/ 184 h 3489"/>
              <a:gd name="connsiteX375" fmla="*/ 12552 w 12653"/>
              <a:gd name="connsiteY375" fmla="*/ 184 h 3489"/>
              <a:gd name="connsiteX376" fmla="*/ 12552 w 12653"/>
              <a:gd name="connsiteY376" fmla="*/ 102 h 3489"/>
              <a:gd name="connsiteX377" fmla="*/ 12552 w 12653"/>
              <a:gd name="connsiteY377" fmla="*/ 160 h 3489"/>
              <a:gd name="connsiteX378" fmla="*/ 12492 w 12653"/>
              <a:gd name="connsiteY378" fmla="*/ 160 h 3489"/>
              <a:gd name="connsiteX379" fmla="*/ 12492 w 12653"/>
              <a:gd name="connsiteY379" fmla="*/ 102 h 3489"/>
              <a:gd name="connsiteX380" fmla="*/ 12552 w 12653"/>
              <a:gd name="connsiteY380" fmla="*/ 102 h 3489"/>
              <a:gd name="connsiteX381" fmla="*/ 12492 w 12653"/>
              <a:gd name="connsiteY381" fmla="*/ 82 h 3489"/>
              <a:gd name="connsiteX382" fmla="*/ 12492 w 12653"/>
              <a:gd name="connsiteY382" fmla="*/ 22 h 3489"/>
              <a:gd name="connsiteX383" fmla="*/ 12630 w 12653"/>
              <a:gd name="connsiteY383" fmla="*/ 22 h 3489"/>
              <a:gd name="connsiteX384" fmla="*/ 12630 w 12653"/>
              <a:gd name="connsiteY384" fmla="*/ 160 h 3489"/>
              <a:gd name="connsiteX385" fmla="*/ 12571 w 12653"/>
              <a:gd name="connsiteY385" fmla="*/ 160 h 3489"/>
              <a:gd name="connsiteX386" fmla="*/ 12571 w 12653"/>
              <a:gd name="connsiteY386" fmla="*/ 82 h 3489"/>
              <a:gd name="connsiteX387" fmla="*/ 12492 w 12653"/>
              <a:gd name="connsiteY387" fmla="*/ 82 h 3489"/>
              <a:gd name="connsiteX388" fmla="*/ 80 w 12653"/>
              <a:gd name="connsiteY388" fmla="*/ 2786 h 3489"/>
              <a:gd name="connsiteX389" fmla="*/ 80 w 12653"/>
              <a:gd name="connsiteY389" fmla="*/ 2825 h 3489"/>
              <a:gd name="connsiteX390" fmla="*/ 39 w 12653"/>
              <a:gd name="connsiteY390" fmla="*/ 2825 h 3489"/>
              <a:gd name="connsiteX391" fmla="*/ 39 w 12653"/>
              <a:gd name="connsiteY391" fmla="*/ 2786 h 3489"/>
              <a:gd name="connsiteX392" fmla="*/ 80 w 12653"/>
              <a:gd name="connsiteY392" fmla="*/ 3489 h 3489"/>
              <a:gd name="connsiteX393" fmla="*/ 12574 w 12653"/>
              <a:gd name="connsiteY393" fmla="*/ 575 h 3489"/>
              <a:gd name="connsiteX394" fmla="*/ 12574 w 12653"/>
              <a:gd name="connsiteY394" fmla="*/ 536 h 3489"/>
              <a:gd name="connsiteX395" fmla="*/ 12615 w 12653"/>
              <a:gd name="connsiteY395" fmla="*/ 536 h 3489"/>
              <a:gd name="connsiteX396" fmla="*/ 12615 w 12653"/>
              <a:gd name="connsiteY396" fmla="*/ 575 h 3489"/>
              <a:gd name="connsiteX397" fmla="*/ 12574 w 12653"/>
              <a:gd name="connsiteY397" fmla="*/ 575 h 3489"/>
              <a:gd name="connsiteX0" fmla="*/ 12653 w 12653"/>
              <a:gd name="connsiteY0" fmla="*/ 182 h 3360"/>
              <a:gd name="connsiteX1" fmla="*/ 12653 w 12653"/>
              <a:gd name="connsiteY1" fmla="*/ 0 h 3360"/>
              <a:gd name="connsiteX2" fmla="*/ 12470 w 12653"/>
              <a:gd name="connsiteY2" fmla="*/ 0 h 3360"/>
              <a:gd name="connsiteX3" fmla="*/ 12470 w 12653"/>
              <a:gd name="connsiteY3" fmla="*/ 82 h 3360"/>
              <a:gd name="connsiteX4" fmla="*/ 12414 w 12653"/>
              <a:gd name="connsiteY4" fmla="*/ 82 h 3360"/>
              <a:gd name="connsiteX5" fmla="*/ 12414 w 12653"/>
              <a:gd name="connsiteY5" fmla="*/ 0 h 3360"/>
              <a:gd name="connsiteX6" fmla="*/ 12202 w 12653"/>
              <a:gd name="connsiteY6" fmla="*/ 0 h 3360"/>
              <a:gd name="connsiteX7" fmla="*/ 12202 w 12653"/>
              <a:gd name="connsiteY7" fmla="*/ 130 h 3360"/>
              <a:gd name="connsiteX8" fmla="*/ 12092 w 12653"/>
              <a:gd name="connsiteY8" fmla="*/ 130 h 3360"/>
              <a:gd name="connsiteX9" fmla="*/ 12092 w 12653"/>
              <a:gd name="connsiteY9" fmla="*/ 100 h 3360"/>
              <a:gd name="connsiteX10" fmla="*/ 12155 w 12653"/>
              <a:gd name="connsiteY10" fmla="*/ 100 h 3360"/>
              <a:gd name="connsiteX11" fmla="*/ 12155 w 12653"/>
              <a:gd name="connsiteY11" fmla="*/ 15 h 3360"/>
              <a:gd name="connsiteX12" fmla="*/ 12071 w 12653"/>
              <a:gd name="connsiteY12" fmla="*/ 15 h 3360"/>
              <a:gd name="connsiteX13" fmla="*/ 12071 w 12653"/>
              <a:gd name="connsiteY13" fmla="*/ 78 h 3360"/>
              <a:gd name="connsiteX14" fmla="*/ 12017 w 12653"/>
              <a:gd name="connsiteY14" fmla="*/ 78 h 3360"/>
              <a:gd name="connsiteX15" fmla="*/ 12017 w 12653"/>
              <a:gd name="connsiteY15" fmla="*/ 18 h 3360"/>
              <a:gd name="connsiteX16" fmla="*/ 637 w 12653"/>
              <a:gd name="connsiteY16" fmla="*/ 18 h 3360"/>
              <a:gd name="connsiteX17" fmla="*/ 637 w 12653"/>
              <a:gd name="connsiteY17" fmla="*/ 78 h 3360"/>
              <a:gd name="connsiteX18" fmla="*/ 583 w 12653"/>
              <a:gd name="connsiteY18" fmla="*/ 78 h 3360"/>
              <a:gd name="connsiteX19" fmla="*/ 583 w 12653"/>
              <a:gd name="connsiteY19" fmla="*/ 15 h 3360"/>
              <a:gd name="connsiteX20" fmla="*/ 499 w 12653"/>
              <a:gd name="connsiteY20" fmla="*/ 15 h 3360"/>
              <a:gd name="connsiteX21" fmla="*/ 499 w 12653"/>
              <a:gd name="connsiteY21" fmla="*/ 100 h 3360"/>
              <a:gd name="connsiteX22" fmla="*/ 561 w 12653"/>
              <a:gd name="connsiteY22" fmla="*/ 100 h 3360"/>
              <a:gd name="connsiteX23" fmla="*/ 561 w 12653"/>
              <a:gd name="connsiteY23" fmla="*/ 130 h 3360"/>
              <a:gd name="connsiteX24" fmla="*/ 451 w 12653"/>
              <a:gd name="connsiteY24" fmla="*/ 130 h 3360"/>
              <a:gd name="connsiteX25" fmla="*/ 451 w 12653"/>
              <a:gd name="connsiteY25" fmla="*/ 0 h 3360"/>
              <a:gd name="connsiteX26" fmla="*/ 240 w 12653"/>
              <a:gd name="connsiteY26" fmla="*/ 0 h 3360"/>
              <a:gd name="connsiteX27" fmla="*/ 240 w 12653"/>
              <a:gd name="connsiteY27" fmla="*/ 82 h 3360"/>
              <a:gd name="connsiteX28" fmla="*/ 184 w 12653"/>
              <a:gd name="connsiteY28" fmla="*/ 82 h 3360"/>
              <a:gd name="connsiteX29" fmla="*/ 184 w 12653"/>
              <a:gd name="connsiteY29" fmla="*/ 0 h 3360"/>
              <a:gd name="connsiteX30" fmla="*/ 0 w 12653"/>
              <a:gd name="connsiteY30" fmla="*/ 0 h 3360"/>
              <a:gd name="connsiteX31" fmla="*/ 0 w 12653"/>
              <a:gd name="connsiteY31" fmla="*/ 182 h 3360"/>
              <a:gd name="connsiteX32" fmla="*/ 82 w 12653"/>
              <a:gd name="connsiteY32" fmla="*/ 182 h 3360"/>
              <a:gd name="connsiteX33" fmla="*/ 82 w 12653"/>
              <a:gd name="connsiteY33" fmla="*/ 255 h 3360"/>
              <a:gd name="connsiteX34" fmla="*/ 2 w 12653"/>
              <a:gd name="connsiteY34" fmla="*/ 255 h 3360"/>
              <a:gd name="connsiteX35" fmla="*/ 2 w 12653"/>
              <a:gd name="connsiteY35" fmla="*/ 467 h 3360"/>
              <a:gd name="connsiteX36" fmla="*/ 132 w 12653"/>
              <a:gd name="connsiteY36" fmla="*/ 467 h 3360"/>
              <a:gd name="connsiteX37" fmla="*/ 132 w 12653"/>
              <a:gd name="connsiteY37" fmla="*/ 575 h 3360"/>
              <a:gd name="connsiteX38" fmla="*/ 102 w 12653"/>
              <a:gd name="connsiteY38" fmla="*/ 575 h 3360"/>
              <a:gd name="connsiteX39" fmla="*/ 102 w 12653"/>
              <a:gd name="connsiteY39" fmla="*/ 514 h 3360"/>
              <a:gd name="connsiteX40" fmla="*/ 17 w 12653"/>
              <a:gd name="connsiteY40" fmla="*/ 514 h 3360"/>
              <a:gd name="connsiteX41" fmla="*/ 17 w 12653"/>
              <a:gd name="connsiteY41" fmla="*/ 596 h 3360"/>
              <a:gd name="connsiteX42" fmla="*/ 80 w 12653"/>
              <a:gd name="connsiteY42" fmla="*/ 596 h 3360"/>
              <a:gd name="connsiteX43" fmla="*/ 80 w 12653"/>
              <a:gd name="connsiteY43" fmla="*/ 652 h 3360"/>
              <a:gd name="connsiteX44" fmla="*/ 20 w 12653"/>
              <a:gd name="connsiteY44" fmla="*/ 652 h 3360"/>
              <a:gd name="connsiteX45" fmla="*/ 20 w 12653"/>
              <a:gd name="connsiteY45" fmla="*/ 2708 h 3360"/>
              <a:gd name="connsiteX46" fmla="*/ 80 w 12653"/>
              <a:gd name="connsiteY46" fmla="*/ 2708 h 3360"/>
              <a:gd name="connsiteX47" fmla="*/ 80 w 12653"/>
              <a:gd name="connsiteY47" fmla="*/ 2765 h 3360"/>
              <a:gd name="connsiteX48" fmla="*/ 17 w 12653"/>
              <a:gd name="connsiteY48" fmla="*/ 2765 h 3360"/>
              <a:gd name="connsiteX49" fmla="*/ 17 w 12653"/>
              <a:gd name="connsiteY49" fmla="*/ 2847 h 3360"/>
              <a:gd name="connsiteX50" fmla="*/ 102 w 12653"/>
              <a:gd name="connsiteY50" fmla="*/ 2847 h 3360"/>
              <a:gd name="connsiteX51" fmla="*/ 102 w 12653"/>
              <a:gd name="connsiteY51" fmla="*/ 2786 h 3360"/>
              <a:gd name="connsiteX52" fmla="*/ 132 w 12653"/>
              <a:gd name="connsiteY52" fmla="*/ 2786 h 3360"/>
              <a:gd name="connsiteX53" fmla="*/ 132 w 12653"/>
              <a:gd name="connsiteY53" fmla="*/ 2894 h 3360"/>
              <a:gd name="connsiteX54" fmla="*/ 2 w 12653"/>
              <a:gd name="connsiteY54" fmla="*/ 2894 h 3360"/>
              <a:gd name="connsiteX55" fmla="*/ 2 w 12653"/>
              <a:gd name="connsiteY55" fmla="*/ 3106 h 3360"/>
              <a:gd name="connsiteX56" fmla="*/ 82 w 12653"/>
              <a:gd name="connsiteY56" fmla="*/ 3106 h 3360"/>
              <a:gd name="connsiteX57" fmla="*/ 82 w 12653"/>
              <a:gd name="connsiteY57" fmla="*/ 3179 h 3360"/>
              <a:gd name="connsiteX58" fmla="*/ 0 w 12653"/>
              <a:gd name="connsiteY58" fmla="*/ 3179 h 3360"/>
              <a:gd name="connsiteX59" fmla="*/ 0 w 12653"/>
              <a:gd name="connsiteY59" fmla="*/ 3360 h 3360"/>
              <a:gd name="connsiteX60" fmla="*/ 184 w 12653"/>
              <a:gd name="connsiteY60" fmla="*/ 3360 h 3360"/>
              <a:gd name="connsiteX61" fmla="*/ 184 w 12653"/>
              <a:gd name="connsiteY61" fmla="*/ 3278 h 3360"/>
              <a:gd name="connsiteX62" fmla="*/ 240 w 12653"/>
              <a:gd name="connsiteY62" fmla="*/ 3278 h 3360"/>
              <a:gd name="connsiteX63" fmla="*/ 240 w 12653"/>
              <a:gd name="connsiteY63" fmla="*/ 3360 h 3360"/>
              <a:gd name="connsiteX64" fmla="*/ 451 w 12653"/>
              <a:gd name="connsiteY64" fmla="*/ 3360 h 3360"/>
              <a:gd name="connsiteX65" fmla="*/ 451 w 12653"/>
              <a:gd name="connsiteY65" fmla="*/ 3231 h 3360"/>
              <a:gd name="connsiteX66" fmla="*/ 561 w 12653"/>
              <a:gd name="connsiteY66" fmla="*/ 3231 h 3360"/>
              <a:gd name="connsiteX67" fmla="*/ 561 w 12653"/>
              <a:gd name="connsiteY67" fmla="*/ 3261 h 3360"/>
              <a:gd name="connsiteX68" fmla="*/ 499 w 12653"/>
              <a:gd name="connsiteY68" fmla="*/ 3261 h 3360"/>
              <a:gd name="connsiteX69" fmla="*/ 499 w 12653"/>
              <a:gd name="connsiteY69" fmla="*/ 3345 h 3360"/>
              <a:gd name="connsiteX70" fmla="*/ 583 w 12653"/>
              <a:gd name="connsiteY70" fmla="*/ 3345 h 3360"/>
              <a:gd name="connsiteX71" fmla="*/ 583 w 12653"/>
              <a:gd name="connsiteY71" fmla="*/ 3283 h 3360"/>
              <a:gd name="connsiteX72" fmla="*/ 637 w 12653"/>
              <a:gd name="connsiteY72" fmla="*/ 3283 h 3360"/>
              <a:gd name="connsiteX73" fmla="*/ 637 w 12653"/>
              <a:gd name="connsiteY73" fmla="*/ 3343 h 3360"/>
              <a:gd name="connsiteX74" fmla="*/ 12017 w 12653"/>
              <a:gd name="connsiteY74" fmla="*/ 3343 h 3360"/>
              <a:gd name="connsiteX75" fmla="*/ 12017 w 12653"/>
              <a:gd name="connsiteY75" fmla="*/ 3283 h 3360"/>
              <a:gd name="connsiteX76" fmla="*/ 12071 w 12653"/>
              <a:gd name="connsiteY76" fmla="*/ 3283 h 3360"/>
              <a:gd name="connsiteX77" fmla="*/ 12071 w 12653"/>
              <a:gd name="connsiteY77" fmla="*/ 3345 h 3360"/>
              <a:gd name="connsiteX78" fmla="*/ 12155 w 12653"/>
              <a:gd name="connsiteY78" fmla="*/ 3345 h 3360"/>
              <a:gd name="connsiteX79" fmla="*/ 12155 w 12653"/>
              <a:gd name="connsiteY79" fmla="*/ 3261 h 3360"/>
              <a:gd name="connsiteX80" fmla="*/ 12092 w 12653"/>
              <a:gd name="connsiteY80" fmla="*/ 3261 h 3360"/>
              <a:gd name="connsiteX81" fmla="*/ 12092 w 12653"/>
              <a:gd name="connsiteY81" fmla="*/ 3231 h 3360"/>
              <a:gd name="connsiteX82" fmla="*/ 12202 w 12653"/>
              <a:gd name="connsiteY82" fmla="*/ 3231 h 3360"/>
              <a:gd name="connsiteX83" fmla="*/ 12202 w 12653"/>
              <a:gd name="connsiteY83" fmla="*/ 3360 h 3360"/>
              <a:gd name="connsiteX84" fmla="*/ 12414 w 12653"/>
              <a:gd name="connsiteY84" fmla="*/ 3360 h 3360"/>
              <a:gd name="connsiteX85" fmla="*/ 12414 w 12653"/>
              <a:gd name="connsiteY85" fmla="*/ 3278 h 3360"/>
              <a:gd name="connsiteX86" fmla="*/ 12470 w 12653"/>
              <a:gd name="connsiteY86" fmla="*/ 3278 h 3360"/>
              <a:gd name="connsiteX87" fmla="*/ 12470 w 12653"/>
              <a:gd name="connsiteY87" fmla="*/ 3360 h 3360"/>
              <a:gd name="connsiteX88" fmla="*/ 12653 w 12653"/>
              <a:gd name="connsiteY88" fmla="*/ 3360 h 3360"/>
              <a:gd name="connsiteX89" fmla="*/ 12653 w 12653"/>
              <a:gd name="connsiteY89" fmla="*/ 3179 h 3360"/>
              <a:gd name="connsiteX90" fmla="*/ 12571 w 12653"/>
              <a:gd name="connsiteY90" fmla="*/ 3179 h 3360"/>
              <a:gd name="connsiteX91" fmla="*/ 12571 w 12653"/>
              <a:gd name="connsiteY91" fmla="*/ 3106 h 3360"/>
              <a:gd name="connsiteX92" fmla="*/ 12651 w 12653"/>
              <a:gd name="connsiteY92" fmla="*/ 3106 h 3360"/>
              <a:gd name="connsiteX93" fmla="*/ 12651 w 12653"/>
              <a:gd name="connsiteY93" fmla="*/ 2894 h 3360"/>
              <a:gd name="connsiteX94" fmla="*/ 12522 w 12653"/>
              <a:gd name="connsiteY94" fmla="*/ 2894 h 3360"/>
              <a:gd name="connsiteX95" fmla="*/ 12522 w 12653"/>
              <a:gd name="connsiteY95" fmla="*/ 2786 h 3360"/>
              <a:gd name="connsiteX96" fmla="*/ 12552 w 12653"/>
              <a:gd name="connsiteY96" fmla="*/ 2786 h 3360"/>
              <a:gd name="connsiteX97" fmla="*/ 12552 w 12653"/>
              <a:gd name="connsiteY97" fmla="*/ 2847 h 3360"/>
              <a:gd name="connsiteX98" fmla="*/ 12636 w 12653"/>
              <a:gd name="connsiteY98" fmla="*/ 2847 h 3360"/>
              <a:gd name="connsiteX99" fmla="*/ 12636 w 12653"/>
              <a:gd name="connsiteY99" fmla="*/ 2765 h 3360"/>
              <a:gd name="connsiteX100" fmla="*/ 12574 w 12653"/>
              <a:gd name="connsiteY100" fmla="*/ 2765 h 3360"/>
              <a:gd name="connsiteX101" fmla="*/ 12574 w 12653"/>
              <a:gd name="connsiteY101" fmla="*/ 2708 h 3360"/>
              <a:gd name="connsiteX102" fmla="*/ 12634 w 12653"/>
              <a:gd name="connsiteY102" fmla="*/ 2708 h 3360"/>
              <a:gd name="connsiteX103" fmla="*/ 12634 w 12653"/>
              <a:gd name="connsiteY103" fmla="*/ 652 h 3360"/>
              <a:gd name="connsiteX104" fmla="*/ 12574 w 12653"/>
              <a:gd name="connsiteY104" fmla="*/ 652 h 3360"/>
              <a:gd name="connsiteX105" fmla="*/ 12574 w 12653"/>
              <a:gd name="connsiteY105" fmla="*/ 596 h 3360"/>
              <a:gd name="connsiteX106" fmla="*/ 12636 w 12653"/>
              <a:gd name="connsiteY106" fmla="*/ 596 h 3360"/>
              <a:gd name="connsiteX107" fmla="*/ 12636 w 12653"/>
              <a:gd name="connsiteY107" fmla="*/ 514 h 3360"/>
              <a:gd name="connsiteX108" fmla="*/ 12552 w 12653"/>
              <a:gd name="connsiteY108" fmla="*/ 514 h 3360"/>
              <a:gd name="connsiteX109" fmla="*/ 12552 w 12653"/>
              <a:gd name="connsiteY109" fmla="*/ 575 h 3360"/>
              <a:gd name="connsiteX110" fmla="*/ 12522 w 12653"/>
              <a:gd name="connsiteY110" fmla="*/ 575 h 3360"/>
              <a:gd name="connsiteX111" fmla="*/ 12522 w 12653"/>
              <a:gd name="connsiteY111" fmla="*/ 467 h 3360"/>
              <a:gd name="connsiteX112" fmla="*/ 12651 w 12653"/>
              <a:gd name="connsiteY112" fmla="*/ 467 h 3360"/>
              <a:gd name="connsiteX113" fmla="*/ 12651 w 12653"/>
              <a:gd name="connsiteY113" fmla="*/ 255 h 3360"/>
              <a:gd name="connsiteX114" fmla="*/ 12571 w 12653"/>
              <a:gd name="connsiteY114" fmla="*/ 255 h 3360"/>
              <a:gd name="connsiteX115" fmla="*/ 12571 w 12653"/>
              <a:gd name="connsiteY115" fmla="*/ 182 h 3360"/>
              <a:gd name="connsiteX116" fmla="*/ 12653 w 12653"/>
              <a:gd name="connsiteY116" fmla="*/ 182 h 3360"/>
              <a:gd name="connsiteX117" fmla="*/ 561 w 12653"/>
              <a:gd name="connsiteY117" fmla="*/ 3283 h 3360"/>
              <a:gd name="connsiteX118" fmla="*/ 561 w 12653"/>
              <a:gd name="connsiteY118" fmla="*/ 3324 h 3360"/>
              <a:gd name="connsiteX119" fmla="*/ 520 w 12653"/>
              <a:gd name="connsiteY119" fmla="*/ 3324 h 3360"/>
              <a:gd name="connsiteX120" fmla="*/ 520 w 12653"/>
              <a:gd name="connsiteY120" fmla="*/ 3283 h 3360"/>
              <a:gd name="connsiteX121" fmla="*/ 561 w 12653"/>
              <a:gd name="connsiteY121" fmla="*/ 3283 h 3360"/>
              <a:gd name="connsiteX122" fmla="*/ 12092 w 12653"/>
              <a:gd name="connsiteY122" fmla="*/ 78 h 3360"/>
              <a:gd name="connsiteX123" fmla="*/ 12092 w 12653"/>
              <a:gd name="connsiteY123" fmla="*/ 37 h 3360"/>
              <a:gd name="connsiteX124" fmla="*/ 12133 w 12653"/>
              <a:gd name="connsiteY124" fmla="*/ 37 h 3360"/>
              <a:gd name="connsiteX125" fmla="*/ 12133 w 12653"/>
              <a:gd name="connsiteY125" fmla="*/ 78 h 3360"/>
              <a:gd name="connsiteX126" fmla="*/ 12092 w 12653"/>
              <a:gd name="connsiteY126" fmla="*/ 78 h 3360"/>
              <a:gd name="connsiteX127" fmla="*/ 12574 w 12653"/>
              <a:gd name="connsiteY127" fmla="*/ 2825 h 3360"/>
              <a:gd name="connsiteX128" fmla="*/ 12574 w 12653"/>
              <a:gd name="connsiteY128" fmla="*/ 2786 h 3360"/>
              <a:gd name="connsiteX129" fmla="*/ 12615 w 12653"/>
              <a:gd name="connsiteY129" fmla="*/ 2786 h 3360"/>
              <a:gd name="connsiteX130" fmla="*/ 12615 w 12653"/>
              <a:gd name="connsiteY130" fmla="*/ 2825 h 3360"/>
              <a:gd name="connsiteX131" fmla="*/ 12574 w 12653"/>
              <a:gd name="connsiteY131" fmla="*/ 2825 h 3360"/>
              <a:gd name="connsiteX132" fmla="*/ 12492 w 12653"/>
              <a:gd name="connsiteY132" fmla="*/ 3339 h 3360"/>
              <a:gd name="connsiteX133" fmla="*/ 12492 w 12653"/>
              <a:gd name="connsiteY133" fmla="*/ 3278 h 3360"/>
              <a:gd name="connsiteX134" fmla="*/ 12571 w 12653"/>
              <a:gd name="connsiteY134" fmla="*/ 3278 h 3360"/>
              <a:gd name="connsiteX135" fmla="*/ 12571 w 12653"/>
              <a:gd name="connsiteY135" fmla="*/ 3201 h 3360"/>
              <a:gd name="connsiteX136" fmla="*/ 12630 w 12653"/>
              <a:gd name="connsiteY136" fmla="*/ 3201 h 3360"/>
              <a:gd name="connsiteX137" fmla="*/ 12630 w 12653"/>
              <a:gd name="connsiteY137" fmla="*/ 3339 h 3360"/>
              <a:gd name="connsiteX138" fmla="*/ 12492 w 12653"/>
              <a:gd name="connsiteY138" fmla="*/ 3339 h 3360"/>
              <a:gd name="connsiteX139" fmla="*/ 12492 w 12653"/>
              <a:gd name="connsiteY139" fmla="*/ 3259 h 3360"/>
              <a:gd name="connsiteX140" fmla="*/ 12492 w 12653"/>
              <a:gd name="connsiteY140" fmla="*/ 3201 h 3360"/>
              <a:gd name="connsiteX141" fmla="*/ 12552 w 12653"/>
              <a:gd name="connsiteY141" fmla="*/ 3201 h 3360"/>
              <a:gd name="connsiteX142" fmla="*/ 12552 w 12653"/>
              <a:gd name="connsiteY142" fmla="*/ 3259 h 3360"/>
              <a:gd name="connsiteX143" fmla="*/ 12492 w 12653"/>
              <a:gd name="connsiteY143" fmla="*/ 3259 h 3360"/>
              <a:gd name="connsiteX144" fmla="*/ 12487 w 12653"/>
              <a:gd name="connsiteY144" fmla="*/ 3084 h 3360"/>
              <a:gd name="connsiteX145" fmla="*/ 12487 w 12653"/>
              <a:gd name="connsiteY145" fmla="*/ 3021 h 3360"/>
              <a:gd name="connsiteX146" fmla="*/ 12552 w 12653"/>
              <a:gd name="connsiteY146" fmla="*/ 3021 h 3360"/>
              <a:gd name="connsiteX147" fmla="*/ 12552 w 12653"/>
              <a:gd name="connsiteY147" fmla="*/ 3084 h 3360"/>
              <a:gd name="connsiteX148" fmla="*/ 12487 w 12653"/>
              <a:gd name="connsiteY148" fmla="*/ 3084 h 3360"/>
              <a:gd name="connsiteX149" fmla="*/ 12552 w 12653"/>
              <a:gd name="connsiteY149" fmla="*/ 3106 h 3360"/>
              <a:gd name="connsiteX150" fmla="*/ 12552 w 12653"/>
              <a:gd name="connsiteY150" fmla="*/ 3177 h 3360"/>
              <a:gd name="connsiteX151" fmla="*/ 12487 w 12653"/>
              <a:gd name="connsiteY151" fmla="*/ 3177 h 3360"/>
              <a:gd name="connsiteX152" fmla="*/ 12487 w 12653"/>
              <a:gd name="connsiteY152" fmla="*/ 3106 h 3360"/>
              <a:gd name="connsiteX153" fmla="*/ 12552 w 12653"/>
              <a:gd name="connsiteY153" fmla="*/ 3106 h 3360"/>
              <a:gd name="connsiteX154" fmla="*/ 12470 w 12653"/>
              <a:gd name="connsiteY154" fmla="*/ 3196 h 3360"/>
              <a:gd name="connsiteX155" fmla="*/ 12470 w 12653"/>
              <a:gd name="connsiteY155" fmla="*/ 3259 h 3360"/>
              <a:gd name="connsiteX156" fmla="*/ 12414 w 12653"/>
              <a:gd name="connsiteY156" fmla="*/ 3259 h 3360"/>
              <a:gd name="connsiteX157" fmla="*/ 12414 w 12653"/>
              <a:gd name="connsiteY157" fmla="*/ 3196 h 3360"/>
              <a:gd name="connsiteX158" fmla="*/ 12470 w 12653"/>
              <a:gd name="connsiteY158" fmla="*/ 3196 h 3360"/>
              <a:gd name="connsiteX159" fmla="*/ 12470 w 12653"/>
              <a:gd name="connsiteY159" fmla="*/ 3106 h 3360"/>
              <a:gd name="connsiteX160" fmla="*/ 12470 w 12653"/>
              <a:gd name="connsiteY160" fmla="*/ 3177 h 3360"/>
              <a:gd name="connsiteX161" fmla="*/ 12414 w 12653"/>
              <a:gd name="connsiteY161" fmla="*/ 3177 h 3360"/>
              <a:gd name="connsiteX162" fmla="*/ 12414 w 12653"/>
              <a:gd name="connsiteY162" fmla="*/ 3106 h 3360"/>
              <a:gd name="connsiteX163" fmla="*/ 12470 w 12653"/>
              <a:gd name="connsiteY163" fmla="*/ 3106 h 3360"/>
              <a:gd name="connsiteX164" fmla="*/ 12092 w 12653"/>
              <a:gd name="connsiteY164" fmla="*/ 3324 h 3360"/>
              <a:gd name="connsiteX165" fmla="*/ 12092 w 12653"/>
              <a:gd name="connsiteY165" fmla="*/ 3283 h 3360"/>
              <a:gd name="connsiteX166" fmla="*/ 12133 w 12653"/>
              <a:gd name="connsiteY166" fmla="*/ 3283 h 3360"/>
              <a:gd name="connsiteX167" fmla="*/ 12133 w 12653"/>
              <a:gd name="connsiteY167" fmla="*/ 3324 h 3360"/>
              <a:gd name="connsiteX168" fmla="*/ 12092 w 12653"/>
              <a:gd name="connsiteY168" fmla="*/ 3324 h 3360"/>
              <a:gd name="connsiteX169" fmla="*/ 240 w 12653"/>
              <a:gd name="connsiteY169" fmla="*/ 3196 h 3360"/>
              <a:gd name="connsiteX170" fmla="*/ 240 w 12653"/>
              <a:gd name="connsiteY170" fmla="*/ 3259 h 3360"/>
              <a:gd name="connsiteX171" fmla="*/ 184 w 12653"/>
              <a:gd name="connsiteY171" fmla="*/ 3259 h 3360"/>
              <a:gd name="connsiteX172" fmla="*/ 184 w 12653"/>
              <a:gd name="connsiteY172" fmla="*/ 3196 h 3360"/>
              <a:gd name="connsiteX173" fmla="*/ 240 w 12653"/>
              <a:gd name="connsiteY173" fmla="*/ 3196 h 3360"/>
              <a:gd name="connsiteX174" fmla="*/ 240 w 12653"/>
              <a:gd name="connsiteY174" fmla="*/ 3106 h 3360"/>
              <a:gd name="connsiteX175" fmla="*/ 240 w 12653"/>
              <a:gd name="connsiteY175" fmla="*/ 3177 h 3360"/>
              <a:gd name="connsiteX176" fmla="*/ 184 w 12653"/>
              <a:gd name="connsiteY176" fmla="*/ 3177 h 3360"/>
              <a:gd name="connsiteX177" fmla="*/ 184 w 12653"/>
              <a:gd name="connsiteY177" fmla="*/ 3106 h 3360"/>
              <a:gd name="connsiteX178" fmla="*/ 240 w 12653"/>
              <a:gd name="connsiteY178" fmla="*/ 3106 h 3360"/>
              <a:gd name="connsiteX179" fmla="*/ 102 w 12653"/>
              <a:gd name="connsiteY179" fmla="*/ 3084 h 3360"/>
              <a:gd name="connsiteX180" fmla="*/ 102 w 12653"/>
              <a:gd name="connsiteY180" fmla="*/ 3021 h 3360"/>
              <a:gd name="connsiteX181" fmla="*/ 166 w 12653"/>
              <a:gd name="connsiteY181" fmla="*/ 3021 h 3360"/>
              <a:gd name="connsiteX182" fmla="*/ 166 w 12653"/>
              <a:gd name="connsiteY182" fmla="*/ 3084 h 3360"/>
              <a:gd name="connsiteX183" fmla="*/ 102 w 12653"/>
              <a:gd name="connsiteY183" fmla="*/ 3084 h 3360"/>
              <a:gd name="connsiteX184" fmla="*/ 102 w 12653"/>
              <a:gd name="connsiteY184" fmla="*/ 3177 h 3360"/>
              <a:gd name="connsiteX185" fmla="*/ 102 w 12653"/>
              <a:gd name="connsiteY185" fmla="*/ 3106 h 3360"/>
              <a:gd name="connsiteX186" fmla="*/ 166 w 12653"/>
              <a:gd name="connsiteY186" fmla="*/ 3106 h 3360"/>
              <a:gd name="connsiteX187" fmla="*/ 166 w 12653"/>
              <a:gd name="connsiteY187" fmla="*/ 3177 h 3360"/>
              <a:gd name="connsiteX188" fmla="*/ 102 w 12653"/>
              <a:gd name="connsiteY188" fmla="*/ 3177 h 3360"/>
              <a:gd name="connsiteX189" fmla="*/ 102 w 12653"/>
              <a:gd name="connsiteY189" fmla="*/ 3259 h 3360"/>
              <a:gd name="connsiteX190" fmla="*/ 102 w 12653"/>
              <a:gd name="connsiteY190" fmla="*/ 3201 h 3360"/>
              <a:gd name="connsiteX191" fmla="*/ 162 w 12653"/>
              <a:gd name="connsiteY191" fmla="*/ 3201 h 3360"/>
              <a:gd name="connsiteX192" fmla="*/ 162 w 12653"/>
              <a:gd name="connsiteY192" fmla="*/ 3259 h 3360"/>
              <a:gd name="connsiteX193" fmla="*/ 102 w 12653"/>
              <a:gd name="connsiteY193" fmla="*/ 3259 h 3360"/>
              <a:gd name="connsiteX194" fmla="*/ 162 w 12653"/>
              <a:gd name="connsiteY194" fmla="*/ 3278 h 3360"/>
              <a:gd name="connsiteX195" fmla="*/ 162 w 12653"/>
              <a:gd name="connsiteY195" fmla="*/ 3339 h 3360"/>
              <a:gd name="connsiteX196" fmla="*/ 24 w 12653"/>
              <a:gd name="connsiteY196" fmla="*/ 3339 h 3360"/>
              <a:gd name="connsiteX197" fmla="*/ 24 w 12653"/>
              <a:gd name="connsiteY197" fmla="*/ 3201 h 3360"/>
              <a:gd name="connsiteX198" fmla="*/ 82 w 12653"/>
              <a:gd name="connsiteY198" fmla="*/ 3201 h 3360"/>
              <a:gd name="connsiteX199" fmla="*/ 82 w 12653"/>
              <a:gd name="connsiteY199" fmla="*/ 3278 h 3360"/>
              <a:gd name="connsiteX200" fmla="*/ 162 w 12653"/>
              <a:gd name="connsiteY200" fmla="*/ 3278 h 3360"/>
              <a:gd name="connsiteX201" fmla="*/ 80 w 12653"/>
              <a:gd name="connsiteY201" fmla="*/ 536 h 3360"/>
              <a:gd name="connsiteX202" fmla="*/ 80 w 12653"/>
              <a:gd name="connsiteY202" fmla="*/ 575 h 3360"/>
              <a:gd name="connsiteX203" fmla="*/ 39 w 12653"/>
              <a:gd name="connsiteY203" fmla="*/ 575 h 3360"/>
              <a:gd name="connsiteX204" fmla="*/ 39 w 12653"/>
              <a:gd name="connsiteY204" fmla="*/ 536 h 3360"/>
              <a:gd name="connsiteX205" fmla="*/ 80 w 12653"/>
              <a:gd name="connsiteY205" fmla="*/ 536 h 3360"/>
              <a:gd name="connsiteX206" fmla="*/ 162 w 12653"/>
              <a:gd name="connsiteY206" fmla="*/ 22 h 3360"/>
              <a:gd name="connsiteX207" fmla="*/ 162 w 12653"/>
              <a:gd name="connsiteY207" fmla="*/ 82 h 3360"/>
              <a:gd name="connsiteX208" fmla="*/ 82 w 12653"/>
              <a:gd name="connsiteY208" fmla="*/ 82 h 3360"/>
              <a:gd name="connsiteX209" fmla="*/ 82 w 12653"/>
              <a:gd name="connsiteY209" fmla="*/ 160 h 3360"/>
              <a:gd name="connsiteX210" fmla="*/ 24 w 12653"/>
              <a:gd name="connsiteY210" fmla="*/ 160 h 3360"/>
              <a:gd name="connsiteX211" fmla="*/ 24 w 12653"/>
              <a:gd name="connsiteY211" fmla="*/ 22 h 3360"/>
              <a:gd name="connsiteX212" fmla="*/ 162 w 12653"/>
              <a:gd name="connsiteY212" fmla="*/ 22 h 3360"/>
              <a:gd name="connsiteX213" fmla="*/ 162 w 12653"/>
              <a:gd name="connsiteY213" fmla="*/ 102 h 3360"/>
              <a:gd name="connsiteX214" fmla="*/ 162 w 12653"/>
              <a:gd name="connsiteY214" fmla="*/ 160 h 3360"/>
              <a:gd name="connsiteX215" fmla="*/ 102 w 12653"/>
              <a:gd name="connsiteY215" fmla="*/ 160 h 3360"/>
              <a:gd name="connsiteX216" fmla="*/ 102 w 12653"/>
              <a:gd name="connsiteY216" fmla="*/ 102 h 3360"/>
              <a:gd name="connsiteX217" fmla="*/ 162 w 12653"/>
              <a:gd name="connsiteY217" fmla="*/ 102 h 3360"/>
              <a:gd name="connsiteX218" fmla="*/ 166 w 12653"/>
              <a:gd name="connsiteY218" fmla="*/ 277 h 3360"/>
              <a:gd name="connsiteX219" fmla="*/ 166 w 12653"/>
              <a:gd name="connsiteY219" fmla="*/ 339 h 3360"/>
              <a:gd name="connsiteX220" fmla="*/ 102 w 12653"/>
              <a:gd name="connsiteY220" fmla="*/ 339 h 3360"/>
              <a:gd name="connsiteX221" fmla="*/ 102 w 12653"/>
              <a:gd name="connsiteY221" fmla="*/ 277 h 3360"/>
              <a:gd name="connsiteX222" fmla="*/ 166 w 12653"/>
              <a:gd name="connsiteY222" fmla="*/ 277 h 3360"/>
              <a:gd name="connsiteX223" fmla="*/ 102 w 12653"/>
              <a:gd name="connsiteY223" fmla="*/ 255 h 3360"/>
              <a:gd name="connsiteX224" fmla="*/ 102 w 12653"/>
              <a:gd name="connsiteY224" fmla="*/ 184 h 3360"/>
              <a:gd name="connsiteX225" fmla="*/ 166 w 12653"/>
              <a:gd name="connsiteY225" fmla="*/ 184 h 3360"/>
              <a:gd name="connsiteX226" fmla="*/ 166 w 12653"/>
              <a:gd name="connsiteY226" fmla="*/ 255 h 3360"/>
              <a:gd name="connsiteX227" fmla="*/ 102 w 12653"/>
              <a:gd name="connsiteY227" fmla="*/ 255 h 3360"/>
              <a:gd name="connsiteX228" fmla="*/ 184 w 12653"/>
              <a:gd name="connsiteY228" fmla="*/ 255 h 3360"/>
              <a:gd name="connsiteX229" fmla="*/ 184 w 12653"/>
              <a:gd name="connsiteY229" fmla="*/ 184 h 3360"/>
              <a:gd name="connsiteX230" fmla="*/ 240 w 12653"/>
              <a:gd name="connsiteY230" fmla="*/ 184 h 3360"/>
              <a:gd name="connsiteX231" fmla="*/ 240 w 12653"/>
              <a:gd name="connsiteY231" fmla="*/ 255 h 3360"/>
              <a:gd name="connsiteX232" fmla="*/ 184 w 12653"/>
              <a:gd name="connsiteY232" fmla="*/ 255 h 3360"/>
              <a:gd name="connsiteX233" fmla="*/ 184 w 12653"/>
              <a:gd name="connsiteY233" fmla="*/ 164 h 3360"/>
              <a:gd name="connsiteX234" fmla="*/ 184 w 12653"/>
              <a:gd name="connsiteY234" fmla="*/ 102 h 3360"/>
              <a:gd name="connsiteX235" fmla="*/ 240 w 12653"/>
              <a:gd name="connsiteY235" fmla="*/ 102 h 3360"/>
              <a:gd name="connsiteX236" fmla="*/ 240 w 12653"/>
              <a:gd name="connsiteY236" fmla="*/ 164 h 3360"/>
              <a:gd name="connsiteX237" fmla="*/ 184 w 12653"/>
              <a:gd name="connsiteY237" fmla="*/ 164 h 3360"/>
              <a:gd name="connsiteX238" fmla="*/ 561 w 12653"/>
              <a:gd name="connsiteY238" fmla="*/ 37 h 3360"/>
              <a:gd name="connsiteX239" fmla="*/ 561 w 12653"/>
              <a:gd name="connsiteY239" fmla="*/ 78 h 3360"/>
              <a:gd name="connsiteX240" fmla="*/ 520 w 12653"/>
              <a:gd name="connsiteY240" fmla="*/ 78 h 3360"/>
              <a:gd name="connsiteX241" fmla="*/ 520 w 12653"/>
              <a:gd name="connsiteY241" fmla="*/ 37 h 3360"/>
              <a:gd name="connsiteX242" fmla="*/ 561 w 12653"/>
              <a:gd name="connsiteY242" fmla="*/ 37 h 3360"/>
              <a:gd name="connsiteX243" fmla="*/ 12414 w 12653"/>
              <a:gd name="connsiteY243" fmla="*/ 164 h 3360"/>
              <a:gd name="connsiteX244" fmla="*/ 12414 w 12653"/>
              <a:gd name="connsiteY244" fmla="*/ 102 h 3360"/>
              <a:gd name="connsiteX245" fmla="*/ 12470 w 12653"/>
              <a:gd name="connsiteY245" fmla="*/ 102 h 3360"/>
              <a:gd name="connsiteX246" fmla="*/ 12470 w 12653"/>
              <a:gd name="connsiteY246" fmla="*/ 164 h 3360"/>
              <a:gd name="connsiteX247" fmla="*/ 12414 w 12653"/>
              <a:gd name="connsiteY247" fmla="*/ 164 h 3360"/>
              <a:gd name="connsiteX248" fmla="*/ 12414 w 12653"/>
              <a:gd name="connsiteY248" fmla="*/ 255 h 3360"/>
              <a:gd name="connsiteX249" fmla="*/ 12414 w 12653"/>
              <a:gd name="connsiteY249" fmla="*/ 184 h 3360"/>
              <a:gd name="connsiteX250" fmla="*/ 12470 w 12653"/>
              <a:gd name="connsiteY250" fmla="*/ 184 h 3360"/>
              <a:gd name="connsiteX251" fmla="*/ 12470 w 12653"/>
              <a:gd name="connsiteY251" fmla="*/ 255 h 3360"/>
              <a:gd name="connsiteX252" fmla="*/ 12414 w 12653"/>
              <a:gd name="connsiteY252" fmla="*/ 255 h 3360"/>
              <a:gd name="connsiteX253" fmla="*/ 12552 w 12653"/>
              <a:gd name="connsiteY253" fmla="*/ 596 h 3360"/>
              <a:gd name="connsiteX254" fmla="*/ 12552 w 12653"/>
              <a:gd name="connsiteY254" fmla="*/ 674 h 3360"/>
              <a:gd name="connsiteX255" fmla="*/ 12612 w 12653"/>
              <a:gd name="connsiteY255" fmla="*/ 674 h 3360"/>
              <a:gd name="connsiteX256" fmla="*/ 12612 w 12653"/>
              <a:gd name="connsiteY256" fmla="*/ 2687 h 3360"/>
              <a:gd name="connsiteX257" fmla="*/ 12552 w 12653"/>
              <a:gd name="connsiteY257" fmla="*/ 2687 h 3360"/>
              <a:gd name="connsiteX258" fmla="*/ 12552 w 12653"/>
              <a:gd name="connsiteY258" fmla="*/ 2765 h 3360"/>
              <a:gd name="connsiteX259" fmla="*/ 12500 w 12653"/>
              <a:gd name="connsiteY259" fmla="*/ 2765 h 3360"/>
              <a:gd name="connsiteX260" fmla="*/ 12500 w 12653"/>
              <a:gd name="connsiteY260" fmla="*/ 2916 h 3360"/>
              <a:gd name="connsiteX261" fmla="*/ 12628 w 12653"/>
              <a:gd name="connsiteY261" fmla="*/ 2916 h 3360"/>
              <a:gd name="connsiteX262" fmla="*/ 12628 w 12653"/>
              <a:gd name="connsiteY262" fmla="*/ 3084 h 3360"/>
              <a:gd name="connsiteX263" fmla="*/ 12571 w 12653"/>
              <a:gd name="connsiteY263" fmla="*/ 3084 h 3360"/>
              <a:gd name="connsiteX264" fmla="*/ 12571 w 12653"/>
              <a:gd name="connsiteY264" fmla="*/ 3002 h 3360"/>
              <a:gd name="connsiteX265" fmla="*/ 12470 w 12653"/>
              <a:gd name="connsiteY265" fmla="*/ 3002 h 3360"/>
              <a:gd name="connsiteX266" fmla="*/ 12470 w 12653"/>
              <a:gd name="connsiteY266" fmla="*/ 3084 h 3360"/>
              <a:gd name="connsiteX267" fmla="*/ 12392 w 12653"/>
              <a:gd name="connsiteY267" fmla="*/ 3084 h 3360"/>
              <a:gd name="connsiteX268" fmla="*/ 12392 w 12653"/>
              <a:gd name="connsiteY268" fmla="*/ 3177 h 3360"/>
              <a:gd name="connsiteX269" fmla="*/ 12300 w 12653"/>
              <a:gd name="connsiteY269" fmla="*/ 3177 h 3360"/>
              <a:gd name="connsiteX270" fmla="*/ 12300 w 12653"/>
              <a:gd name="connsiteY270" fmla="*/ 3278 h 3360"/>
              <a:gd name="connsiteX271" fmla="*/ 12392 w 12653"/>
              <a:gd name="connsiteY271" fmla="*/ 3278 h 3360"/>
              <a:gd name="connsiteX272" fmla="*/ 12392 w 12653"/>
              <a:gd name="connsiteY272" fmla="*/ 3337 h 3360"/>
              <a:gd name="connsiteX273" fmla="*/ 12224 w 12653"/>
              <a:gd name="connsiteY273" fmla="*/ 3337 h 3360"/>
              <a:gd name="connsiteX274" fmla="*/ 12224 w 12653"/>
              <a:gd name="connsiteY274" fmla="*/ 3209 h 3360"/>
              <a:gd name="connsiteX275" fmla="*/ 12071 w 12653"/>
              <a:gd name="connsiteY275" fmla="*/ 3209 h 3360"/>
              <a:gd name="connsiteX276" fmla="*/ 12071 w 12653"/>
              <a:gd name="connsiteY276" fmla="*/ 3261 h 3360"/>
              <a:gd name="connsiteX277" fmla="*/ 11995 w 12653"/>
              <a:gd name="connsiteY277" fmla="*/ 3261 h 3360"/>
              <a:gd name="connsiteX278" fmla="*/ 11995 w 12653"/>
              <a:gd name="connsiteY278" fmla="*/ 3322 h 3360"/>
              <a:gd name="connsiteX279" fmla="*/ 658 w 12653"/>
              <a:gd name="connsiteY279" fmla="*/ 3322 h 3360"/>
              <a:gd name="connsiteX280" fmla="*/ 658 w 12653"/>
              <a:gd name="connsiteY280" fmla="*/ 3261 h 3360"/>
              <a:gd name="connsiteX281" fmla="*/ 583 w 12653"/>
              <a:gd name="connsiteY281" fmla="*/ 3261 h 3360"/>
              <a:gd name="connsiteX282" fmla="*/ 583 w 12653"/>
              <a:gd name="connsiteY282" fmla="*/ 3209 h 3360"/>
              <a:gd name="connsiteX283" fmla="*/ 430 w 12653"/>
              <a:gd name="connsiteY283" fmla="*/ 3209 h 3360"/>
              <a:gd name="connsiteX284" fmla="*/ 430 w 12653"/>
              <a:gd name="connsiteY284" fmla="*/ 3337 h 3360"/>
              <a:gd name="connsiteX285" fmla="*/ 261 w 12653"/>
              <a:gd name="connsiteY285" fmla="*/ 3337 h 3360"/>
              <a:gd name="connsiteX286" fmla="*/ 261 w 12653"/>
              <a:gd name="connsiteY286" fmla="*/ 3278 h 3360"/>
              <a:gd name="connsiteX287" fmla="*/ 354 w 12653"/>
              <a:gd name="connsiteY287" fmla="*/ 3278 h 3360"/>
              <a:gd name="connsiteX288" fmla="*/ 354 w 12653"/>
              <a:gd name="connsiteY288" fmla="*/ 3177 h 3360"/>
              <a:gd name="connsiteX289" fmla="*/ 261 w 12653"/>
              <a:gd name="connsiteY289" fmla="*/ 3177 h 3360"/>
              <a:gd name="connsiteX290" fmla="*/ 261 w 12653"/>
              <a:gd name="connsiteY290" fmla="*/ 3084 h 3360"/>
              <a:gd name="connsiteX291" fmla="*/ 184 w 12653"/>
              <a:gd name="connsiteY291" fmla="*/ 3084 h 3360"/>
              <a:gd name="connsiteX292" fmla="*/ 184 w 12653"/>
              <a:gd name="connsiteY292" fmla="*/ 3002 h 3360"/>
              <a:gd name="connsiteX293" fmla="*/ 82 w 12653"/>
              <a:gd name="connsiteY293" fmla="*/ 3002 h 3360"/>
              <a:gd name="connsiteX294" fmla="*/ 82 w 12653"/>
              <a:gd name="connsiteY294" fmla="*/ 3084 h 3360"/>
              <a:gd name="connsiteX295" fmla="*/ 26 w 12653"/>
              <a:gd name="connsiteY295" fmla="*/ 3084 h 3360"/>
              <a:gd name="connsiteX296" fmla="*/ 26 w 12653"/>
              <a:gd name="connsiteY296" fmla="*/ 2916 h 3360"/>
              <a:gd name="connsiteX297" fmla="*/ 153 w 12653"/>
              <a:gd name="connsiteY297" fmla="*/ 2916 h 3360"/>
              <a:gd name="connsiteX298" fmla="*/ 153 w 12653"/>
              <a:gd name="connsiteY298" fmla="*/ 2765 h 3360"/>
              <a:gd name="connsiteX299" fmla="*/ 102 w 12653"/>
              <a:gd name="connsiteY299" fmla="*/ 2765 h 3360"/>
              <a:gd name="connsiteX300" fmla="*/ 102 w 12653"/>
              <a:gd name="connsiteY300" fmla="*/ 2687 h 3360"/>
              <a:gd name="connsiteX301" fmla="*/ 41 w 12653"/>
              <a:gd name="connsiteY301" fmla="*/ 2687 h 3360"/>
              <a:gd name="connsiteX302" fmla="*/ 41 w 12653"/>
              <a:gd name="connsiteY302" fmla="*/ 674 h 3360"/>
              <a:gd name="connsiteX303" fmla="*/ 102 w 12653"/>
              <a:gd name="connsiteY303" fmla="*/ 674 h 3360"/>
              <a:gd name="connsiteX304" fmla="*/ 102 w 12653"/>
              <a:gd name="connsiteY304" fmla="*/ 596 h 3360"/>
              <a:gd name="connsiteX305" fmla="*/ 153 w 12653"/>
              <a:gd name="connsiteY305" fmla="*/ 596 h 3360"/>
              <a:gd name="connsiteX306" fmla="*/ 153 w 12653"/>
              <a:gd name="connsiteY306" fmla="*/ 445 h 3360"/>
              <a:gd name="connsiteX307" fmla="*/ 26 w 12653"/>
              <a:gd name="connsiteY307" fmla="*/ 445 h 3360"/>
              <a:gd name="connsiteX308" fmla="*/ 26 w 12653"/>
              <a:gd name="connsiteY308" fmla="*/ 277 h 3360"/>
              <a:gd name="connsiteX309" fmla="*/ 82 w 12653"/>
              <a:gd name="connsiteY309" fmla="*/ 277 h 3360"/>
              <a:gd name="connsiteX310" fmla="*/ 82 w 12653"/>
              <a:gd name="connsiteY310" fmla="*/ 359 h 3360"/>
              <a:gd name="connsiteX311" fmla="*/ 184 w 12653"/>
              <a:gd name="connsiteY311" fmla="*/ 359 h 3360"/>
              <a:gd name="connsiteX312" fmla="*/ 184 w 12653"/>
              <a:gd name="connsiteY312" fmla="*/ 277 h 3360"/>
              <a:gd name="connsiteX313" fmla="*/ 261 w 12653"/>
              <a:gd name="connsiteY313" fmla="*/ 277 h 3360"/>
              <a:gd name="connsiteX314" fmla="*/ 261 w 12653"/>
              <a:gd name="connsiteY314" fmla="*/ 184 h 3360"/>
              <a:gd name="connsiteX315" fmla="*/ 354 w 12653"/>
              <a:gd name="connsiteY315" fmla="*/ 184 h 3360"/>
              <a:gd name="connsiteX316" fmla="*/ 354 w 12653"/>
              <a:gd name="connsiteY316" fmla="*/ 82 h 3360"/>
              <a:gd name="connsiteX317" fmla="*/ 261 w 12653"/>
              <a:gd name="connsiteY317" fmla="*/ 82 h 3360"/>
              <a:gd name="connsiteX318" fmla="*/ 261 w 12653"/>
              <a:gd name="connsiteY318" fmla="*/ 24 h 3360"/>
              <a:gd name="connsiteX319" fmla="*/ 430 w 12653"/>
              <a:gd name="connsiteY319" fmla="*/ 24 h 3360"/>
              <a:gd name="connsiteX320" fmla="*/ 430 w 12653"/>
              <a:gd name="connsiteY320" fmla="*/ 151 h 3360"/>
              <a:gd name="connsiteX321" fmla="*/ 583 w 12653"/>
              <a:gd name="connsiteY321" fmla="*/ 151 h 3360"/>
              <a:gd name="connsiteX322" fmla="*/ 583 w 12653"/>
              <a:gd name="connsiteY322" fmla="*/ 100 h 3360"/>
              <a:gd name="connsiteX323" fmla="*/ 658 w 12653"/>
              <a:gd name="connsiteY323" fmla="*/ 100 h 3360"/>
              <a:gd name="connsiteX324" fmla="*/ 658 w 12653"/>
              <a:gd name="connsiteY324" fmla="*/ 39 h 3360"/>
              <a:gd name="connsiteX325" fmla="*/ 11995 w 12653"/>
              <a:gd name="connsiteY325" fmla="*/ 39 h 3360"/>
              <a:gd name="connsiteX326" fmla="*/ 11995 w 12653"/>
              <a:gd name="connsiteY326" fmla="*/ 100 h 3360"/>
              <a:gd name="connsiteX327" fmla="*/ 12071 w 12653"/>
              <a:gd name="connsiteY327" fmla="*/ 100 h 3360"/>
              <a:gd name="connsiteX328" fmla="*/ 12071 w 12653"/>
              <a:gd name="connsiteY328" fmla="*/ 151 h 3360"/>
              <a:gd name="connsiteX329" fmla="*/ 12224 w 12653"/>
              <a:gd name="connsiteY329" fmla="*/ 151 h 3360"/>
              <a:gd name="connsiteX330" fmla="*/ 12224 w 12653"/>
              <a:gd name="connsiteY330" fmla="*/ 24 h 3360"/>
              <a:gd name="connsiteX331" fmla="*/ 12392 w 12653"/>
              <a:gd name="connsiteY331" fmla="*/ 24 h 3360"/>
              <a:gd name="connsiteX332" fmla="*/ 12392 w 12653"/>
              <a:gd name="connsiteY332" fmla="*/ 82 h 3360"/>
              <a:gd name="connsiteX333" fmla="*/ 12300 w 12653"/>
              <a:gd name="connsiteY333" fmla="*/ 82 h 3360"/>
              <a:gd name="connsiteX334" fmla="*/ 12300 w 12653"/>
              <a:gd name="connsiteY334" fmla="*/ 184 h 3360"/>
              <a:gd name="connsiteX335" fmla="*/ 12392 w 12653"/>
              <a:gd name="connsiteY335" fmla="*/ 184 h 3360"/>
              <a:gd name="connsiteX336" fmla="*/ 12392 w 12653"/>
              <a:gd name="connsiteY336" fmla="*/ 277 h 3360"/>
              <a:gd name="connsiteX337" fmla="*/ 12470 w 12653"/>
              <a:gd name="connsiteY337" fmla="*/ 277 h 3360"/>
              <a:gd name="connsiteX338" fmla="*/ 12470 w 12653"/>
              <a:gd name="connsiteY338" fmla="*/ 359 h 3360"/>
              <a:gd name="connsiteX339" fmla="*/ 12571 w 12653"/>
              <a:gd name="connsiteY339" fmla="*/ 359 h 3360"/>
              <a:gd name="connsiteX340" fmla="*/ 12571 w 12653"/>
              <a:gd name="connsiteY340" fmla="*/ 277 h 3360"/>
              <a:gd name="connsiteX341" fmla="*/ 12628 w 12653"/>
              <a:gd name="connsiteY341" fmla="*/ 277 h 3360"/>
              <a:gd name="connsiteX342" fmla="*/ 12628 w 12653"/>
              <a:gd name="connsiteY342" fmla="*/ 445 h 3360"/>
              <a:gd name="connsiteX343" fmla="*/ 12500 w 12653"/>
              <a:gd name="connsiteY343" fmla="*/ 445 h 3360"/>
              <a:gd name="connsiteX344" fmla="*/ 12500 w 12653"/>
              <a:gd name="connsiteY344" fmla="*/ 596 h 3360"/>
              <a:gd name="connsiteX345" fmla="*/ 12552 w 12653"/>
              <a:gd name="connsiteY345" fmla="*/ 596 h 3360"/>
              <a:gd name="connsiteX346" fmla="*/ 261 w 12653"/>
              <a:gd name="connsiteY346" fmla="*/ 3259 h 3360"/>
              <a:gd name="connsiteX347" fmla="*/ 261 w 12653"/>
              <a:gd name="connsiteY347" fmla="*/ 3196 h 3360"/>
              <a:gd name="connsiteX348" fmla="*/ 335 w 12653"/>
              <a:gd name="connsiteY348" fmla="*/ 3196 h 3360"/>
              <a:gd name="connsiteX349" fmla="*/ 335 w 12653"/>
              <a:gd name="connsiteY349" fmla="*/ 3259 h 3360"/>
              <a:gd name="connsiteX350" fmla="*/ 261 w 12653"/>
              <a:gd name="connsiteY350" fmla="*/ 3259 h 3360"/>
              <a:gd name="connsiteX351" fmla="*/ 261 w 12653"/>
              <a:gd name="connsiteY351" fmla="*/ 102 h 3360"/>
              <a:gd name="connsiteX352" fmla="*/ 335 w 12653"/>
              <a:gd name="connsiteY352" fmla="*/ 102 h 3360"/>
              <a:gd name="connsiteX353" fmla="*/ 335 w 12653"/>
              <a:gd name="connsiteY353" fmla="*/ 164 h 3360"/>
              <a:gd name="connsiteX354" fmla="*/ 261 w 12653"/>
              <a:gd name="connsiteY354" fmla="*/ 164 h 3360"/>
              <a:gd name="connsiteX355" fmla="*/ 261 w 12653"/>
              <a:gd name="connsiteY355" fmla="*/ 102 h 3360"/>
              <a:gd name="connsiteX356" fmla="*/ 12392 w 12653"/>
              <a:gd name="connsiteY356" fmla="*/ 102 h 3360"/>
              <a:gd name="connsiteX357" fmla="*/ 12392 w 12653"/>
              <a:gd name="connsiteY357" fmla="*/ 164 h 3360"/>
              <a:gd name="connsiteX358" fmla="*/ 12319 w 12653"/>
              <a:gd name="connsiteY358" fmla="*/ 164 h 3360"/>
              <a:gd name="connsiteX359" fmla="*/ 12319 w 12653"/>
              <a:gd name="connsiteY359" fmla="*/ 102 h 3360"/>
              <a:gd name="connsiteX360" fmla="*/ 12392 w 12653"/>
              <a:gd name="connsiteY360" fmla="*/ 102 h 3360"/>
              <a:gd name="connsiteX361" fmla="*/ 12392 w 12653"/>
              <a:gd name="connsiteY361" fmla="*/ 3196 h 3360"/>
              <a:gd name="connsiteX362" fmla="*/ 12392 w 12653"/>
              <a:gd name="connsiteY362" fmla="*/ 3259 h 3360"/>
              <a:gd name="connsiteX363" fmla="*/ 12319 w 12653"/>
              <a:gd name="connsiteY363" fmla="*/ 3259 h 3360"/>
              <a:gd name="connsiteX364" fmla="*/ 12319 w 12653"/>
              <a:gd name="connsiteY364" fmla="*/ 3196 h 3360"/>
              <a:gd name="connsiteX365" fmla="*/ 12392 w 12653"/>
              <a:gd name="connsiteY365" fmla="*/ 3196 h 3360"/>
              <a:gd name="connsiteX366" fmla="*/ 12552 w 12653"/>
              <a:gd name="connsiteY366" fmla="*/ 277 h 3360"/>
              <a:gd name="connsiteX367" fmla="*/ 12552 w 12653"/>
              <a:gd name="connsiteY367" fmla="*/ 339 h 3360"/>
              <a:gd name="connsiteX368" fmla="*/ 12487 w 12653"/>
              <a:gd name="connsiteY368" fmla="*/ 339 h 3360"/>
              <a:gd name="connsiteX369" fmla="*/ 12487 w 12653"/>
              <a:gd name="connsiteY369" fmla="*/ 277 h 3360"/>
              <a:gd name="connsiteX370" fmla="*/ 12552 w 12653"/>
              <a:gd name="connsiteY370" fmla="*/ 277 h 3360"/>
              <a:gd name="connsiteX371" fmla="*/ 12552 w 12653"/>
              <a:gd name="connsiteY371" fmla="*/ 184 h 3360"/>
              <a:gd name="connsiteX372" fmla="*/ 12552 w 12653"/>
              <a:gd name="connsiteY372" fmla="*/ 255 h 3360"/>
              <a:gd name="connsiteX373" fmla="*/ 12487 w 12653"/>
              <a:gd name="connsiteY373" fmla="*/ 255 h 3360"/>
              <a:gd name="connsiteX374" fmla="*/ 12487 w 12653"/>
              <a:gd name="connsiteY374" fmla="*/ 184 h 3360"/>
              <a:gd name="connsiteX375" fmla="*/ 12552 w 12653"/>
              <a:gd name="connsiteY375" fmla="*/ 184 h 3360"/>
              <a:gd name="connsiteX376" fmla="*/ 12552 w 12653"/>
              <a:gd name="connsiteY376" fmla="*/ 102 h 3360"/>
              <a:gd name="connsiteX377" fmla="*/ 12552 w 12653"/>
              <a:gd name="connsiteY377" fmla="*/ 160 h 3360"/>
              <a:gd name="connsiteX378" fmla="*/ 12492 w 12653"/>
              <a:gd name="connsiteY378" fmla="*/ 160 h 3360"/>
              <a:gd name="connsiteX379" fmla="*/ 12492 w 12653"/>
              <a:gd name="connsiteY379" fmla="*/ 102 h 3360"/>
              <a:gd name="connsiteX380" fmla="*/ 12552 w 12653"/>
              <a:gd name="connsiteY380" fmla="*/ 102 h 3360"/>
              <a:gd name="connsiteX381" fmla="*/ 12492 w 12653"/>
              <a:gd name="connsiteY381" fmla="*/ 82 h 3360"/>
              <a:gd name="connsiteX382" fmla="*/ 12492 w 12653"/>
              <a:gd name="connsiteY382" fmla="*/ 22 h 3360"/>
              <a:gd name="connsiteX383" fmla="*/ 12630 w 12653"/>
              <a:gd name="connsiteY383" fmla="*/ 22 h 3360"/>
              <a:gd name="connsiteX384" fmla="*/ 12630 w 12653"/>
              <a:gd name="connsiteY384" fmla="*/ 160 h 3360"/>
              <a:gd name="connsiteX385" fmla="*/ 12571 w 12653"/>
              <a:gd name="connsiteY385" fmla="*/ 160 h 3360"/>
              <a:gd name="connsiteX386" fmla="*/ 12571 w 12653"/>
              <a:gd name="connsiteY386" fmla="*/ 82 h 3360"/>
              <a:gd name="connsiteX387" fmla="*/ 12492 w 12653"/>
              <a:gd name="connsiteY387" fmla="*/ 82 h 3360"/>
              <a:gd name="connsiteX388" fmla="*/ 80 w 12653"/>
              <a:gd name="connsiteY388" fmla="*/ 2786 h 3360"/>
              <a:gd name="connsiteX389" fmla="*/ 80 w 12653"/>
              <a:gd name="connsiteY389" fmla="*/ 2825 h 3360"/>
              <a:gd name="connsiteX390" fmla="*/ 39 w 12653"/>
              <a:gd name="connsiteY390" fmla="*/ 2825 h 3360"/>
              <a:gd name="connsiteX391" fmla="*/ 39 w 12653"/>
              <a:gd name="connsiteY391" fmla="*/ 2786 h 3360"/>
              <a:gd name="connsiteX392" fmla="*/ 80 w 12653"/>
              <a:gd name="connsiteY392" fmla="*/ 2786 h 3360"/>
              <a:gd name="connsiteX393" fmla="*/ 12574 w 12653"/>
              <a:gd name="connsiteY393" fmla="*/ 575 h 3360"/>
              <a:gd name="connsiteX394" fmla="*/ 12574 w 12653"/>
              <a:gd name="connsiteY394" fmla="*/ 536 h 3360"/>
              <a:gd name="connsiteX395" fmla="*/ 12615 w 12653"/>
              <a:gd name="connsiteY395" fmla="*/ 536 h 3360"/>
              <a:gd name="connsiteX396" fmla="*/ 12615 w 12653"/>
              <a:gd name="connsiteY396" fmla="*/ 575 h 3360"/>
              <a:gd name="connsiteX397" fmla="*/ 12574 w 12653"/>
              <a:gd name="connsiteY397" fmla="*/ 575 h 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</a:cxnLst>
            <a:rect l="l" t="t" r="r" b="b"/>
            <a:pathLst>
              <a:path w="12653" h="3360">
                <a:moveTo>
                  <a:pt x="12653" y="182"/>
                </a:moveTo>
                <a:lnTo>
                  <a:pt x="12653" y="0"/>
                </a:lnTo>
                <a:lnTo>
                  <a:pt x="12470" y="0"/>
                </a:lnTo>
                <a:lnTo>
                  <a:pt x="12470" y="82"/>
                </a:lnTo>
                <a:lnTo>
                  <a:pt x="12414" y="82"/>
                </a:lnTo>
                <a:lnTo>
                  <a:pt x="12414" y="0"/>
                </a:lnTo>
                <a:lnTo>
                  <a:pt x="12202" y="0"/>
                </a:lnTo>
                <a:lnTo>
                  <a:pt x="12202" y="130"/>
                </a:lnTo>
                <a:lnTo>
                  <a:pt x="12092" y="130"/>
                </a:lnTo>
                <a:lnTo>
                  <a:pt x="12092" y="100"/>
                </a:lnTo>
                <a:lnTo>
                  <a:pt x="12155" y="100"/>
                </a:lnTo>
                <a:lnTo>
                  <a:pt x="12155" y="15"/>
                </a:lnTo>
                <a:lnTo>
                  <a:pt x="12071" y="15"/>
                </a:lnTo>
                <a:lnTo>
                  <a:pt x="12071" y="78"/>
                </a:lnTo>
                <a:lnTo>
                  <a:pt x="12017" y="78"/>
                </a:lnTo>
                <a:lnTo>
                  <a:pt x="12017" y="18"/>
                </a:lnTo>
                <a:lnTo>
                  <a:pt x="637" y="18"/>
                </a:lnTo>
                <a:lnTo>
                  <a:pt x="637" y="78"/>
                </a:lnTo>
                <a:lnTo>
                  <a:pt x="583" y="78"/>
                </a:lnTo>
                <a:lnTo>
                  <a:pt x="583" y="15"/>
                </a:lnTo>
                <a:lnTo>
                  <a:pt x="499" y="15"/>
                </a:lnTo>
                <a:lnTo>
                  <a:pt x="499" y="100"/>
                </a:lnTo>
                <a:lnTo>
                  <a:pt x="561" y="100"/>
                </a:lnTo>
                <a:lnTo>
                  <a:pt x="561" y="130"/>
                </a:lnTo>
                <a:lnTo>
                  <a:pt x="451" y="130"/>
                </a:lnTo>
                <a:lnTo>
                  <a:pt x="451" y="0"/>
                </a:lnTo>
                <a:lnTo>
                  <a:pt x="240" y="0"/>
                </a:lnTo>
                <a:lnTo>
                  <a:pt x="240" y="82"/>
                </a:lnTo>
                <a:lnTo>
                  <a:pt x="184" y="82"/>
                </a:lnTo>
                <a:lnTo>
                  <a:pt x="184" y="0"/>
                </a:lnTo>
                <a:lnTo>
                  <a:pt x="0" y="0"/>
                </a:lnTo>
                <a:lnTo>
                  <a:pt x="0" y="182"/>
                </a:lnTo>
                <a:lnTo>
                  <a:pt x="82" y="182"/>
                </a:lnTo>
                <a:lnTo>
                  <a:pt x="82" y="255"/>
                </a:lnTo>
                <a:lnTo>
                  <a:pt x="2" y="255"/>
                </a:lnTo>
                <a:lnTo>
                  <a:pt x="2" y="467"/>
                </a:lnTo>
                <a:lnTo>
                  <a:pt x="132" y="467"/>
                </a:lnTo>
                <a:lnTo>
                  <a:pt x="132" y="575"/>
                </a:lnTo>
                <a:lnTo>
                  <a:pt x="102" y="575"/>
                </a:lnTo>
                <a:lnTo>
                  <a:pt x="102" y="514"/>
                </a:lnTo>
                <a:lnTo>
                  <a:pt x="17" y="514"/>
                </a:lnTo>
                <a:lnTo>
                  <a:pt x="17" y="596"/>
                </a:lnTo>
                <a:lnTo>
                  <a:pt x="80" y="596"/>
                </a:lnTo>
                <a:lnTo>
                  <a:pt x="80" y="652"/>
                </a:lnTo>
                <a:lnTo>
                  <a:pt x="20" y="652"/>
                </a:lnTo>
                <a:lnTo>
                  <a:pt x="20" y="2708"/>
                </a:lnTo>
                <a:lnTo>
                  <a:pt x="80" y="2708"/>
                </a:lnTo>
                <a:lnTo>
                  <a:pt x="80" y="2765"/>
                </a:lnTo>
                <a:lnTo>
                  <a:pt x="17" y="2765"/>
                </a:lnTo>
                <a:lnTo>
                  <a:pt x="17" y="2847"/>
                </a:lnTo>
                <a:lnTo>
                  <a:pt x="102" y="2847"/>
                </a:lnTo>
                <a:lnTo>
                  <a:pt x="102" y="2786"/>
                </a:lnTo>
                <a:lnTo>
                  <a:pt x="132" y="2786"/>
                </a:lnTo>
                <a:lnTo>
                  <a:pt x="132" y="2894"/>
                </a:lnTo>
                <a:lnTo>
                  <a:pt x="2" y="2894"/>
                </a:lnTo>
                <a:lnTo>
                  <a:pt x="2" y="3106"/>
                </a:lnTo>
                <a:lnTo>
                  <a:pt x="82" y="3106"/>
                </a:lnTo>
                <a:lnTo>
                  <a:pt x="82" y="3179"/>
                </a:lnTo>
                <a:lnTo>
                  <a:pt x="0" y="3179"/>
                </a:lnTo>
                <a:lnTo>
                  <a:pt x="0" y="3360"/>
                </a:lnTo>
                <a:lnTo>
                  <a:pt x="184" y="3360"/>
                </a:lnTo>
                <a:lnTo>
                  <a:pt x="184" y="3278"/>
                </a:lnTo>
                <a:lnTo>
                  <a:pt x="240" y="3278"/>
                </a:lnTo>
                <a:lnTo>
                  <a:pt x="240" y="3360"/>
                </a:lnTo>
                <a:lnTo>
                  <a:pt x="451" y="3360"/>
                </a:lnTo>
                <a:lnTo>
                  <a:pt x="451" y="3231"/>
                </a:lnTo>
                <a:lnTo>
                  <a:pt x="561" y="3231"/>
                </a:lnTo>
                <a:lnTo>
                  <a:pt x="561" y="3261"/>
                </a:lnTo>
                <a:lnTo>
                  <a:pt x="499" y="3261"/>
                </a:lnTo>
                <a:lnTo>
                  <a:pt x="499" y="3345"/>
                </a:lnTo>
                <a:lnTo>
                  <a:pt x="583" y="3345"/>
                </a:lnTo>
                <a:lnTo>
                  <a:pt x="583" y="3283"/>
                </a:lnTo>
                <a:lnTo>
                  <a:pt x="637" y="3283"/>
                </a:lnTo>
                <a:lnTo>
                  <a:pt x="637" y="3343"/>
                </a:lnTo>
                <a:lnTo>
                  <a:pt x="12017" y="3343"/>
                </a:lnTo>
                <a:lnTo>
                  <a:pt x="12017" y="3283"/>
                </a:lnTo>
                <a:lnTo>
                  <a:pt x="12071" y="3283"/>
                </a:lnTo>
                <a:lnTo>
                  <a:pt x="12071" y="3345"/>
                </a:lnTo>
                <a:lnTo>
                  <a:pt x="12155" y="3345"/>
                </a:lnTo>
                <a:lnTo>
                  <a:pt x="12155" y="3261"/>
                </a:lnTo>
                <a:lnTo>
                  <a:pt x="12092" y="3261"/>
                </a:lnTo>
                <a:lnTo>
                  <a:pt x="12092" y="3231"/>
                </a:lnTo>
                <a:lnTo>
                  <a:pt x="12202" y="3231"/>
                </a:lnTo>
                <a:lnTo>
                  <a:pt x="12202" y="3360"/>
                </a:lnTo>
                <a:lnTo>
                  <a:pt x="12414" y="3360"/>
                </a:lnTo>
                <a:lnTo>
                  <a:pt x="12414" y="3278"/>
                </a:lnTo>
                <a:lnTo>
                  <a:pt x="12470" y="3278"/>
                </a:lnTo>
                <a:lnTo>
                  <a:pt x="12470" y="3360"/>
                </a:lnTo>
                <a:lnTo>
                  <a:pt x="12653" y="3360"/>
                </a:lnTo>
                <a:lnTo>
                  <a:pt x="12653" y="3179"/>
                </a:lnTo>
                <a:lnTo>
                  <a:pt x="12571" y="3179"/>
                </a:lnTo>
                <a:lnTo>
                  <a:pt x="12571" y="3106"/>
                </a:lnTo>
                <a:lnTo>
                  <a:pt x="12651" y="3106"/>
                </a:lnTo>
                <a:lnTo>
                  <a:pt x="12651" y="2894"/>
                </a:lnTo>
                <a:lnTo>
                  <a:pt x="12522" y="2894"/>
                </a:lnTo>
                <a:lnTo>
                  <a:pt x="12522" y="2786"/>
                </a:lnTo>
                <a:lnTo>
                  <a:pt x="12552" y="2786"/>
                </a:lnTo>
                <a:lnTo>
                  <a:pt x="12552" y="2847"/>
                </a:lnTo>
                <a:lnTo>
                  <a:pt x="12636" y="2847"/>
                </a:lnTo>
                <a:lnTo>
                  <a:pt x="12636" y="2765"/>
                </a:lnTo>
                <a:lnTo>
                  <a:pt x="12574" y="2765"/>
                </a:lnTo>
                <a:lnTo>
                  <a:pt x="12574" y="2708"/>
                </a:lnTo>
                <a:lnTo>
                  <a:pt x="12634" y="2708"/>
                </a:lnTo>
                <a:lnTo>
                  <a:pt x="12634" y="652"/>
                </a:lnTo>
                <a:lnTo>
                  <a:pt x="12574" y="652"/>
                </a:lnTo>
                <a:lnTo>
                  <a:pt x="12574" y="596"/>
                </a:lnTo>
                <a:lnTo>
                  <a:pt x="12636" y="596"/>
                </a:lnTo>
                <a:lnTo>
                  <a:pt x="12636" y="514"/>
                </a:lnTo>
                <a:lnTo>
                  <a:pt x="12552" y="514"/>
                </a:lnTo>
                <a:lnTo>
                  <a:pt x="12552" y="575"/>
                </a:lnTo>
                <a:lnTo>
                  <a:pt x="12522" y="575"/>
                </a:lnTo>
                <a:lnTo>
                  <a:pt x="12522" y="467"/>
                </a:lnTo>
                <a:lnTo>
                  <a:pt x="12651" y="467"/>
                </a:lnTo>
                <a:lnTo>
                  <a:pt x="12651" y="255"/>
                </a:lnTo>
                <a:lnTo>
                  <a:pt x="12571" y="255"/>
                </a:lnTo>
                <a:lnTo>
                  <a:pt x="12571" y="182"/>
                </a:lnTo>
                <a:lnTo>
                  <a:pt x="12653" y="182"/>
                </a:lnTo>
                <a:close/>
                <a:moveTo>
                  <a:pt x="561" y="3283"/>
                </a:moveTo>
                <a:lnTo>
                  <a:pt x="561" y="3324"/>
                </a:lnTo>
                <a:lnTo>
                  <a:pt x="520" y="3324"/>
                </a:lnTo>
                <a:lnTo>
                  <a:pt x="520" y="3283"/>
                </a:lnTo>
                <a:lnTo>
                  <a:pt x="561" y="3283"/>
                </a:lnTo>
                <a:close/>
                <a:moveTo>
                  <a:pt x="12092" y="78"/>
                </a:moveTo>
                <a:lnTo>
                  <a:pt x="12092" y="37"/>
                </a:lnTo>
                <a:lnTo>
                  <a:pt x="12133" y="37"/>
                </a:lnTo>
                <a:lnTo>
                  <a:pt x="12133" y="78"/>
                </a:lnTo>
                <a:lnTo>
                  <a:pt x="12092" y="78"/>
                </a:lnTo>
                <a:close/>
                <a:moveTo>
                  <a:pt x="12574" y="2825"/>
                </a:moveTo>
                <a:lnTo>
                  <a:pt x="12574" y="2786"/>
                </a:lnTo>
                <a:lnTo>
                  <a:pt x="12615" y="2786"/>
                </a:lnTo>
                <a:lnTo>
                  <a:pt x="12615" y="2825"/>
                </a:lnTo>
                <a:lnTo>
                  <a:pt x="12574" y="2825"/>
                </a:lnTo>
                <a:close/>
                <a:moveTo>
                  <a:pt x="12492" y="3339"/>
                </a:moveTo>
                <a:lnTo>
                  <a:pt x="12492" y="3278"/>
                </a:lnTo>
                <a:lnTo>
                  <a:pt x="12571" y="3278"/>
                </a:lnTo>
                <a:lnTo>
                  <a:pt x="12571" y="3201"/>
                </a:lnTo>
                <a:lnTo>
                  <a:pt x="12630" y="3201"/>
                </a:lnTo>
                <a:lnTo>
                  <a:pt x="12630" y="3339"/>
                </a:lnTo>
                <a:lnTo>
                  <a:pt x="12492" y="3339"/>
                </a:lnTo>
                <a:close/>
                <a:moveTo>
                  <a:pt x="12492" y="3259"/>
                </a:moveTo>
                <a:lnTo>
                  <a:pt x="12492" y="3201"/>
                </a:lnTo>
                <a:lnTo>
                  <a:pt x="12552" y="3201"/>
                </a:lnTo>
                <a:lnTo>
                  <a:pt x="12552" y="3259"/>
                </a:lnTo>
                <a:lnTo>
                  <a:pt x="12492" y="3259"/>
                </a:lnTo>
                <a:close/>
                <a:moveTo>
                  <a:pt x="12487" y="3084"/>
                </a:moveTo>
                <a:lnTo>
                  <a:pt x="12487" y="3021"/>
                </a:lnTo>
                <a:lnTo>
                  <a:pt x="12552" y="3021"/>
                </a:lnTo>
                <a:lnTo>
                  <a:pt x="12552" y="3084"/>
                </a:lnTo>
                <a:lnTo>
                  <a:pt x="12487" y="3084"/>
                </a:lnTo>
                <a:close/>
                <a:moveTo>
                  <a:pt x="12552" y="3106"/>
                </a:moveTo>
                <a:lnTo>
                  <a:pt x="12552" y="3177"/>
                </a:lnTo>
                <a:lnTo>
                  <a:pt x="12487" y="3177"/>
                </a:lnTo>
                <a:lnTo>
                  <a:pt x="12487" y="3106"/>
                </a:lnTo>
                <a:lnTo>
                  <a:pt x="12552" y="3106"/>
                </a:lnTo>
                <a:close/>
                <a:moveTo>
                  <a:pt x="12470" y="3196"/>
                </a:moveTo>
                <a:lnTo>
                  <a:pt x="12470" y="3259"/>
                </a:lnTo>
                <a:lnTo>
                  <a:pt x="12414" y="3259"/>
                </a:lnTo>
                <a:lnTo>
                  <a:pt x="12414" y="3196"/>
                </a:lnTo>
                <a:lnTo>
                  <a:pt x="12470" y="3196"/>
                </a:lnTo>
                <a:close/>
                <a:moveTo>
                  <a:pt x="12470" y="3106"/>
                </a:moveTo>
                <a:lnTo>
                  <a:pt x="12470" y="3177"/>
                </a:lnTo>
                <a:lnTo>
                  <a:pt x="12414" y="3177"/>
                </a:lnTo>
                <a:lnTo>
                  <a:pt x="12414" y="3106"/>
                </a:lnTo>
                <a:lnTo>
                  <a:pt x="12470" y="3106"/>
                </a:lnTo>
                <a:close/>
                <a:moveTo>
                  <a:pt x="12092" y="3324"/>
                </a:moveTo>
                <a:lnTo>
                  <a:pt x="12092" y="3283"/>
                </a:lnTo>
                <a:lnTo>
                  <a:pt x="12133" y="3283"/>
                </a:lnTo>
                <a:lnTo>
                  <a:pt x="12133" y="3324"/>
                </a:lnTo>
                <a:lnTo>
                  <a:pt x="12092" y="3324"/>
                </a:lnTo>
                <a:close/>
                <a:moveTo>
                  <a:pt x="240" y="3196"/>
                </a:moveTo>
                <a:lnTo>
                  <a:pt x="240" y="3259"/>
                </a:lnTo>
                <a:lnTo>
                  <a:pt x="184" y="3259"/>
                </a:lnTo>
                <a:lnTo>
                  <a:pt x="184" y="3196"/>
                </a:lnTo>
                <a:lnTo>
                  <a:pt x="240" y="3196"/>
                </a:lnTo>
                <a:close/>
                <a:moveTo>
                  <a:pt x="240" y="3106"/>
                </a:moveTo>
                <a:lnTo>
                  <a:pt x="240" y="3177"/>
                </a:lnTo>
                <a:lnTo>
                  <a:pt x="184" y="3177"/>
                </a:lnTo>
                <a:lnTo>
                  <a:pt x="184" y="3106"/>
                </a:lnTo>
                <a:lnTo>
                  <a:pt x="240" y="3106"/>
                </a:lnTo>
                <a:close/>
                <a:moveTo>
                  <a:pt x="102" y="3084"/>
                </a:moveTo>
                <a:lnTo>
                  <a:pt x="102" y="3021"/>
                </a:lnTo>
                <a:lnTo>
                  <a:pt x="166" y="3021"/>
                </a:lnTo>
                <a:lnTo>
                  <a:pt x="166" y="3084"/>
                </a:lnTo>
                <a:lnTo>
                  <a:pt x="102" y="3084"/>
                </a:lnTo>
                <a:close/>
                <a:moveTo>
                  <a:pt x="102" y="3177"/>
                </a:moveTo>
                <a:lnTo>
                  <a:pt x="102" y="3106"/>
                </a:lnTo>
                <a:lnTo>
                  <a:pt x="166" y="3106"/>
                </a:lnTo>
                <a:lnTo>
                  <a:pt x="166" y="3177"/>
                </a:lnTo>
                <a:lnTo>
                  <a:pt x="102" y="3177"/>
                </a:lnTo>
                <a:close/>
                <a:moveTo>
                  <a:pt x="102" y="3259"/>
                </a:moveTo>
                <a:lnTo>
                  <a:pt x="102" y="3201"/>
                </a:lnTo>
                <a:lnTo>
                  <a:pt x="162" y="3201"/>
                </a:lnTo>
                <a:lnTo>
                  <a:pt x="162" y="3259"/>
                </a:lnTo>
                <a:lnTo>
                  <a:pt x="102" y="3259"/>
                </a:lnTo>
                <a:close/>
                <a:moveTo>
                  <a:pt x="162" y="3278"/>
                </a:moveTo>
                <a:lnTo>
                  <a:pt x="162" y="3339"/>
                </a:lnTo>
                <a:lnTo>
                  <a:pt x="24" y="3339"/>
                </a:lnTo>
                <a:lnTo>
                  <a:pt x="24" y="3201"/>
                </a:lnTo>
                <a:lnTo>
                  <a:pt x="82" y="3201"/>
                </a:lnTo>
                <a:lnTo>
                  <a:pt x="82" y="3278"/>
                </a:lnTo>
                <a:lnTo>
                  <a:pt x="162" y="3278"/>
                </a:lnTo>
                <a:close/>
                <a:moveTo>
                  <a:pt x="80" y="536"/>
                </a:moveTo>
                <a:lnTo>
                  <a:pt x="80" y="575"/>
                </a:lnTo>
                <a:lnTo>
                  <a:pt x="39" y="575"/>
                </a:lnTo>
                <a:lnTo>
                  <a:pt x="39" y="536"/>
                </a:lnTo>
                <a:lnTo>
                  <a:pt x="80" y="536"/>
                </a:lnTo>
                <a:close/>
                <a:moveTo>
                  <a:pt x="162" y="22"/>
                </a:moveTo>
                <a:lnTo>
                  <a:pt x="162" y="82"/>
                </a:lnTo>
                <a:lnTo>
                  <a:pt x="82" y="82"/>
                </a:lnTo>
                <a:lnTo>
                  <a:pt x="82" y="160"/>
                </a:lnTo>
                <a:lnTo>
                  <a:pt x="24" y="160"/>
                </a:lnTo>
                <a:lnTo>
                  <a:pt x="24" y="22"/>
                </a:lnTo>
                <a:lnTo>
                  <a:pt x="162" y="22"/>
                </a:lnTo>
                <a:close/>
                <a:moveTo>
                  <a:pt x="162" y="102"/>
                </a:moveTo>
                <a:lnTo>
                  <a:pt x="162" y="160"/>
                </a:lnTo>
                <a:lnTo>
                  <a:pt x="102" y="160"/>
                </a:lnTo>
                <a:lnTo>
                  <a:pt x="102" y="102"/>
                </a:lnTo>
                <a:lnTo>
                  <a:pt x="162" y="102"/>
                </a:lnTo>
                <a:close/>
                <a:moveTo>
                  <a:pt x="166" y="277"/>
                </a:moveTo>
                <a:lnTo>
                  <a:pt x="166" y="339"/>
                </a:lnTo>
                <a:lnTo>
                  <a:pt x="102" y="339"/>
                </a:lnTo>
                <a:lnTo>
                  <a:pt x="102" y="277"/>
                </a:lnTo>
                <a:lnTo>
                  <a:pt x="166" y="277"/>
                </a:lnTo>
                <a:close/>
                <a:moveTo>
                  <a:pt x="102" y="255"/>
                </a:moveTo>
                <a:lnTo>
                  <a:pt x="102" y="184"/>
                </a:lnTo>
                <a:lnTo>
                  <a:pt x="166" y="184"/>
                </a:lnTo>
                <a:lnTo>
                  <a:pt x="166" y="255"/>
                </a:lnTo>
                <a:lnTo>
                  <a:pt x="102" y="255"/>
                </a:lnTo>
                <a:close/>
                <a:moveTo>
                  <a:pt x="184" y="255"/>
                </a:moveTo>
                <a:lnTo>
                  <a:pt x="184" y="184"/>
                </a:lnTo>
                <a:lnTo>
                  <a:pt x="240" y="184"/>
                </a:lnTo>
                <a:lnTo>
                  <a:pt x="240" y="255"/>
                </a:lnTo>
                <a:lnTo>
                  <a:pt x="184" y="255"/>
                </a:lnTo>
                <a:close/>
                <a:moveTo>
                  <a:pt x="184" y="164"/>
                </a:moveTo>
                <a:lnTo>
                  <a:pt x="184" y="102"/>
                </a:lnTo>
                <a:lnTo>
                  <a:pt x="240" y="102"/>
                </a:lnTo>
                <a:lnTo>
                  <a:pt x="240" y="164"/>
                </a:lnTo>
                <a:lnTo>
                  <a:pt x="184" y="164"/>
                </a:lnTo>
                <a:close/>
                <a:moveTo>
                  <a:pt x="561" y="37"/>
                </a:moveTo>
                <a:lnTo>
                  <a:pt x="561" y="78"/>
                </a:lnTo>
                <a:lnTo>
                  <a:pt x="520" y="78"/>
                </a:lnTo>
                <a:lnTo>
                  <a:pt x="520" y="37"/>
                </a:lnTo>
                <a:lnTo>
                  <a:pt x="561" y="37"/>
                </a:lnTo>
                <a:close/>
                <a:moveTo>
                  <a:pt x="12414" y="164"/>
                </a:moveTo>
                <a:lnTo>
                  <a:pt x="12414" y="102"/>
                </a:lnTo>
                <a:lnTo>
                  <a:pt x="12470" y="102"/>
                </a:lnTo>
                <a:lnTo>
                  <a:pt x="12470" y="164"/>
                </a:lnTo>
                <a:lnTo>
                  <a:pt x="12414" y="164"/>
                </a:lnTo>
                <a:close/>
                <a:moveTo>
                  <a:pt x="12414" y="255"/>
                </a:moveTo>
                <a:lnTo>
                  <a:pt x="12414" y="184"/>
                </a:lnTo>
                <a:lnTo>
                  <a:pt x="12470" y="184"/>
                </a:lnTo>
                <a:lnTo>
                  <a:pt x="12470" y="255"/>
                </a:lnTo>
                <a:lnTo>
                  <a:pt x="12414" y="255"/>
                </a:lnTo>
                <a:close/>
                <a:moveTo>
                  <a:pt x="12552" y="596"/>
                </a:moveTo>
                <a:lnTo>
                  <a:pt x="12552" y="674"/>
                </a:lnTo>
                <a:lnTo>
                  <a:pt x="12612" y="674"/>
                </a:lnTo>
                <a:lnTo>
                  <a:pt x="12612" y="2687"/>
                </a:lnTo>
                <a:lnTo>
                  <a:pt x="12552" y="2687"/>
                </a:lnTo>
                <a:lnTo>
                  <a:pt x="12552" y="2765"/>
                </a:lnTo>
                <a:lnTo>
                  <a:pt x="12500" y="2765"/>
                </a:lnTo>
                <a:lnTo>
                  <a:pt x="12500" y="2916"/>
                </a:lnTo>
                <a:lnTo>
                  <a:pt x="12628" y="2916"/>
                </a:lnTo>
                <a:lnTo>
                  <a:pt x="12628" y="3084"/>
                </a:lnTo>
                <a:lnTo>
                  <a:pt x="12571" y="3084"/>
                </a:lnTo>
                <a:lnTo>
                  <a:pt x="12571" y="3002"/>
                </a:lnTo>
                <a:lnTo>
                  <a:pt x="12470" y="3002"/>
                </a:lnTo>
                <a:lnTo>
                  <a:pt x="12470" y="3084"/>
                </a:lnTo>
                <a:lnTo>
                  <a:pt x="12392" y="3084"/>
                </a:lnTo>
                <a:lnTo>
                  <a:pt x="12392" y="3177"/>
                </a:lnTo>
                <a:lnTo>
                  <a:pt x="12300" y="3177"/>
                </a:lnTo>
                <a:lnTo>
                  <a:pt x="12300" y="3278"/>
                </a:lnTo>
                <a:lnTo>
                  <a:pt x="12392" y="3278"/>
                </a:lnTo>
                <a:lnTo>
                  <a:pt x="12392" y="3337"/>
                </a:lnTo>
                <a:lnTo>
                  <a:pt x="12224" y="3337"/>
                </a:lnTo>
                <a:lnTo>
                  <a:pt x="12224" y="3209"/>
                </a:lnTo>
                <a:lnTo>
                  <a:pt x="12071" y="3209"/>
                </a:lnTo>
                <a:lnTo>
                  <a:pt x="12071" y="3261"/>
                </a:lnTo>
                <a:lnTo>
                  <a:pt x="11995" y="3261"/>
                </a:lnTo>
                <a:lnTo>
                  <a:pt x="11995" y="3322"/>
                </a:lnTo>
                <a:lnTo>
                  <a:pt x="658" y="3322"/>
                </a:lnTo>
                <a:lnTo>
                  <a:pt x="658" y="3261"/>
                </a:lnTo>
                <a:lnTo>
                  <a:pt x="583" y="3261"/>
                </a:lnTo>
                <a:lnTo>
                  <a:pt x="583" y="3209"/>
                </a:lnTo>
                <a:lnTo>
                  <a:pt x="430" y="3209"/>
                </a:lnTo>
                <a:lnTo>
                  <a:pt x="430" y="3337"/>
                </a:lnTo>
                <a:lnTo>
                  <a:pt x="261" y="3337"/>
                </a:lnTo>
                <a:lnTo>
                  <a:pt x="261" y="3278"/>
                </a:lnTo>
                <a:lnTo>
                  <a:pt x="354" y="3278"/>
                </a:lnTo>
                <a:lnTo>
                  <a:pt x="354" y="3177"/>
                </a:lnTo>
                <a:lnTo>
                  <a:pt x="261" y="3177"/>
                </a:lnTo>
                <a:lnTo>
                  <a:pt x="261" y="3084"/>
                </a:lnTo>
                <a:lnTo>
                  <a:pt x="184" y="3084"/>
                </a:lnTo>
                <a:lnTo>
                  <a:pt x="184" y="3002"/>
                </a:lnTo>
                <a:lnTo>
                  <a:pt x="82" y="3002"/>
                </a:lnTo>
                <a:lnTo>
                  <a:pt x="82" y="3084"/>
                </a:lnTo>
                <a:lnTo>
                  <a:pt x="26" y="3084"/>
                </a:lnTo>
                <a:lnTo>
                  <a:pt x="26" y="2916"/>
                </a:lnTo>
                <a:lnTo>
                  <a:pt x="153" y="2916"/>
                </a:lnTo>
                <a:lnTo>
                  <a:pt x="153" y="2765"/>
                </a:lnTo>
                <a:lnTo>
                  <a:pt x="102" y="2765"/>
                </a:lnTo>
                <a:lnTo>
                  <a:pt x="102" y="2687"/>
                </a:lnTo>
                <a:lnTo>
                  <a:pt x="41" y="2687"/>
                </a:lnTo>
                <a:lnTo>
                  <a:pt x="41" y="674"/>
                </a:lnTo>
                <a:lnTo>
                  <a:pt x="102" y="674"/>
                </a:lnTo>
                <a:lnTo>
                  <a:pt x="102" y="596"/>
                </a:lnTo>
                <a:lnTo>
                  <a:pt x="153" y="596"/>
                </a:lnTo>
                <a:lnTo>
                  <a:pt x="153" y="445"/>
                </a:lnTo>
                <a:lnTo>
                  <a:pt x="26" y="445"/>
                </a:lnTo>
                <a:lnTo>
                  <a:pt x="26" y="277"/>
                </a:lnTo>
                <a:lnTo>
                  <a:pt x="82" y="277"/>
                </a:lnTo>
                <a:lnTo>
                  <a:pt x="82" y="359"/>
                </a:lnTo>
                <a:lnTo>
                  <a:pt x="184" y="359"/>
                </a:lnTo>
                <a:lnTo>
                  <a:pt x="184" y="277"/>
                </a:lnTo>
                <a:lnTo>
                  <a:pt x="261" y="277"/>
                </a:lnTo>
                <a:lnTo>
                  <a:pt x="261" y="184"/>
                </a:lnTo>
                <a:lnTo>
                  <a:pt x="354" y="184"/>
                </a:lnTo>
                <a:lnTo>
                  <a:pt x="354" y="82"/>
                </a:lnTo>
                <a:lnTo>
                  <a:pt x="261" y="82"/>
                </a:lnTo>
                <a:lnTo>
                  <a:pt x="261" y="24"/>
                </a:lnTo>
                <a:lnTo>
                  <a:pt x="430" y="24"/>
                </a:lnTo>
                <a:lnTo>
                  <a:pt x="430" y="151"/>
                </a:lnTo>
                <a:lnTo>
                  <a:pt x="583" y="151"/>
                </a:lnTo>
                <a:lnTo>
                  <a:pt x="583" y="100"/>
                </a:lnTo>
                <a:lnTo>
                  <a:pt x="658" y="100"/>
                </a:lnTo>
                <a:lnTo>
                  <a:pt x="658" y="39"/>
                </a:lnTo>
                <a:lnTo>
                  <a:pt x="11995" y="39"/>
                </a:lnTo>
                <a:lnTo>
                  <a:pt x="11995" y="100"/>
                </a:lnTo>
                <a:lnTo>
                  <a:pt x="12071" y="100"/>
                </a:lnTo>
                <a:lnTo>
                  <a:pt x="12071" y="151"/>
                </a:lnTo>
                <a:lnTo>
                  <a:pt x="12224" y="151"/>
                </a:lnTo>
                <a:lnTo>
                  <a:pt x="12224" y="24"/>
                </a:lnTo>
                <a:lnTo>
                  <a:pt x="12392" y="24"/>
                </a:lnTo>
                <a:lnTo>
                  <a:pt x="12392" y="82"/>
                </a:lnTo>
                <a:lnTo>
                  <a:pt x="12300" y="82"/>
                </a:lnTo>
                <a:lnTo>
                  <a:pt x="12300" y="184"/>
                </a:lnTo>
                <a:lnTo>
                  <a:pt x="12392" y="184"/>
                </a:lnTo>
                <a:lnTo>
                  <a:pt x="12392" y="277"/>
                </a:lnTo>
                <a:lnTo>
                  <a:pt x="12470" y="277"/>
                </a:lnTo>
                <a:lnTo>
                  <a:pt x="12470" y="359"/>
                </a:lnTo>
                <a:lnTo>
                  <a:pt x="12571" y="359"/>
                </a:lnTo>
                <a:lnTo>
                  <a:pt x="12571" y="277"/>
                </a:lnTo>
                <a:lnTo>
                  <a:pt x="12628" y="277"/>
                </a:lnTo>
                <a:lnTo>
                  <a:pt x="12628" y="445"/>
                </a:lnTo>
                <a:lnTo>
                  <a:pt x="12500" y="445"/>
                </a:lnTo>
                <a:lnTo>
                  <a:pt x="12500" y="596"/>
                </a:lnTo>
                <a:lnTo>
                  <a:pt x="12552" y="596"/>
                </a:lnTo>
                <a:close/>
                <a:moveTo>
                  <a:pt x="261" y="3259"/>
                </a:moveTo>
                <a:lnTo>
                  <a:pt x="261" y="3196"/>
                </a:lnTo>
                <a:lnTo>
                  <a:pt x="335" y="3196"/>
                </a:lnTo>
                <a:lnTo>
                  <a:pt x="335" y="3259"/>
                </a:lnTo>
                <a:lnTo>
                  <a:pt x="261" y="3259"/>
                </a:lnTo>
                <a:close/>
                <a:moveTo>
                  <a:pt x="261" y="102"/>
                </a:moveTo>
                <a:lnTo>
                  <a:pt x="335" y="102"/>
                </a:lnTo>
                <a:lnTo>
                  <a:pt x="335" y="164"/>
                </a:lnTo>
                <a:lnTo>
                  <a:pt x="261" y="164"/>
                </a:lnTo>
                <a:lnTo>
                  <a:pt x="261" y="102"/>
                </a:lnTo>
                <a:close/>
                <a:moveTo>
                  <a:pt x="12392" y="102"/>
                </a:moveTo>
                <a:lnTo>
                  <a:pt x="12392" y="164"/>
                </a:lnTo>
                <a:lnTo>
                  <a:pt x="12319" y="164"/>
                </a:lnTo>
                <a:lnTo>
                  <a:pt x="12319" y="102"/>
                </a:lnTo>
                <a:lnTo>
                  <a:pt x="12392" y="102"/>
                </a:lnTo>
                <a:close/>
                <a:moveTo>
                  <a:pt x="12392" y="3196"/>
                </a:moveTo>
                <a:lnTo>
                  <a:pt x="12392" y="3259"/>
                </a:lnTo>
                <a:lnTo>
                  <a:pt x="12319" y="3259"/>
                </a:lnTo>
                <a:lnTo>
                  <a:pt x="12319" y="3196"/>
                </a:lnTo>
                <a:lnTo>
                  <a:pt x="12392" y="3196"/>
                </a:lnTo>
                <a:close/>
                <a:moveTo>
                  <a:pt x="12552" y="277"/>
                </a:moveTo>
                <a:lnTo>
                  <a:pt x="12552" y="339"/>
                </a:lnTo>
                <a:lnTo>
                  <a:pt x="12487" y="339"/>
                </a:lnTo>
                <a:lnTo>
                  <a:pt x="12487" y="277"/>
                </a:lnTo>
                <a:lnTo>
                  <a:pt x="12552" y="277"/>
                </a:lnTo>
                <a:close/>
                <a:moveTo>
                  <a:pt x="12552" y="184"/>
                </a:moveTo>
                <a:lnTo>
                  <a:pt x="12552" y="255"/>
                </a:lnTo>
                <a:lnTo>
                  <a:pt x="12487" y="255"/>
                </a:lnTo>
                <a:lnTo>
                  <a:pt x="12487" y="184"/>
                </a:lnTo>
                <a:lnTo>
                  <a:pt x="12552" y="184"/>
                </a:lnTo>
                <a:close/>
                <a:moveTo>
                  <a:pt x="12552" y="102"/>
                </a:moveTo>
                <a:lnTo>
                  <a:pt x="12552" y="160"/>
                </a:lnTo>
                <a:lnTo>
                  <a:pt x="12492" y="160"/>
                </a:lnTo>
                <a:lnTo>
                  <a:pt x="12492" y="102"/>
                </a:lnTo>
                <a:lnTo>
                  <a:pt x="12552" y="102"/>
                </a:lnTo>
                <a:close/>
                <a:moveTo>
                  <a:pt x="12492" y="82"/>
                </a:moveTo>
                <a:lnTo>
                  <a:pt x="12492" y="22"/>
                </a:lnTo>
                <a:lnTo>
                  <a:pt x="12630" y="22"/>
                </a:lnTo>
                <a:lnTo>
                  <a:pt x="12630" y="160"/>
                </a:lnTo>
                <a:lnTo>
                  <a:pt x="12571" y="160"/>
                </a:lnTo>
                <a:lnTo>
                  <a:pt x="12571" y="82"/>
                </a:lnTo>
                <a:lnTo>
                  <a:pt x="12492" y="82"/>
                </a:lnTo>
                <a:close/>
                <a:moveTo>
                  <a:pt x="80" y="2786"/>
                </a:moveTo>
                <a:lnTo>
                  <a:pt x="80" y="2825"/>
                </a:lnTo>
                <a:lnTo>
                  <a:pt x="39" y="2825"/>
                </a:lnTo>
                <a:lnTo>
                  <a:pt x="39" y="2786"/>
                </a:lnTo>
                <a:lnTo>
                  <a:pt x="80" y="2786"/>
                </a:lnTo>
                <a:close/>
                <a:moveTo>
                  <a:pt x="12574" y="575"/>
                </a:moveTo>
                <a:lnTo>
                  <a:pt x="12574" y="536"/>
                </a:lnTo>
                <a:lnTo>
                  <a:pt x="12615" y="536"/>
                </a:lnTo>
                <a:lnTo>
                  <a:pt x="12615" y="575"/>
                </a:lnTo>
                <a:lnTo>
                  <a:pt x="12574" y="5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="ctr"/>
          <a:lstStyle/>
          <a:p>
            <a:pPr algn="ctr"/>
            <a:endParaRPr/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78BE466-8D27-48F5-8206-F1CE23149FAD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899470" y="722147"/>
            <a:ext cx="2000548" cy="498598"/>
          </a:xfrm>
        </p:spPr>
        <p:txBody>
          <a:bodyPr/>
          <a:lstStyle/>
          <a:p>
            <a:r>
              <a:rPr lang="zh-CN" altLang="en-US" dirty="0"/>
              <a:t>存世极少</a:t>
            </a:r>
          </a:p>
        </p:txBody>
      </p:sp>
    </p:spTree>
    <p:extLst>
      <p:ext uri="{BB962C8B-B14F-4D97-AF65-F5344CB8AC3E}">
        <p14:creationId xmlns:p14="http://schemas.microsoft.com/office/powerpoint/2010/main" val="152115524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文本框 9">
            <a:extLst>
              <a:ext uri="{FF2B5EF4-FFF2-40B4-BE49-F238E27FC236}">
                <a16:creationId xmlns:a16="http://schemas.microsoft.com/office/drawing/2014/main" id="{2861A446-F4E2-423E-AFD7-57206C72516C}"/>
              </a:ext>
            </a:extLst>
          </p:cNvPr>
          <p:cNvSpPr txBox="1"/>
          <p:nvPr/>
        </p:nvSpPr>
        <p:spPr>
          <a:xfrm>
            <a:off x="1878739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官窑</a:t>
            </a:r>
            <a:endParaRPr lang="en-US" altLang="zh-CN" sz="3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1EE9561D-79F3-4E3E-9C44-6D4A12A5A560}"/>
              </a:ext>
            </a:extLst>
          </p:cNvPr>
          <p:cNvSpPr txBox="1"/>
          <p:nvPr/>
        </p:nvSpPr>
        <p:spPr>
          <a:xfrm>
            <a:off x="1417075" y="4538667"/>
            <a:ext cx="1846659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（尚未发现窑址）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id="{C6DC258A-7B0A-4BCE-A7A0-3611943D60DF}"/>
              </a:ext>
            </a:extLst>
          </p:cNvPr>
          <p:cNvCxnSpPr>
            <a:cxnSpLocks/>
          </p:cNvCxnSpPr>
          <p:nvPr/>
        </p:nvCxnSpPr>
        <p:spPr>
          <a:xfrm>
            <a:off x="1018248" y="3680436"/>
            <a:ext cx="285963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>
            <a:extLst>
              <a:ext uri="{FF2B5EF4-FFF2-40B4-BE49-F238E27FC236}">
                <a16:creationId xmlns:a16="http://schemas.microsoft.com/office/drawing/2014/main" id="{8423B2B3-3AFD-48F5-8323-BB8A24EF627C}"/>
              </a:ext>
            </a:extLst>
          </p:cNvPr>
          <p:cNvSpPr txBox="1"/>
          <p:nvPr/>
        </p:nvSpPr>
        <p:spPr>
          <a:xfrm>
            <a:off x="3435726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5C1DF94C-2BB7-4216-8A6B-89DF35FCD8A4}"/>
              </a:ext>
            </a:extLst>
          </p:cNvPr>
          <p:cNvGrpSpPr/>
          <p:nvPr/>
        </p:nvGrpSpPr>
        <p:grpSpPr>
          <a:xfrm>
            <a:off x="1089619" y="2401808"/>
            <a:ext cx="2198179" cy="1477328"/>
            <a:chOff x="1089619" y="2401808"/>
            <a:chExt cx="2198179" cy="147732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493FF62D-72C7-483E-B4CE-FC698F0941F2}"/>
                </a:ext>
              </a:extLst>
            </p:cNvPr>
            <p:cNvSpPr txBox="1"/>
            <p:nvPr/>
          </p:nvSpPr>
          <p:spPr>
            <a:xfrm>
              <a:off x="1226336" y="2401808"/>
              <a:ext cx="206146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300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任意多边形 5">
              <a:extLst>
                <a:ext uri="{FF2B5EF4-FFF2-40B4-BE49-F238E27FC236}">
                  <a16:creationId xmlns:a16="http://schemas.microsoft.com/office/drawing/2014/main" id="{F2AEDACD-FBC7-441B-9E59-66E96DFD37F2}"/>
                </a:ext>
              </a:extLst>
            </p:cNvPr>
            <p:cNvSpPr/>
            <p:nvPr/>
          </p:nvSpPr>
          <p:spPr bwMode="auto">
            <a:xfrm rot="20822867">
              <a:off x="1089619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sp>
        <p:nvSpPr>
          <p:cNvPr id="45" name="文本框 44">
            <a:extLst>
              <a:ext uri="{FF2B5EF4-FFF2-40B4-BE49-F238E27FC236}">
                <a16:creationId xmlns:a16="http://schemas.microsoft.com/office/drawing/2014/main" id="{F7D85259-7DD8-4ED5-996B-7055BAC2E941}"/>
              </a:ext>
            </a:extLst>
          </p:cNvPr>
          <p:cNvSpPr txBox="1"/>
          <p:nvPr/>
        </p:nvSpPr>
        <p:spPr>
          <a:xfrm>
            <a:off x="9019205" y="3984669"/>
            <a:ext cx="923330" cy="553998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汝窑</a:t>
            </a:r>
          </a:p>
        </p:txBody>
      </p:sp>
      <p:sp>
        <p:nvSpPr>
          <p:cNvPr id="46" name="文本框 45">
            <a:extLst>
              <a:ext uri="{FF2B5EF4-FFF2-40B4-BE49-F238E27FC236}">
                <a16:creationId xmlns:a16="http://schemas.microsoft.com/office/drawing/2014/main" id="{238BB379-E825-43B8-922B-F5EC90F56F86}"/>
              </a:ext>
            </a:extLst>
          </p:cNvPr>
          <p:cNvSpPr txBox="1"/>
          <p:nvPr/>
        </p:nvSpPr>
        <p:spPr>
          <a:xfrm>
            <a:off x="8546320" y="4538667"/>
            <a:ext cx="1869101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（建窑不足</a:t>
            </a:r>
            <a:r>
              <a:rPr kumimoji="0" lang="en-US" altLang="zh-CN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20</a:t>
            </a:r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年）</a:t>
            </a:r>
            <a:endParaRPr lang="en-US" altLang="zh-CN" dirty="0">
              <a:solidFill>
                <a:schemeClr val="tx1">
                  <a:lumMod val="50000"/>
                  <a:lumOff val="50000"/>
                </a:schemeClr>
              </a:solidFill>
              <a:latin typeface="+mn-ea"/>
            </a:endParaRPr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id="{BAAD6FD4-A15E-48A7-9651-14A642F3E800}"/>
              </a:ext>
            </a:extLst>
          </p:cNvPr>
          <p:cNvCxnSpPr>
            <a:cxnSpLocks/>
          </p:cNvCxnSpPr>
          <p:nvPr/>
        </p:nvCxnSpPr>
        <p:spPr>
          <a:xfrm>
            <a:off x="8418017" y="3680436"/>
            <a:ext cx="212570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文本框 48">
            <a:extLst>
              <a:ext uri="{FF2B5EF4-FFF2-40B4-BE49-F238E27FC236}">
                <a16:creationId xmlns:a16="http://schemas.microsoft.com/office/drawing/2014/main" id="{9BD75134-10B2-4D28-BFD7-FD6CBB06E713}"/>
              </a:ext>
            </a:extLst>
          </p:cNvPr>
          <p:cNvSpPr txBox="1"/>
          <p:nvPr/>
        </p:nvSpPr>
        <p:spPr>
          <a:xfrm>
            <a:off x="10116595" y="3331740"/>
            <a:ext cx="230832" cy="276999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zh-CN" altLang="en-US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件</a:t>
            </a:r>
            <a:endParaRPr lang="en-US" altLang="zh-CN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63F0868-6939-4D12-893B-BFA350E40475}"/>
              </a:ext>
            </a:extLst>
          </p:cNvPr>
          <p:cNvGrpSpPr/>
          <p:nvPr/>
        </p:nvGrpSpPr>
        <p:grpSpPr>
          <a:xfrm>
            <a:off x="8489388" y="2401808"/>
            <a:ext cx="1419119" cy="1477328"/>
            <a:chOff x="8489388" y="2401808"/>
            <a:chExt cx="1419119" cy="1477328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B01FF77E-ADAB-4BD2-8C6F-DCC8F15DD23E}"/>
                </a:ext>
              </a:extLst>
            </p:cNvPr>
            <p:cNvSpPr txBox="1"/>
            <p:nvPr/>
          </p:nvSpPr>
          <p:spPr>
            <a:xfrm>
              <a:off x="8626105" y="2401808"/>
              <a:ext cx="1282402" cy="1477328"/>
            </a:xfrm>
            <a:prstGeom prst="rect">
              <a:avLst/>
            </a:prstGeom>
            <a:noFill/>
          </p:spPr>
          <p:txBody>
            <a:bodyPr wrap="none" lIns="0" tIns="0" rIns="0" bIns="0">
              <a:spAutoFit/>
            </a:bodyPr>
            <a:lstStyle/>
            <a:p>
              <a:r>
                <a:rPr kumimoji="0" lang="en-US" altLang="zh-CN" sz="9600" b="0" i="0" u="none" strike="noStrike" kern="1200" cap="none" spc="-30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+mj-ea"/>
                  <a:ea typeface="+mj-ea"/>
                  <a:cs typeface="+mn-cs"/>
                </a:rPr>
                <a:t>93</a:t>
              </a:r>
              <a:endParaRPr lang="en-US" altLang="zh-CN" sz="9600" spc="-3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任意多边形 5">
              <a:extLst>
                <a:ext uri="{FF2B5EF4-FFF2-40B4-BE49-F238E27FC236}">
                  <a16:creationId xmlns:a16="http://schemas.microsoft.com/office/drawing/2014/main" id="{7FB362FF-F98A-4EB6-B262-D1A420456FC4}"/>
                </a:ext>
              </a:extLst>
            </p:cNvPr>
            <p:cNvSpPr/>
            <p:nvPr/>
          </p:nvSpPr>
          <p:spPr bwMode="auto">
            <a:xfrm rot="20822867">
              <a:off x="8489388" y="2640949"/>
              <a:ext cx="559720" cy="485656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400">
                <a:latin typeface="+mj-ea"/>
                <a:ea typeface="+mj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504310F6-F057-49F6-B958-C39E1FAA8938}"/>
              </a:ext>
            </a:extLst>
          </p:cNvPr>
          <p:cNvGrpSpPr/>
          <p:nvPr/>
        </p:nvGrpSpPr>
        <p:grpSpPr>
          <a:xfrm>
            <a:off x="4509068" y="2066272"/>
            <a:ext cx="3143384" cy="3084930"/>
            <a:chOff x="4268249" y="2443754"/>
            <a:chExt cx="3143384" cy="3084930"/>
          </a:xfrm>
        </p:grpSpPr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id="{2670A88F-B5FC-450A-9AD2-C72B89910681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9" name="任意多边形 4">
                <a:extLst>
                  <a:ext uri="{FF2B5EF4-FFF2-40B4-BE49-F238E27FC236}">
                    <a16:creationId xmlns:a16="http://schemas.microsoft.com/office/drawing/2014/main" id="{4862640E-7ABC-4D67-919D-4F61CB8446DB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5">
                <a:extLst>
                  <a:ext uri="{FF2B5EF4-FFF2-40B4-BE49-F238E27FC236}">
                    <a16:creationId xmlns:a16="http://schemas.microsoft.com/office/drawing/2014/main" id="{B3C14507-4CFD-43F8-BE00-9708C02DF42C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6">
                <a:extLst>
                  <a:ext uri="{FF2B5EF4-FFF2-40B4-BE49-F238E27FC236}">
                    <a16:creationId xmlns:a16="http://schemas.microsoft.com/office/drawing/2014/main" id="{0A440D9C-186A-48EC-8A61-8D1EC209A9E4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7">
                <a:extLst>
                  <a:ext uri="{FF2B5EF4-FFF2-40B4-BE49-F238E27FC236}">
                    <a16:creationId xmlns:a16="http://schemas.microsoft.com/office/drawing/2014/main" id="{6EED418D-34FF-49F1-B503-8ED5A0AD8056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" name="任意多边形 8">
                <a:extLst>
                  <a:ext uri="{FF2B5EF4-FFF2-40B4-BE49-F238E27FC236}">
                    <a16:creationId xmlns:a16="http://schemas.microsoft.com/office/drawing/2014/main" id="{6B0E3D61-BF5A-4244-BE74-2280351D1816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" name="任意多边形 9">
                <a:extLst>
                  <a:ext uri="{FF2B5EF4-FFF2-40B4-BE49-F238E27FC236}">
                    <a16:creationId xmlns:a16="http://schemas.microsoft.com/office/drawing/2014/main" id="{5854529F-A435-4727-B970-2DFBAC1153F6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" name="任意多边形 10">
                <a:extLst>
                  <a:ext uri="{FF2B5EF4-FFF2-40B4-BE49-F238E27FC236}">
                    <a16:creationId xmlns:a16="http://schemas.microsoft.com/office/drawing/2014/main" id="{658EADE6-4C57-44D8-8B0A-6A76D2EDAE29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" name="任意多边形 11">
                <a:extLst>
                  <a:ext uri="{FF2B5EF4-FFF2-40B4-BE49-F238E27FC236}">
                    <a16:creationId xmlns:a16="http://schemas.microsoft.com/office/drawing/2014/main" id="{30E17976-7679-474C-84F5-C51855280885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6F1903F4-1250-4998-ABA1-77E309539CB6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47EF737-C263-4876-8DBD-6215768D4930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id="{F61257F0-10E0-4384-94C3-AD76176A3753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>
              <a:blip r:embed="rId2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F0DB48B-84B6-4867-B705-7B3F455A5E5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存世极少</a:t>
            </a:r>
          </a:p>
        </p:txBody>
      </p:sp>
      <p:pic>
        <p:nvPicPr>
          <p:cNvPr id="33" name="图片 32">
            <a:extLst>
              <a:ext uri="{FF2B5EF4-FFF2-40B4-BE49-F238E27FC236}">
                <a16:creationId xmlns:a16="http://schemas.microsoft.com/office/drawing/2014/main" id="{58B24A4A-27A7-4EEC-A784-3B397F9D49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51708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9791494" y="1967089"/>
            <a:ext cx="146947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zh-CN" altLang="en-US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单位：</a:t>
            </a:r>
            <a:r>
              <a:rPr lang="en-US" altLang="zh-CN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</a:t>
            </a:r>
            <a:endParaRPr lang="zh-CN" altLang="en-US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30" name="表格 30">
            <a:extLst>
              <a:ext uri="{FF2B5EF4-FFF2-40B4-BE49-F238E27FC236}">
                <a16:creationId xmlns:a16="http://schemas.microsoft.com/office/drawing/2014/main" id="{E90C71A3-F0F1-4C89-9272-721D7CC40C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9932829"/>
              </p:ext>
            </p:extLst>
          </p:nvPr>
        </p:nvGraphicFramePr>
        <p:xfrm>
          <a:off x="931031" y="2453986"/>
          <a:ext cx="10329938" cy="2440708"/>
        </p:xfrm>
        <a:graphic>
          <a:graphicData uri="http://schemas.openxmlformats.org/drawingml/2006/table">
            <a:tbl>
              <a:tblPr firstRow="1" bandRow="1">
                <a:tableStyleId>{6E25E649-3F16-4E02-A733-19D2CDBF48F0}</a:tableStyleId>
              </a:tblPr>
              <a:tblGrid>
                <a:gridCol w="1329938">
                  <a:extLst>
                    <a:ext uri="{9D8B030D-6E8A-4147-A177-3AD203B41FA5}">
                      <a16:colId xmlns:a16="http://schemas.microsoft.com/office/drawing/2014/main" val="103416244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714573178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498179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1116783649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383521578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172882598"/>
                    </a:ext>
                  </a:extLst>
                </a:gridCol>
              </a:tblGrid>
              <a:tr h="856708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endParaRPr lang="zh-CN" altLang="en-US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汝瓷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天青釉葵花洗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北宋 定窑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划花八棱大盌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官窑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八方弦纹盘口瓶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南宋 建窑</a:t>
                      </a:r>
                      <a:endParaRPr lang="en-US" altLang="zh-CN" sz="1600" dirty="0">
                        <a:solidFill>
                          <a:schemeClr val="accent1"/>
                        </a:solidFill>
                        <a:latin typeface="+mn-ea"/>
                        <a:ea typeface="+mn-ea"/>
                      </a:endParaRPr>
                    </a:p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solidFill>
                            <a:schemeClr val="accent1"/>
                          </a:solidFill>
                          <a:latin typeface="+mn-ea"/>
                          <a:ea typeface="+mn-ea"/>
                        </a:rPr>
                        <a:t>油滴天目茶盏</a:t>
                      </a:r>
                    </a:p>
                  </a:txBody>
                  <a:tcPr marL="72000" marR="72000"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6374249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成交时间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20XX</a:t>
                      </a:r>
                      <a:endParaRPr lang="zh-CN" altLang="en-US" sz="1600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9525005"/>
                  </a:ext>
                </a:extLst>
              </a:tr>
              <a:tr h="792000"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zh-CN" altLang="en-US" sz="1600" dirty="0">
                          <a:latin typeface="+mn-ea"/>
                          <a:ea typeface="+mn-ea"/>
                        </a:rPr>
                        <a:t>成交价格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2.44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1.69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1.18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亿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9190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</a:pPr>
                      <a:r>
                        <a:rPr lang="en-US" altLang="zh-CN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7807</a:t>
                      </a:r>
                      <a:r>
                        <a:rPr lang="zh-CN" altLang="en-US" sz="1600" dirty="0">
                          <a:solidFill>
                            <a:schemeClr val="tx1">
                              <a:lumMod val="50000"/>
                              <a:lumOff val="50000"/>
                            </a:schemeClr>
                          </a:solidFill>
                          <a:latin typeface="+mn-ea"/>
                          <a:ea typeface="+mn-ea"/>
                        </a:rPr>
                        <a:t>万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  <a:prstDash val="lgDash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3599766"/>
                  </a:ext>
                </a:extLst>
              </a:tr>
            </a:tbl>
          </a:graphicData>
        </a:graphic>
      </p:graphicFrame>
      <p:pic>
        <p:nvPicPr>
          <p:cNvPr id="33" name="图片 32">
            <a:extLst>
              <a:ext uri="{FF2B5EF4-FFF2-40B4-BE49-F238E27FC236}">
                <a16:creationId xmlns:a16="http://schemas.microsoft.com/office/drawing/2014/main" id="{8C9D4591-48B1-4A6C-B333-39A94A26571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210878"/>
            <a:ext cx="2911773" cy="1647121"/>
          </a:xfrm>
          <a:prstGeom prst="rect">
            <a:avLst/>
          </a:prstGeom>
        </p:spPr>
      </p:pic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</p:spTree>
    <p:extLst>
      <p:ext uri="{BB962C8B-B14F-4D97-AF65-F5344CB8AC3E}">
        <p14:creationId xmlns:p14="http://schemas.microsoft.com/office/powerpoint/2010/main" val="310785554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组合 43">
            <a:extLst>
              <a:ext uri="{FF2B5EF4-FFF2-40B4-BE49-F238E27FC236}">
                <a16:creationId xmlns:a16="http://schemas.microsoft.com/office/drawing/2014/main" id="{883C96BB-2544-4DB5-922E-4C0B75D53D03}"/>
              </a:ext>
            </a:extLst>
          </p:cNvPr>
          <p:cNvGrpSpPr/>
          <p:nvPr/>
        </p:nvGrpSpPr>
        <p:grpSpPr>
          <a:xfrm>
            <a:off x="9190299" y="1882567"/>
            <a:ext cx="2634708" cy="3870051"/>
            <a:chOff x="9190299" y="1882567"/>
            <a:chExt cx="2634708" cy="3870051"/>
          </a:xfrm>
        </p:grpSpPr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id="{9FB8E148-DB23-4019-B751-05ED00B863A3}"/>
                </a:ext>
              </a:extLst>
            </p:cNvPr>
            <p:cNvSpPr/>
            <p:nvPr/>
          </p:nvSpPr>
          <p:spPr>
            <a:xfrm>
              <a:off x="9190299" y="1882567"/>
              <a:ext cx="2634708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2F6C1D3F-6EDB-4CB2-AC67-733BFB30151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11429507" y="5333599"/>
              <a:ext cx="276599" cy="307834"/>
            </a:xfrm>
            <a:prstGeom prst="rect">
              <a:avLst/>
            </a:prstGeom>
          </p:spPr>
        </p:pic>
        <p:pic>
          <p:nvPicPr>
            <p:cNvPr id="31" name="图片 30">
              <a:extLst>
                <a:ext uri="{FF2B5EF4-FFF2-40B4-BE49-F238E27FC236}">
                  <a16:creationId xmlns:a16="http://schemas.microsoft.com/office/drawing/2014/main" id="{5E5091BE-7FB9-422A-A4C2-1ABD69EEB26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9309200" y="5333599"/>
              <a:ext cx="276599" cy="307834"/>
            </a:xfrm>
            <a:prstGeom prst="rect">
              <a:avLst/>
            </a:prstGeom>
          </p:spPr>
        </p:pic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D44623EE-0CD7-4A8D-AB8A-AA880793BD3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11429507" y="1999683"/>
              <a:ext cx="276599" cy="307834"/>
            </a:xfrm>
            <a:prstGeom prst="rect">
              <a:avLst/>
            </a:prstGeom>
          </p:spPr>
        </p:pic>
        <p:pic>
          <p:nvPicPr>
            <p:cNvPr id="35" name="图片 34">
              <a:extLst>
                <a:ext uri="{FF2B5EF4-FFF2-40B4-BE49-F238E27FC236}">
                  <a16:creationId xmlns:a16="http://schemas.microsoft.com/office/drawing/2014/main" id="{BFAA4AB1-0E29-4144-ACE5-2E1FA184741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9309200" y="1999683"/>
              <a:ext cx="276599" cy="307834"/>
            </a:xfrm>
            <a:prstGeom prst="rect">
              <a:avLst/>
            </a:prstGeom>
          </p:spPr>
        </p:pic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ED0B6D78-E531-4FD5-8A9A-39D614B24E47}"/>
              </a:ext>
            </a:extLst>
          </p:cNvPr>
          <p:cNvGrpSpPr/>
          <p:nvPr/>
        </p:nvGrpSpPr>
        <p:grpSpPr>
          <a:xfrm>
            <a:off x="899470" y="1882567"/>
            <a:ext cx="7908864" cy="3870051"/>
            <a:chOff x="899470" y="1882567"/>
            <a:chExt cx="7908864" cy="3870051"/>
          </a:xfrm>
        </p:grpSpPr>
        <p:sp>
          <p:nvSpPr>
            <p:cNvPr id="8" name="矩形: 圆角 7">
              <a:extLst>
                <a:ext uri="{FF2B5EF4-FFF2-40B4-BE49-F238E27FC236}">
                  <a16:creationId xmlns:a16="http://schemas.microsoft.com/office/drawing/2014/main" id="{9BAD51DC-F6A4-46F1-B065-89AF2AF159DA}"/>
                </a:ext>
              </a:extLst>
            </p:cNvPr>
            <p:cNvSpPr/>
            <p:nvPr/>
          </p:nvSpPr>
          <p:spPr>
            <a:xfrm>
              <a:off x="899470" y="1882567"/>
              <a:ext cx="7908864" cy="3870051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34360E64-6E62-422F-8200-DE65E66F51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 flipV="1">
              <a:off x="8357192" y="5281696"/>
              <a:ext cx="346419" cy="385538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8929CAC7-A0D5-46D9-9C00-3E47ABC8015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V="1">
              <a:off x="1004193" y="5281696"/>
              <a:ext cx="346419" cy="385538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F8375880-ADF5-4EA1-BE94-BE8A36EECA2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 flipH="1">
              <a:off x="8357192" y="2019118"/>
              <a:ext cx="346419" cy="385538"/>
            </a:xfrm>
            <a:prstGeom prst="rect">
              <a:avLst/>
            </a:prstGeom>
          </p:spPr>
        </p:pic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E6F9ABB7-3C0D-4D23-9E57-A39B84D3540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r="79084" b="79492"/>
            <a:stretch/>
          </p:blipFill>
          <p:spPr>
            <a:xfrm>
              <a:off x="1004193" y="2019118"/>
              <a:ext cx="346419" cy="385538"/>
            </a:xfrm>
            <a:prstGeom prst="rect">
              <a:avLst/>
            </a:prstGeom>
          </p:spPr>
        </p:pic>
      </p:grpSp>
      <p:sp>
        <p:nvSpPr>
          <p:cNvPr id="14" name="文本框 13">
            <a:extLst>
              <a:ext uri="{FF2B5EF4-FFF2-40B4-BE49-F238E27FC236}">
                <a16:creationId xmlns:a16="http://schemas.microsoft.com/office/drawing/2014/main" id="{3FB91A77-BD91-4E24-A4F6-4549328F6BE9}"/>
              </a:ext>
            </a:extLst>
          </p:cNvPr>
          <p:cNvSpPr txBox="1"/>
          <p:nvPr/>
        </p:nvSpPr>
        <p:spPr>
          <a:xfrm>
            <a:off x="4134839" y="2635457"/>
            <a:ext cx="143812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（单位：</a:t>
            </a:r>
            <a:r>
              <a:rPr lang="en-US" altLang="zh-CN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RMB </a:t>
            </a:r>
            <a:r>
              <a:rPr lang="zh-CN" altLang="en-US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）</a:t>
            </a:r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id="{1C293AB3-58DF-4306-A329-0CDB90A7769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成交价 </a:t>
            </a:r>
            <a:r>
              <a:rPr lang="en-US" altLang="zh-CN" dirty="0"/>
              <a:t>TOP5</a:t>
            </a:r>
          </a:p>
        </p:txBody>
      </p:sp>
      <p:graphicFrame>
        <p:nvGraphicFramePr>
          <p:cNvPr id="6" name="图表 5">
            <a:extLst>
              <a:ext uri="{FF2B5EF4-FFF2-40B4-BE49-F238E27FC236}">
                <a16:creationId xmlns:a16="http://schemas.microsoft.com/office/drawing/2014/main" id="{759F4682-F950-4FF7-9A28-AB6C417BA6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2869738"/>
              </p:ext>
            </p:extLst>
          </p:nvPr>
        </p:nvGraphicFramePr>
        <p:xfrm>
          <a:off x="1431909" y="2887384"/>
          <a:ext cx="7098636" cy="26478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id="{F3F50954-E61F-4332-ACBB-B409E8A743A9}"/>
              </a:ext>
            </a:extLst>
          </p:cNvPr>
          <p:cNvSpPr txBox="1"/>
          <p:nvPr/>
        </p:nvSpPr>
        <p:spPr>
          <a:xfrm>
            <a:off x="7599329" y="3732890"/>
            <a:ext cx="398571" cy="184666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TOP1</a:t>
            </a:r>
          </a:p>
        </p:txBody>
      </p: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3A2A78C4-2088-4DB2-AC93-617D3FEE38AE}"/>
              </a:ext>
            </a:extLst>
          </p:cNvPr>
          <p:cNvGrpSpPr/>
          <p:nvPr/>
        </p:nvGrpSpPr>
        <p:grpSpPr>
          <a:xfrm>
            <a:off x="9568133" y="2753468"/>
            <a:ext cx="1932987" cy="1808721"/>
            <a:chOff x="9568133" y="2762260"/>
            <a:chExt cx="1932987" cy="1808721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F59F318-D723-4AD4-9055-16AE90AED7C8}"/>
                </a:ext>
              </a:extLst>
            </p:cNvPr>
            <p:cNvSpPr txBox="1"/>
            <p:nvPr/>
          </p:nvSpPr>
          <p:spPr>
            <a:xfrm>
              <a:off x="9611438" y="2762260"/>
              <a:ext cx="1401345" cy="83099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lang="en-US" altLang="zh-CN" sz="4800" dirty="0">
                  <a:solidFill>
                    <a:schemeClr val="accent1"/>
                  </a:solidFill>
                  <a:latin typeface="+mn-ea"/>
                </a:rPr>
                <a:t>2.44</a:t>
              </a:r>
              <a:endParaRPr lang="zh-CN" altLang="en-US" sz="4800" dirty="0">
                <a:solidFill>
                  <a:schemeClr val="accent1"/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45F3FA7A-4610-4821-B091-64D4A69996A8}"/>
                </a:ext>
              </a:extLst>
            </p:cNvPr>
            <p:cNvSpPr txBox="1"/>
            <p:nvPr/>
          </p:nvSpPr>
          <p:spPr>
            <a:xfrm>
              <a:off x="11025607" y="3106035"/>
              <a:ext cx="389850" cy="3385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/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亿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E7AD5AD4-4DEF-482B-84B7-03ED809C953C}"/>
                </a:ext>
              </a:extLst>
            </p:cNvPr>
            <p:cNvGrpSpPr/>
            <p:nvPr/>
          </p:nvGrpSpPr>
          <p:grpSpPr>
            <a:xfrm>
              <a:off x="9575878" y="3674342"/>
              <a:ext cx="1925242" cy="479079"/>
              <a:chOff x="895073" y="2084095"/>
              <a:chExt cx="1925242" cy="479079"/>
            </a:xfrm>
          </p:grpSpPr>
          <p:sp>
            <p:nvSpPr>
              <p:cNvPr id="41" name="矩形: 圆角 40">
                <a:extLst>
                  <a:ext uri="{FF2B5EF4-FFF2-40B4-BE49-F238E27FC236}">
                    <a16:creationId xmlns:a16="http://schemas.microsoft.com/office/drawing/2014/main" id="{353DB4A7-027C-46A8-9F71-A48EFF28993C}"/>
                  </a:ext>
                </a:extLst>
              </p:cNvPr>
              <p:cNvSpPr/>
              <p:nvPr/>
            </p:nvSpPr>
            <p:spPr>
              <a:xfrm>
                <a:off x="895073" y="2084095"/>
                <a:ext cx="1925242" cy="479079"/>
              </a:xfrm>
              <a:prstGeom prst="roundRect">
                <a:avLst/>
              </a:pr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2800">
                  <a:latin typeface="+mn-ea"/>
                </a:endParaRPr>
              </a:p>
            </p:txBody>
          </p:sp>
          <p:sp>
            <p:nvSpPr>
              <p:cNvPr id="42" name="文本框 41">
                <a:extLst>
                  <a:ext uri="{FF2B5EF4-FFF2-40B4-BE49-F238E27FC236}">
                    <a16:creationId xmlns:a16="http://schemas.microsoft.com/office/drawing/2014/main" id="{8C3780B3-223D-4400-AB44-EB20CA415437}"/>
                  </a:ext>
                </a:extLst>
              </p:cNvPr>
              <p:cNvSpPr txBox="1"/>
              <p:nvPr/>
            </p:nvSpPr>
            <p:spPr>
              <a:xfrm>
                <a:off x="1459124" y="2168392"/>
                <a:ext cx="797141" cy="369332"/>
              </a:xfrm>
              <a:prstGeom prst="rect">
                <a:avLst/>
              </a:prstGeom>
              <a:noFill/>
            </p:spPr>
            <p:txBody>
              <a:bodyPr wrap="none" lIns="0" tIns="0" rIns="0" bIns="0">
                <a:spAutoFit/>
              </a:bodyPr>
              <a:lstStyle/>
              <a:p>
                <a:r>
                  <a:rPr kumimoji="0" lang="en-US" altLang="zh-C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n-ea"/>
                    <a:cs typeface="+mn-cs"/>
                  </a:rPr>
                  <a:t>TOP1</a:t>
                </a:r>
              </a:p>
            </p:txBody>
          </p:sp>
        </p:grp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85F25FC-FC95-41F0-A088-B23DE60BD58D}"/>
                </a:ext>
              </a:extLst>
            </p:cNvPr>
            <p:cNvSpPr txBox="1"/>
            <p:nvPr/>
          </p:nvSpPr>
          <p:spPr>
            <a:xfrm>
              <a:off x="9568133" y="4177027"/>
              <a:ext cx="1879041" cy="39395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300"/>
                </a:spcAft>
              </a:pPr>
              <a:r>
                <a:rPr kumimoji="0" lang="zh-CN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北宋 汝窑天青釉洗</a:t>
              </a:r>
            </a:p>
          </p:txBody>
        </p:sp>
      </p:grpSp>
      <p:pic>
        <p:nvPicPr>
          <p:cNvPr id="43" name="图片 42">
            <a:extLst>
              <a:ext uri="{FF2B5EF4-FFF2-40B4-BE49-F238E27FC236}">
                <a16:creationId xmlns:a16="http://schemas.microsoft.com/office/drawing/2014/main" id="{B3DECA66-4425-415B-9640-04B42B6AB96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0" y="5577181"/>
            <a:ext cx="2911773" cy="1647121"/>
          </a:xfrm>
          <a:prstGeom prst="rect">
            <a:avLst/>
          </a:prstGeom>
        </p:spPr>
      </p:pic>
      <p:sp>
        <p:nvSpPr>
          <p:cNvPr id="46" name="矩形: 圆角 45">
            <a:extLst>
              <a:ext uri="{FF2B5EF4-FFF2-40B4-BE49-F238E27FC236}">
                <a16:creationId xmlns:a16="http://schemas.microsoft.com/office/drawing/2014/main" id="{031E635F-DA46-44A4-A44C-0E09AA3341A8}"/>
              </a:ext>
            </a:extLst>
          </p:cNvPr>
          <p:cNvSpPr/>
          <p:nvPr/>
        </p:nvSpPr>
        <p:spPr>
          <a:xfrm>
            <a:off x="2849804" y="2125980"/>
            <a:ext cx="4008196" cy="450974"/>
          </a:xfrm>
          <a:prstGeom prst="roundRect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/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36E03E6C-6F69-404C-BF99-E3A3DEB39405}"/>
              </a:ext>
            </a:extLst>
          </p:cNvPr>
          <p:cNvSpPr txBox="1"/>
          <p:nvPr/>
        </p:nvSpPr>
        <p:spPr>
          <a:xfrm>
            <a:off x="3495036" y="2230194"/>
            <a:ext cx="2717732" cy="307777"/>
          </a:xfrm>
          <a:prstGeom prst="rect">
            <a:avLst/>
          </a:prstGeom>
          <a:noFill/>
        </p:spPr>
        <p:txBody>
          <a:bodyPr wrap="none" lIns="0" tIns="0" rIns="0" bIns="0">
            <a:spAutoFit/>
          </a:bodyPr>
          <a:lstStyle/>
          <a:p>
            <a:pPr algn="ctr"/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成交价</a:t>
            </a: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TOP5</a:t>
            </a: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的趋势走向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59675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文本框 14">
            <a:extLst>
              <a:ext uri="{FF2B5EF4-FFF2-40B4-BE49-F238E27FC236}">
                <a16:creationId xmlns:a16="http://schemas.microsoft.com/office/drawing/2014/main" id="{AFE71FAA-3B4E-4585-BFD6-CCAB15EA2A65}"/>
              </a:ext>
            </a:extLst>
          </p:cNvPr>
          <p:cNvSpPr txBox="1"/>
          <p:nvPr/>
        </p:nvSpPr>
        <p:spPr>
          <a:xfrm>
            <a:off x="6228178" y="2462832"/>
            <a:ext cx="388611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陶瓷博物馆馆长于先生说</a:t>
            </a:r>
          </a:p>
        </p:txBody>
      </p:sp>
      <p:sp>
        <p:nvSpPr>
          <p:cNvPr id="6" name="ïṩḻïḓè">
            <a:extLst>
              <a:ext uri="{FF2B5EF4-FFF2-40B4-BE49-F238E27FC236}">
                <a16:creationId xmlns:a16="http://schemas.microsoft.com/office/drawing/2014/main" id="{12154FC4-D0EE-440F-B13D-ABD32F62874F}"/>
              </a:ext>
            </a:extLst>
          </p:cNvPr>
          <p:cNvSpPr/>
          <p:nvPr/>
        </p:nvSpPr>
        <p:spPr>
          <a:xfrm>
            <a:off x="0" y="0"/>
            <a:ext cx="7497146" cy="6858000"/>
          </a:xfrm>
          <a:custGeom>
            <a:avLst/>
            <a:gdLst>
              <a:gd name="connsiteX0" fmla="*/ 0 w 7497146"/>
              <a:gd name="connsiteY0" fmla="*/ 0 h 6858000"/>
              <a:gd name="connsiteX1" fmla="*/ 7497146 w 7497146"/>
              <a:gd name="connsiteY1" fmla="*/ 0 h 6858000"/>
              <a:gd name="connsiteX2" fmla="*/ 4068146 w 7497146"/>
              <a:gd name="connsiteY2" fmla="*/ 3429000 h 6858000"/>
              <a:gd name="connsiteX3" fmla="*/ 7497146 w 7497146"/>
              <a:gd name="connsiteY3" fmla="*/ 6858000 h 6858000"/>
              <a:gd name="connsiteX4" fmla="*/ 0 w 7497146"/>
              <a:gd name="connsiteY4" fmla="*/ 6858000 h 6858000"/>
              <a:gd name="connsiteX5" fmla="*/ 0 w 749714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7146" h="6858000">
                <a:moveTo>
                  <a:pt x="0" y="0"/>
                </a:moveTo>
                <a:lnTo>
                  <a:pt x="7497146" y="0"/>
                </a:lnTo>
                <a:cubicBezTo>
                  <a:pt x="5603362" y="0"/>
                  <a:pt x="4068146" y="1535216"/>
                  <a:pt x="4068146" y="3429000"/>
                </a:cubicBezTo>
                <a:cubicBezTo>
                  <a:pt x="4068146" y="5322784"/>
                  <a:pt x="5603362" y="6858000"/>
                  <a:pt x="7497146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3">
              <a:alphaModFix amt="80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</a14:imgLayer>
                  </a14:imgProps>
                </a:ext>
              </a:extLst>
            </a:blip>
            <a:srcRect/>
            <a:stretch>
              <a:fillRect l="-20206" r="4494"/>
            </a:stretch>
          </a:blipFill>
          <a:ln w="38100">
            <a:noFill/>
            <a:round/>
            <a:headEnd/>
            <a:tailEnd/>
          </a:ln>
          <a:effectLst>
            <a:innerShdw blurRad="177800" dist="76200">
              <a:schemeClr val="accent1">
                <a:lumMod val="50000"/>
                <a:alpha val="34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7E9F7B1A-0AB3-4FCC-8325-F884776EE75F}"/>
              </a:ext>
            </a:extLst>
          </p:cNvPr>
          <p:cNvSpPr txBox="1"/>
          <p:nvPr/>
        </p:nvSpPr>
        <p:spPr>
          <a:xfrm>
            <a:off x="6206404" y="3343288"/>
            <a:ext cx="4985851" cy="7140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无论从质量还是品种来说，宋瓷都属于中国瓷器中最顶尖的代表，同时它还是老窑口瓷器里的经典。</a:t>
            </a:r>
          </a:p>
        </p:txBody>
      </p:sp>
      <p:sp>
        <p:nvSpPr>
          <p:cNvPr id="17" name="left-quote_56937">
            <a:extLst>
              <a:ext uri="{FF2B5EF4-FFF2-40B4-BE49-F238E27FC236}">
                <a16:creationId xmlns:a16="http://schemas.microsoft.com/office/drawing/2014/main" id="{A10CD1F3-1A38-4AEF-8627-C4AECF1C2B5C}"/>
              </a:ext>
            </a:extLst>
          </p:cNvPr>
          <p:cNvSpPr/>
          <p:nvPr/>
        </p:nvSpPr>
        <p:spPr>
          <a:xfrm>
            <a:off x="6304937" y="2053267"/>
            <a:ext cx="972163" cy="856072"/>
          </a:xfrm>
          <a:custGeom>
            <a:avLst/>
            <a:gdLst>
              <a:gd name="connsiteX0" fmla="*/ 566457 w 609553"/>
              <a:gd name="connsiteY0" fmla="*/ 2407 h 536763"/>
              <a:gd name="connsiteX1" fmla="*/ 582730 w 609553"/>
              <a:gd name="connsiteY1" fmla="*/ 17137 h 536763"/>
              <a:gd name="connsiteX2" fmla="*/ 606700 w 609553"/>
              <a:gd name="connsiteY2" fmla="*/ 67222 h 536763"/>
              <a:gd name="connsiteX3" fmla="*/ 591949 w 609553"/>
              <a:gd name="connsiteY3" fmla="*/ 106626 h 536763"/>
              <a:gd name="connsiteX4" fmla="*/ 511924 w 609553"/>
              <a:gd name="connsiteY4" fmla="*/ 165549 h 536763"/>
              <a:gd name="connsiteX5" fmla="*/ 477627 w 609553"/>
              <a:gd name="connsiteY5" fmla="*/ 284868 h 536763"/>
              <a:gd name="connsiteX6" fmla="*/ 570560 w 609553"/>
              <a:gd name="connsiteY6" fmla="*/ 284868 h 536763"/>
              <a:gd name="connsiteX7" fmla="*/ 600062 w 609553"/>
              <a:gd name="connsiteY7" fmla="*/ 314329 h 536763"/>
              <a:gd name="connsiteX8" fmla="*/ 600062 w 609553"/>
              <a:gd name="connsiteY8" fmla="*/ 507302 h 536763"/>
              <a:gd name="connsiteX9" fmla="*/ 570560 w 609553"/>
              <a:gd name="connsiteY9" fmla="*/ 536763 h 536763"/>
              <a:gd name="connsiteX10" fmla="*/ 377319 w 609553"/>
              <a:gd name="connsiteY10" fmla="*/ 536763 h 536763"/>
              <a:gd name="connsiteX11" fmla="*/ 347817 w 609553"/>
              <a:gd name="connsiteY11" fmla="*/ 507302 h 536763"/>
              <a:gd name="connsiteX12" fmla="*/ 347817 w 609553"/>
              <a:gd name="connsiteY12" fmla="*/ 356680 h 536763"/>
              <a:gd name="connsiteX13" fmla="*/ 366994 w 609553"/>
              <a:gd name="connsiteY13" fmla="*/ 184331 h 536763"/>
              <a:gd name="connsiteX14" fmla="*/ 438537 w 609553"/>
              <a:gd name="connsiteY14" fmla="*/ 71273 h 536763"/>
              <a:gd name="connsiteX15" fmla="*/ 544376 w 609553"/>
              <a:gd name="connsiteY15" fmla="*/ 3143 h 536763"/>
              <a:gd name="connsiteX16" fmla="*/ 566457 w 609553"/>
              <a:gd name="connsiteY16" fmla="*/ 2407 h 536763"/>
              <a:gd name="connsiteX17" fmla="*/ 219410 w 609553"/>
              <a:gd name="connsiteY17" fmla="*/ 1869 h 536763"/>
              <a:gd name="connsiteX18" fmla="*/ 235685 w 609553"/>
              <a:gd name="connsiteY18" fmla="*/ 16784 h 536763"/>
              <a:gd name="connsiteX19" fmla="*/ 259659 w 609553"/>
              <a:gd name="connsiteY19" fmla="*/ 67235 h 536763"/>
              <a:gd name="connsiteX20" fmla="*/ 244906 w 609553"/>
              <a:gd name="connsiteY20" fmla="*/ 106638 h 536763"/>
              <a:gd name="connsiteX21" fmla="*/ 164869 w 609553"/>
              <a:gd name="connsiteY21" fmla="*/ 165560 h 536763"/>
              <a:gd name="connsiteX22" fmla="*/ 130198 w 609553"/>
              <a:gd name="connsiteY22" fmla="*/ 284875 h 536763"/>
              <a:gd name="connsiteX23" fmla="*/ 222776 w 609553"/>
              <a:gd name="connsiteY23" fmla="*/ 284875 h 536763"/>
              <a:gd name="connsiteX24" fmla="*/ 252282 w 609553"/>
              <a:gd name="connsiteY24" fmla="*/ 314336 h 536763"/>
              <a:gd name="connsiteX25" fmla="*/ 252282 w 609553"/>
              <a:gd name="connsiteY25" fmla="*/ 507303 h 536763"/>
              <a:gd name="connsiteX26" fmla="*/ 222776 w 609553"/>
              <a:gd name="connsiteY26" fmla="*/ 536763 h 536763"/>
              <a:gd name="connsiteX27" fmla="*/ 29507 w 609553"/>
              <a:gd name="connsiteY27" fmla="*/ 536763 h 536763"/>
              <a:gd name="connsiteX28" fmla="*/ 0 w 609553"/>
              <a:gd name="connsiteY28" fmla="*/ 507303 h 536763"/>
              <a:gd name="connsiteX29" fmla="*/ 0 w 609553"/>
              <a:gd name="connsiteY29" fmla="*/ 356685 h 536763"/>
              <a:gd name="connsiteX30" fmla="*/ 19548 w 609553"/>
              <a:gd name="connsiteY30" fmla="*/ 183604 h 536763"/>
              <a:gd name="connsiteX31" fmla="*/ 91102 w 609553"/>
              <a:gd name="connsiteY31" fmla="*/ 71286 h 536763"/>
              <a:gd name="connsiteX32" fmla="*/ 197326 w 609553"/>
              <a:gd name="connsiteY32" fmla="*/ 2422 h 536763"/>
              <a:gd name="connsiteX33" fmla="*/ 219410 w 609553"/>
              <a:gd name="connsiteY33" fmla="*/ 1869 h 53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9553" h="536763">
                <a:moveTo>
                  <a:pt x="566457" y="2407"/>
                </a:moveTo>
                <a:cubicBezTo>
                  <a:pt x="573326" y="4985"/>
                  <a:pt x="579226" y="10140"/>
                  <a:pt x="582730" y="17137"/>
                </a:cubicBezTo>
                <a:lnTo>
                  <a:pt x="606700" y="67222"/>
                </a:lnTo>
                <a:cubicBezTo>
                  <a:pt x="613707" y="81952"/>
                  <a:pt x="607438" y="100366"/>
                  <a:pt x="591949" y="106626"/>
                </a:cubicBezTo>
                <a:cubicBezTo>
                  <a:pt x="556177" y="121725"/>
                  <a:pt x="529625" y="141612"/>
                  <a:pt x="511924" y="165549"/>
                </a:cubicBezTo>
                <a:cubicBezTo>
                  <a:pt x="490166" y="195379"/>
                  <a:pt x="478365" y="235152"/>
                  <a:pt x="477627" y="284868"/>
                </a:cubicBezTo>
                <a:lnTo>
                  <a:pt x="570560" y="284868"/>
                </a:lnTo>
                <a:cubicBezTo>
                  <a:pt x="586786" y="284868"/>
                  <a:pt x="600062" y="298126"/>
                  <a:pt x="600062" y="314329"/>
                </a:cubicBezTo>
                <a:lnTo>
                  <a:pt x="600062" y="507302"/>
                </a:lnTo>
                <a:cubicBezTo>
                  <a:pt x="600062" y="523506"/>
                  <a:pt x="586786" y="536763"/>
                  <a:pt x="570560" y="536763"/>
                </a:cubicBezTo>
                <a:lnTo>
                  <a:pt x="377319" y="536763"/>
                </a:lnTo>
                <a:cubicBezTo>
                  <a:pt x="361093" y="536763"/>
                  <a:pt x="347817" y="523506"/>
                  <a:pt x="347817" y="507302"/>
                </a:cubicBezTo>
                <a:lnTo>
                  <a:pt x="347817" y="356680"/>
                </a:lnTo>
                <a:cubicBezTo>
                  <a:pt x="347817" y="283027"/>
                  <a:pt x="354086" y="225577"/>
                  <a:pt x="366994" y="184331"/>
                </a:cubicBezTo>
                <a:cubicBezTo>
                  <a:pt x="379532" y="142348"/>
                  <a:pt x="403871" y="104785"/>
                  <a:pt x="438537" y="71273"/>
                </a:cubicBezTo>
                <a:cubicBezTo>
                  <a:pt x="467670" y="43653"/>
                  <a:pt x="503073" y="20820"/>
                  <a:pt x="544376" y="3143"/>
                </a:cubicBezTo>
                <a:cubicBezTo>
                  <a:pt x="551752" y="-171"/>
                  <a:pt x="559589" y="-171"/>
                  <a:pt x="566457" y="2407"/>
                </a:cubicBezTo>
                <a:close/>
                <a:moveTo>
                  <a:pt x="219410" y="1869"/>
                </a:moveTo>
                <a:cubicBezTo>
                  <a:pt x="226280" y="4447"/>
                  <a:pt x="232181" y="9603"/>
                  <a:pt x="235685" y="16784"/>
                </a:cubicBezTo>
                <a:lnTo>
                  <a:pt x="259659" y="67235"/>
                </a:lnTo>
                <a:cubicBezTo>
                  <a:pt x="266667" y="81965"/>
                  <a:pt x="260028" y="100378"/>
                  <a:pt x="244906" y="106638"/>
                </a:cubicBezTo>
                <a:cubicBezTo>
                  <a:pt x="209129" y="121737"/>
                  <a:pt x="182573" y="141623"/>
                  <a:pt x="164869" y="165560"/>
                </a:cubicBezTo>
                <a:cubicBezTo>
                  <a:pt x="143108" y="195389"/>
                  <a:pt x="131305" y="235160"/>
                  <a:pt x="130198" y="284875"/>
                </a:cubicBezTo>
                <a:lnTo>
                  <a:pt x="222776" y="284875"/>
                </a:lnTo>
                <a:cubicBezTo>
                  <a:pt x="239004" y="284875"/>
                  <a:pt x="252282" y="298132"/>
                  <a:pt x="252282" y="314336"/>
                </a:cubicBezTo>
                <a:lnTo>
                  <a:pt x="252282" y="507303"/>
                </a:lnTo>
                <a:cubicBezTo>
                  <a:pt x="252282" y="523506"/>
                  <a:pt x="239004" y="536763"/>
                  <a:pt x="222776" y="536763"/>
                </a:cubicBezTo>
                <a:lnTo>
                  <a:pt x="29507" y="536763"/>
                </a:lnTo>
                <a:cubicBezTo>
                  <a:pt x="13278" y="536763"/>
                  <a:pt x="0" y="523506"/>
                  <a:pt x="0" y="507303"/>
                </a:cubicBezTo>
                <a:lnTo>
                  <a:pt x="0" y="356685"/>
                </a:lnTo>
                <a:cubicBezTo>
                  <a:pt x="0" y="283402"/>
                  <a:pt x="7008" y="225954"/>
                  <a:pt x="19548" y="183604"/>
                </a:cubicBezTo>
                <a:cubicBezTo>
                  <a:pt x="32457" y="141991"/>
                  <a:pt x="56063" y="104061"/>
                  <a:pt x="91102" y="71286"/>
                </a:cubicBezTo>
                <a:cubicBezTo>
                  <a:pt x="119502" y="43298"/>
                  <a:pt x="155279" y="20098"/>
                  <a:pt x="197326" y="2422"/>
                </a:cubicBezTo>
                <a:cubicBezTo>
                  <a:pt x="204703" y="-708"/>
                  <a:pt x="212541" y="-708"/>
                  <a:pt x="219410" y="18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80C1356B-56A5-45E2-999C-5B378E1356D3}"/>
              </a:ext>
            </a:extLst>
          </p:cNvPr>
          <p:cNvSpPr txBox="1"/>
          <p:nvPr/>
        </p:nvSpPr>
        <p:spPr>
          <a:xfrm>
            <a:off x="6206404" y="4115365"/>
            <a:ext cx="4985851" cy="3939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宋瓷的地位与数量使它成为收藏时可遇不可求的绝品。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182407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占位符 1">
            <a:extLst>
              <a:ext uri="{FF2B5EF4-FFF2-40B4-BE49-F238E27FC236}">
                <a16:creationId xmlns:a16="http://schemas.microsoft.com/office/drawing/2014/main" id="{3FEFCD8E-63E3-4418-A87C-B16B7E30A46A}"/>
              </a:ext>
            </a:extLst>
          </p:cNvPr>
          <p:cNvSpPr txBox="1">
            <a:spLocks/>
          </p:cNvSpPr>
          <p:nvPr/>
        </p:nvSpPr>
        <p:spPr>
          <a:xfrm>
            <a:off x="899470" y="4394987"/>
            <a:ext cx="3000821" cy="1139286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lvl1pPr indent="0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kumimoji="0" lang="zh-CN" altLang="en-US" sz="3600" b="0" i="0" u="none" strike="noStrike" cap="none" spc="300" normalizeH="0" baseline="0" smtClean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  <a:lvl2pPr marL="2286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2pPr>
            <a:lvl3pPr marL="6858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3pPr>
            <a:lvl4pPr marL="11430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 smtClean="0"/>
            </a:lvl4pPr>
            <a:lvl5pPr marL="1600200" indent="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zh-CN" altLang="en-US"/>
            </a:lvl5pPr>
            <a:lvl6pPr marL="25146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6pPr>
            <a:lvl7pPr marL="29718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7pPr>
            <a:lvl8pPr marL="3429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8pPr>
            <a:lvl9pPr marL="3886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</a:lvl9pPr>
          </a:lstStyle>
          <a:p>
            <a:r>
              <a:rPr lang="zh-CN" altLang="en-US" dirty="0"/>
              <a:t>宋瓷</a:t>
            </a:r>
            <a:endParaRPr lang="en-US" altLang="zh-CN" dirty="0"/>
          </a:p>
          <a:p>
            <a:r>
              <a:rPr lang="zh-CN" altLang="en-US" dirty="0"/>
              <a:t>在现代的影响</a:t>
            </a: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D9FC779E-3A38-4F00-AF64-71221E8188A0}"/>
              </a:ext>
            </a:extLst>
          </p:cNvPr>
          <p:cNvCxnSpPr>
            <a:cxnSpLocks/>
          </p:cNvCxnSpPr>
          <p:nvPr/>
        </p:nvCxnSpPr>
        <p:spPr>
          <a:xfrm>
            <a:off x="911225" y="5691111"/>
            <a:ext cx="887602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>
            <a:extLst>
              <a:ext uri="{FF2B5EF4-FFF2-40B4-BE49-F238E27FC236}">
                <a16:creationId xmlns:a16="http://schemas.microsoft.com/office/drawing/2014/main" id="{ABAFED33-6389-4BEF-81E8-2A07F344FD9E}"/>
              </a:ext>
            </a:extLst>
          </p:cNvPr>
          <p:cNvSpPr txBox="1"/>
          <p:nvPr/>
        </p:nvSpPr>
        <p:spPr>
          <a:xfrm>
            <a:off x="6504687" y="1606770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现在的瓷器大多是仿宋瓷器，但宋瓷的颜色是现代技术也无法复制的。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40AF4623-B104-4275-B3B5-1E9BB39EC97D}"/>
              </a:ext>
            </a:extLst>
          </p:cNvPr>
          <p:cNvSpPr txBox="1"/>
          <p:nvPr/>
        </p:nvSpPr>
        <p:spPr>
          <a:xfrm>
            <a:off x="6504687" y="1122640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不可复制性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FE3ECE6D-E46E-4806-B8E0-D661D3FB1258}"/>
              </a:ext>
            </a:extLst>
          </p:cNvPr>
          <p:cNvSpPr txBox="1"/>
          <p:nvPr/>
        </p:nvSpPr>
        <p:spPr>
          <a:xfrm>
            <a:off x="6504687" y="3200667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宋代瓷器的贸易，不仅对中国经济有很大影响，它还将中国文明历史带到了世界的每个角落。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id="{0F603FA0-78CA-467A-A427-EF3DFFA8FDF8}"/>
              </a:ext>
            </a:extLst>
          </p:cNvPr>
          <p:cNvSpPr txBox="1"/>
          <p:nvPr/>
        </p:nvSpPr>
        <p:spPr>
          <a:xfrm>
            <a:off x="6504687" y="2716537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文明传播深远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id="{5BDACAC0-67B3-4C33-93E2-5425EF9156D5}"/>
              </a:ext>
            </a:extLst>
          </p:cNvPr>
          <p:cNvSpPr txBox="1"/>
          <p:nvPr/>
        </p:nvSpPr>
        <p:spPr>
          <a:xfrm>
            <a:off x="6504687" y="4794565"/>
            <a:ext cx="4337050" cy="7140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宋瓷也是世界各国古玩收藏家的最爱，“可遇而不可求” 。</a:t>
            </a:r>
            <a:endParaRPr lang="en-US" altLang="zh-CN" sz="1600" dirty="0">
              <a:latin typeface="+mn-ea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1A98F1AB-EA85-48EC-938E-670DB148F2B5}"/>
              </a:ext>
            </a:extLst>
          </p:cNvPr>
          <p:cNvSpPr txBox="1"/>
          <p:nvPr/>
        </p:nvSpPr>
        <p:spPr>
          <a:xfrm>
            <a:off x="6504687" y="4310435"/>
            <a:ext cx="1873250" cy="4693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收藏界的最爱</a:t>
            </a:r>
            <a:endParaRPr lang="en-US" altLang="zh-CN" sz="2000" dirty="0">
              <a:solidFill>
                <a:schemeClr val="accent1"/>
              </a:solidFill>
              <a:latin typeface="+mn-ea"/>
            </a:endParaRPr>
          </a:p>
        </p:txBody>
      </p:sp>
      <p:pic>
        <p:nvPicPr>
          <p:cNvPr id="17" name="图片 16">
            <a:extLst>
              <a:ext uri="{FF2B5EF4-FFF2-40B4-BE49-F238E27FC236}">
                <a16:creationId xmlns:a16="http://schemas.microsoft.com/office/drawing/2014/main" id="{E823B2A2-3135-43CB-83C5-231819F38A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9791" t="56044" r="59955" b="12870"/>
          <a:stretch>
            <a:fillRect/>
          </a:stretch>
        </p:blipFill>
        <p:spPr>
          <a:xfrm flipH="1">
            <a:off x="3053944" y="1937710"/>
            <a:ext cx="907307" cy="693861"/>
          </a:xfrm>
          <a:custGeom>
            <a:avLst/>
            <a:gdLst>
              <a:gd name="connsiteX0" fmla="*/ 153642 w 355606"/>
              <a:gd name="connsiteY0" fmla="*/ 0 h 271949"/>
              <a:gd name="connsiteX1" fmla="*/ 7620 w 355606"/>
              <a:gd name="connsiteY1" fmla="*/ 134789 h 271949"/>
              <a:gd name="connsiteX2" fmla="*/ 0 w 355606"/>
              <a:gd name="connsiteY2" fmla="*/ 252899 h 271949"/>
              <a:gd name="connsiteX3" fmla="*/ 213360 w 355606"/>
              <a:gd name="connsiteY3" fmla="*/ 271949 h 271949"/>
              <a:gd name="connsiteX4" fmla="*/ 289560 w 355606"/>
              <a:gd name="connsiteY4" fmla="*/ 199559 h 271949"/>
              <a:gd name="connsiteX5" fmla="*/ 355606 w 355606"/>
              <a:gd name="connsiteY5" fmla="*/ 73471 h 271949"/>
              <a:gd name="connsiteX6" fmla="*/ 337841 w 355606"/>
              <a:gd name="connsiteY6" fmla="*/ 43626 h 27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606" h="271949">
                <a:moveTo>
                  <a:pt x="153642" y="0"/>
                </a:moveTo>
                <a:lnTo>
                  <a:pt x="7620" y="134789"/>
                </a:lnTo>
                <a:lnTo>
                  <a:pt x="0" y="252899"/>
                </a:lnTo>
                <a:lnTo>
                  <a:pt x="213360" y="271949"/>
                </a:lnTo>
                <a:lnTo>
                  <a:pt x="289560" y="199559"/>
                </a:lnTo>
                <a:lnTo>
                  <a:pt x="355606" y="73471"/>
                </a:lnTo>
                <a:lnTo>
                  <a:pt x="337841" y="43626"/>
                </a:lnTo>
                <a:close/>
              </a:path>
            </a:pathLst>
          </a:custGeom>
        </p:spPr>
      </p:pic>
      <p:grpSp>
        <p:nvGrpSpPr>
          <p:cNvPr id="42" name="组合 41">
            <a:extLst>
              <a:ext uri="{FF2B5EF4-FFF2-40B4-BE49-F238E27FC236}">
                <a16:creationId xmlns:a16="http://schemas.microsoft.com/office/drawing/2014/main" id="{01F16FBA-EF00-40C7-A2F4-D25E85FD2DD0}"/>
              </a:ext>
            </a:extLst>
          </p:cNvPr>
          <p:cNvGrpSpPr/>
          <p:nvPr/>
        </p:nvGrpSpPr>
        <p:grpSpPr>
          <a:xfrm>
            <a:off x="5908380" y="1142282"/>
            <a:ext cx="554481" cy="464488"/>
            <a:chOff x="5908380" y="1142282"/>
            <a:chExt cx="554481" cy="464488"/>
          </a:xfrm>
        </p:grpSpPr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AA29ECF-436D-44E1-BEE3-F0F7DBC45D66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01</a:t>
              </a: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EAED70F2-22F9-4E11-8FFB-335A89739B16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22" name="任意多边形 4">
                <a:extLst>
                  <a:ext uri="{FF2B5EF4-FFF2-40B4-BE49-F238E27FC236}">
                    <a16:creationId xmlns:a16="http://schemas.microsoft.com/office/drawing/2014/main" id="{6E1EE753-9946-49DE-9AE4-73DAB0A4669A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3" name="任意多边形 5">
                <a:extLst>
                  <a:ext uri="{FF2B5EF4-FFF2-40B4-BE49-F238E27FC236}">
                    <a16:creationId xmlns:a16="http://schemas.microsoft.com/office/drawing/2014/main" id="{485312D7-50E7-46D1-8A2C-6C00CF3BEEDE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4" name="任意多边形 6">
                <a:extLst>
                  <a:ext uri="{FF2B5EF4-FFF2-40B4-BE49-F238E27FC236}">
                    <a16:creationId xmlns:a16="http://schemas.microsoft.com/office/drawing/2014/main" id="{07028B78-D629-4FBA-9929-0A8DA6CC4EAE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5" name="任意多边形 7">
                <a:extLst>
                  <a:ext uri="{FF2B5EF4-FFF2-40B4-BE49-F238E27FC236}">
                    <a16:creationId xmlns:a16="http://schemas.microsoft.com/office/drawing/2014/main" id="{B97E953D-649A-4523-9A55-93AAD5035846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6" name="任意多边形 8">
                <a:extLst>
                  <a:ext uri="{FF2B5EF4-FFF2-40B4-BE49-F238E27FC236}">
                    <a16:creationId xmlns:a16="http://schemas.microsoft.com/office/drawing/2014/main" id="{78EE2A51-5138-49EC-85E5-4BE1BA2611C0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7" name="任意多边形 9">
                <a:extLst>
                  <a:ext uri="{FF2B5EF4-FFF2-40B4-BE49-F238E27FC236}">
                    <a16:creationId xmlns:a16="http://schemas.microsoft.com/office/drawing/2014/main" id="{DE77EC6D-64F1-46E7-9E5C-7EC6C54EBC56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8" name="任意多边形 10">
                <a:extLst>
                  <a:ext uri="{FF2B5EF4-FFF2-40B4-BE49-F238E27FC236}">
                    <a16:creationId xmlns:a16="http://schemas.microsoft.com/office/drawing/2014/main" id="{338541EC-2CA5-4FD7-9578-C1307417AA9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29" name="任意多边形 11">
                <a:extLst>
                  <a:ext uri="{FF2B5EF4-FFF2-40B4-BE49-F238E27FC236}">
                    <a16:creationId xmlns:a16="http://schemas.microsoft.com/office/drawing/2014/main" id="{F53CF52C-6519-4EB3-96FE-0AFCE275B7FD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0" name="任意多边形 12">
                <a:extLst>
                  <a:ext uri="{FF2B5EF4-FFF2-40B4-BE49-F238E27FC236}">
                    <a16:creationId xmlns:a16="http://schemas.microsoft.com/office/drawing/2014/main" id="{91E0507F-16B3-4EB4-89F9-2FEBD5EE40A1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1" name="任意多边形 13">
                <a:extLst>
                  <a:ext uri="{FF2B5EF4-FFF2-40B4-BE49-F238E27FC236}">
                    <a16:creationId xmlns:a16="http://schemas.microsoft.com/office/drawing/2014/main" id="{2536A6B8-6B1D-4B79-9551-4AFB681E0DF8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2" name="任意多边形 14">
                <a:extLst>
                  <a:ext uri="{FF2B5EF4-FFF2-40B4-BE49-F238E27FC236}">
                    <a16:creationId xmlns:a16="http://schemas.microsoft.com/office/drawing/2014/main" id="{D7053097-67AC-4F29-828B-BD2C5DBE263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3" name="任意多边形 15">
                <a:extLst>
                  <a:ext uri="{FF2B5EF4-FFF2-40B4-BE49-F238E27FC236}">
                    <a16:creationId xmlns:a16="http://schemas.microsoft.com/office/drawing/2014/main" id="{5D5757B4-F3C7-4204-B95F-9D34C4A960C5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4" name="任意多边形 16">
                <a:extLst>
                  <a:ext uri="{FF2B5EF4-FFF2-40B4-BE49-F238E27FC236}">
                    <a16:creationId xmlns:a16="http://schemas.microsoft.com/office/drawing/2014/main" id="{B4E4AA0D-7B96-45A3-8B66-1A581A4C5F9F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5" name="任意多边形 17">
                <a:extLst>
                  <a:ext uri="{FF2B5EF4-FFF2-40B4-BE49-F238E27FC236}">
                    <a16:creationId xmlns:a16="http://schemas.microsoft.com/office/drawing/2014/main" id="{0ADC22FB-E95F-45C7-A086-5A2BE3C04DF1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6" name="任意多边形 18">
                <a:extLst>
                  <a:ext uri="{FF2B5EF4-FFF2-40B4-BE49-F238E27FC236}">
                    <a16:creationId xmlns:a16="http://schemas.microsoft.com/office/drawing/2014/main" id="{F5DFFFBA-3069-42BD-A7FD-0FDEEB6205A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7" name="任意多边形 19">
                <a:extLst>
                  <a:ext uri="{FF2B5EF4-FFF2-40B4-BE49-F238E27FC236}">
                    <a16:creationId xmlns:a16="http://schemas.microsoft.com/office/drawing/2014/main" id="{585A2BC1-D4AB-4EBD-B8F7-A0DFBEFF75C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8" name="任意多边形 20">
                <a:extLst>
                  <a:ext uri="{FF2B5EF4-FFF2-40B4-BE49-F238E27FC236}">
                    <a16:creationId xmlns:a16="http://schemas.microsoft.com/office/drawing/2014/main" id="{2F43179F-6285-4E31-BF21-734431156FEF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39" name="任意多边形 21">
                <a:extLst>
                  <a:ext uri="{FF2B5EF4-FFF2-40B4-BE49-F238E27FC236}">
                    <a16:creationId xmlns:a16="http://schemas.microsoft.com/office/drawing/2014/main" id="{FF554593-2399-4C22-BEDE-95AA74CE0D46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0" name="任意多边形 22">
                <a:extLst>
                  <a:ext uri="{FF2B5EF4-FFF2-40B4-BE49-F238E27FC236}">
                    <a16:creationId xmlns:a16="http://schemas.microsoft.com/office/drawing/2014/main" id="{9DE044C2-38C5-4A19-961F-06BE9A0986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1" name="任意多边形 23">
                <a:extLst>
                  <a:ext uri="{FF2B5EF4-FFF2-40B4-BE49-F238E27FC236}">
                    <a16:creationId xmlns:a16="http://schemas.microsoft.com/office/drawing/2014/main" id="{E59EB4E8-AC3A-4BDC-A964-310F760D1DEE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43" name="组合 42">
            <a:extLst>
              <a:ext uri="{FF2B5EF4-FFF2-40B4-BE49-F238E27FC236}">
                <a16:creationId xmlns:a16="http://schemas.microsoft.com/office/drawing/2014/main" id="{0DDFE918-8095-467B-9FE5-E0CF3565A69E}"/>
              </a:ext>
            </a:extLst>
          </p:cNvPr>
          <p:cNvGrpSpPr/>
          <p:nvPr/>
        </p:nvGrpSpPr>
        <p:grpSpPr>
          <a:xfrm>
            <a:off x="5908380" y="2751163"/>
            <a:ext cx="554481" cy="464488"/>
            <a:chOff x="5908380" y="1142282"/>
            <a:chExt cx="554481" cy="464488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A1FCEEFB-C832-4358-960F-BFD037FD1DA5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02</a:t>
              </a:r>
            </a:p>
          </p:txBody>
        </p: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550B1C53-5C68-4D0C-857D-3A7DDB72B948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46" name="任意多边形 4">
                <a:extLst>
                  <a:ext uri="{FF2B5EF4-FFF2-40B4-BE49-F238E27FC236}">
                    <a16:creationId xmlns:a16="http://schemas.microsoft.com/office/drawing/2014/main" id="{C1AA039A-24BD-45E5-B5E0-4A129325F0A5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7" name="任意多边形 5">
                <a:extLst>
                  <a:ext uri="{FF2B5EF4-FFF2-40B4-BE49-F238E27FC236}">
                    <a16:creationId xmlns:a16="http://schemas.microsoft.com/office/drawing/2014/main" id="{163C7E25-8337-4883-B6A9-444E65313E9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8" name="任意多边形 6">
                <a:extLst>
                  <a:ext uri="{FF2B5EF4-FFF2-40B4-BE49-F238E27FC236}">
                    <a16:creationId xmlns:a16="http://schemas.microsoft.com/office/drawing/2014/main" id="{C1EFAE49-A027-42CD-9F36-141E88CF749D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49" name="任意多边形 7">
                <a:extLst>
                  <a:ext uri="{FF2B5EF4-FFF2-40B4-BE49-F238E27FC236}">
                    <a16:creationId xmlns:a16="http://schemas.microsoft.com/office/drawing/2014/main" id="{364D4950-AC57-4B27-BD8B-C537821F8ED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0" name="任意多边形 8">
                <a:extLst>
                  <a:ext uri="{FF2B5EF4-FFF2-40B4-BE49-F238E27FC236}">
                    <a16:creationId xmlns:a16="http://schemas.microsoft.com/office/drawing/2014/main" id="{12C17401-1ADF-4FF1-97EB-CC6572C33035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1" name="任意多边形 9">
                <a:extLst>
                  <a:ext uri="{FF2B5EF4-FFF2-40B4-BE49-F238E27FC236}">
                    <a16:creationId xmlns:a16="http://schemas.microsoft.com/office/drawing/2014/main" id="{E9B93280-1017-425A-8167-AA36502D1F8B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2" name="任意多边形 10">
                <a:extLst>
                  <a:ext uri="{FF2B5EF4-FFF2-40B4-BE49-F238E27FC236}">
                    <a16:creationId xmlns:a16="http://schemas.microsoft.com/office/drawing/2014/main" id="{8CB2223A-42DC-4153-ADD3-522AC3CB66DE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3" name="任意多边形 11">
                <a:extLst>
                  <a:ext uri="{FF2B5EF4-FFF2-40B4-BE49-F238E27FC236}">
                    <a16:creationId xmlns:a16="http://schemas.microsoft.com/office/drawing/2014/main" id="{54FA922D-7752-494A-9A8D-B78356EAE0D0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4" name="任意多边形 12">
                <a:extLst>
                  <a:ext uri="{FF2B5EF4-FFF2-40B4-BE49-F238E27FC236}">
                    <a16:creationId xmlns:a16="http://schemas.microsoft.com/office/drawing/2014/main" id="{D1F86349-63DB-4F50-B5C1-15E5EE27251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5" name="任意多边形 13">
                <a:extLst>
                  <a:ext uri="{FF2B5EF4-FFF2-40B4-BE49-F238E27FC236}">
                    <a16:creationId xmlns:a16="http://schemas.microsoft.com/office/drawing/2014/main" id="{2727E079-D755-4E32-921F-F67386596684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6" name="任意多边形 14">
                <a:extLst>
                  <a:ext uri="{FF2B5EF4-FFF2-40B4-BE49-F238E27FC236}">
                    <a16:creationId xmlns:a16="http://schemas.microsoft.com/office/drawing/2014/main" id="{A7005764-528B-4C5F-BD0E-46AA6925000B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7" name="任意多边形 15">
                <a:extLst>
                  <a:ext uri="{FF2B5EF4-FFF2-40B4-BE49-F238E27FC236}">
                    <a16:creationId xmlns:a16="http://schemas.microsoft.com/office/drawing/2014/main" id="{F43DDAA6-7212-444C-BC81-A59023D0195C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8" name="任意多边形 16">
                <a:extLst>
                  <a:ext uri="{FF2B5EF4-FFF2-40B4-BE49-F238E27FC236}">
                    <a16:creationId xmlns:a16="http://schemas.microsoft.com/office/drawing/2014/main" id="{968901EA-B260-4D95-BF68-6CE13851E79D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59" name="任意多边形 17">
                <a:extLst>
                  <a:ext uri="{FF2B5EF4-FFF2-40B4-BE49-F238E27FC236}">
                    <a16:creationId xmlns:a16="http://schemas.microsoft.com/office/drawing/2014/main" id="{5E6B4E0D-6624-4960-AA72-4A42CB8E85B2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0" name="任意多边形 18">
                <a:extLst>
                  <a:ext uri="{FF2B5EF4-FFF2-40B4-BE49-F238E27FC236}">
                    <a16:creationId xmlns:a16="http://schemas.microsoft.com/office/drawing/2014/main" id="{6F3B33DF-EC90-40D3-8356-1C3E6A9AB7DD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1" name="任意多边形 19">
                <a:extLst>
                  <a:ext uri="{FF2B5EF4-FFF2-40B4-BE49-F238E27FC236}">
                    <a16:creationId xmlns:a16="http://schemas.microsoft.com/office/drawing/2014/main" id="{68778578-842E-42F6-A959-65F9D0F5197E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2" name="任意多边形 20">
                <a:extLst>
                  <a:ext uri="{FF2B5EF4-FFF2-40B4-BE49-F238E27FC236}">
                    <a16:creationId xmlns:a16="http://schemas.microsoft.com/office/drawing/2014/main" id="{3CA53A67-2783-4096-8E87-B1E8909769A2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3" name="任意多边形 21">
                <a:extLst>
                  <a:ext uri="{FF2B5EF4-FFF2-40B4-BE49-F238E27FC236}">
                    <a16:creationId xmlns:a16="http://schemas.microsoft.com/office/drawing/2014/main" id="{E4ECC444-E827-4B81-BDD6-82989AD35C0F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4" name="任意多边形 22">
                <a:extLst>
                  <a:ext uri="{FF2B5EF4-FFF2-40B4-BE49-F238E27FC236}">
                    <a16:creationId xmlns:a16="http://schemas.microsoft.com/office/drawing/2014/main" id="{48E21D3C-90D0-44C9-9EBC-E040FEFE066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65" name="任意多边形 23">
                <a:extLst>
                  <a:ext uri="{FF2B5EF4-FFF2-40B4-BE49-F238E27FC236}">
                    <a16:creationId xmlns:a16="http://schemas.microsoft.com/office/drawing/2014/main" id="{A7EF2FBE-3E8A-4526-BF3D-5EB35A12684C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DF10763C-24FD-43F7-8BCF-E4E929022C1D}"/>
              </a:ext>
            </a:extLst>
          </p:cNvPr>
          <p:cNvGrpSpPr/>
          <p:nvPr/>
        </p:nvGrpSpPr>
        <p:grpSpPr>
          <a:xfrm>
            <a:off x="5908380" y="4346900"/>
            <a:ext cx="554481" cy="464488"/>
            <a:chOff x="5908380" y="1142282"/>
            <a:chExt cx="554481" cy="464488"/>
          </a:xfrm>
        </p:grpSpPr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345BD433-0697-44AF-8DCA-35B6A3FBFE62}"/>
                </a:ext>
              </a:extLst>
            </p:cNvPr>
            <p:cNvSpPr txBox="1"/>
            <p:nvPr/>
          </p:nvSpPr>
          <p:spPr>
            <a:xfrm>
              <a:off x="5908380" y="1142282"/>
              <a:ext cx="554481" cy="431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altLang="zh-CN" dirty="0">
                  <a:solidFill>
                    <a:schemeClr val="accent1"/>
                  </a:solidFill>
                  <a:latin typeface="+mn-ea"/>
                </a:rPr>
                <a:t>03</a:t>
              </a:r>
            </a:p>
          </p:txBody>
        </p:sp>
        <p:grpSp>
          <p:nvGrpSpPr>
            <p:cNvPr id="68" name="组合 67">
              <a:extLst>
                <a:ext uri="{FF2B5EF4-FFF2-40B4-BE49-F238E27FC236}">
                  <a16:creationId xmlns:a16="http://schemas.microsoft.com/office/drawing/2014/main" id="{923383EF-F4AE-400A-9794-89F912151C80}"/>
                </a:ext>
              </a:extLst>
            </p:cNvPr>
            <p:cNvGrpSpPr/>
            <p:nvPr/>
          </p:nvGrpSpPr>
          <p:grpSpPr>
            <a:xfrm>
              <a:off x="5922014" y="1147358"/>
              <a:ext cx="483106" cy="459412"/>
              <a:chOff x="4154043" y="1582284"/>
              <a:chExt cx="3883914" cy="3693432"/>
            </a:xfrm>
            <a:solidFill>
              <a:srgbClr val="096468"/>
            </a:solidFill>
          </p:grpSpPr>
          <p:sp>
            <p:nvSpPr>
              <p:cNvPr id="69" name="任意多边形 4">
                <a:extLst>
                  <a:ext uri="{FF2B5EF4-FFF2-40B4-BE49-F238E27FC236}">
                    <a16:creationId xmlns:a16="http://schemas.microsoft.com/office/drawing/2014/main" id="{148A834E-9771-4B64-A2CE-235BEA01250F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0" name="任意多边形 5">
                <a:extLst>
                  <a:ext uri="{FF2B5EF4-FFF2-40B4-BE49-F238E27FC236}">
                    <a16:creationId xmlns:a16="http://schemas.microsoft.com/office/drawing/2014/main" id="{79CFEEBA-2E87-4442-AAC2-1972C5478FC6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1" name="任意多边形 6">
                <a:extLst>
                  <a:ext uri="{FF2B5EF4-FFF2-40B4-BE49-F238E27FC236}">
                    <a16:creationId xmlns:a16="http://schemas.microsoft.com/office/drawing/2014/main" id="{3657894D-D1E7-42AC-957E-DE3C3FF60AC1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2" name="任意多边形 7">
                <a:extLst>
                  <a:ext uri="{FF2B5EF4-FFF2-40B4-BE49-F238E27FC236}">
                    <a16:creationId xmlns:a16="http://schemas.microsoft.com/office/drawing/2014/main" id="{DA7FD407-A4B3-4822-A941-4D576F21F9FF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3" name="任意多边形 8">
                <a:extLst>
                  <a:ext uri="{FF2B5EF4-FFF2-40B4-BE49-F238E27FC236}">
                    <a16:creationId xmlns:a16="http://schemas.microsoft.com/office/drawing/2014/main" id="{3C27F48B-BD3B-4271-B3FF-D15EC05948CA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4" name="任意多边形 9">
                <a:extLst>
                  <a:ext uri="{FF2B5EF4-FFF2-40B4-BE49-F238E27FC236}">
                    <a16:creationId xmlns:a16="http://schemas.microsoft.com/office/drawing/2014/main" id="{157A71C3-8826-434E-8E8F-7AAB35DB8E0F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5" name="任意多边形 10">
                <a:extLst>
                  <a:ext uri="{FF2B5EF4-FFF2-40B4-BE49-F238E27FC236}">
                    <a16:creationId xmlns:a16="http://schemas.microsoft.com/office/drawing/2014/main" id="{748DAE96-C93F-4EE3-9A8C-F485252252F9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6" name="任意多边形 11">
                <a:extLst>
                  <a:ext uri="{FF2B5EF4-FFF2-40B4-BE49-F238E27FC236}">
                    <a16:creationId xmlns:a16="http://schemas.microsoft.com/office/drawing/2014/main" id="{EAB26959-0A5E-44B2-AB07-8721D70B124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7" name="任意多边形 12">
                <a:extLst>
                  <a:ext uri="{FF2B5EF4-FFF2-40B4-BE49-F238E27FC236}">
                    <a16:creationId xmlns:a16="http://schemas.microsoft.com/office/drawing/2014/main" id="{1F23D7E0-ADCB-4928-8CE1-21EAFB97C7F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8" name="任意多边形 13">
                <a:extLst>
                  <a:ext uri="{FF2B5EF4-FFF2-40B4-BE49-F238E27FC236}">
                    <a16:creationId xmlns:a16="http://schemas.microsoft.com/office/drawing/2014/main" id="{B07F1732-3B8B-4206-BA4E-C56AF3461E2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79" name="任意多边形 14">
                <a:extLst>
                  <a:ext uri="{FF2B5EF4-FFF2-40B4-BE49-F238E27FC236}">
                    <a16:creationId xmlns:a16="http://schemas.microsoft.com/office/drawing/2014/main" id="{4EB74312-BC30-4909-8C69-E985B06D4507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0" name="任意多边形 15">
                <a:extLst>
                  <a:ext uri="{FF2B5EF4-FFF2-40B4-BE49-F238E27FC236}">
                    <a16:creationId xmlns:a16="http://schemas.microsoft.com/office/drawing/2014/main" id="{11B08F56-E0B1-48DE-AD8A-92663A87A974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1" name="任意多边形 16">
                <a:extLst>
                  <a:ext uri="{FF2B5EF4-FFF2-40B4-BE49-F238E27FC236}">
                    <a16:creationId xmlns:a16="http://schemas.microsoft.com/office/drawing/2014/main" id="{6FDF1146-6896-44B2-B662-3FBC987E7D70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2" name="任意多边形 17">
                <a:extLst>
                  <a:ext uri="{FF2B5EF4-FFF2-40B4-BE49-F238E27FC236}">
                    <a16:creationId xmlns:a16="http://schemas.microsoft.com/office/drawing/2014/main" id="{2FEB901A-6614-4922-9A99-C87A1F95B047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3" name="任意多边形 18">
                <a:extLst>
                  <a:ext uri="{FF2B5EF4-FFF2-40B4-BE49-F238E27FC236}">
                    <a16:creationId xmlns:a16="http://schemas.microsoft.com/office/drawing/2014/main" id="{85842174-0869-4592-9AE6-5628E8DFCC5A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4" name="任意多边形 19">
                <a:extLst>
                  <a:ext uri="{FF2B5EF4-FFF2-40B4-BE49-F238E27FC236}">
                    <a16:creationId xmlns:a16="http://schemas.microsoft.com/office/drawing/2014/main" id="{B7F3F44E-9141-41A9-BECC-5AD411082CB1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5" name="任意多边形 20">
                <a:extLst>
                  <a:ext uri="{FF2B5EF4-FFF2-40B4-BE49-F238E27FC236}">
                    <a16:creationId xmlns:a16="http://schemas.microsoft.com/office/drawing/2014/main" id="{0D599576-BC0B-40C4-B7C8-2D7C723F63A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6" name="任意多边形 21">
                <a:extLst>
                  <a:ext uri="{FF2B5EF4-FFF2-40B4-BE49-F238E27FC236}">
                    <a16:creationId xmlns:a16="http://schemas.microsoft.com/office/drawing/2014/main" id="{D0D87C97-3DEF-40A4-A880-319B7CEAAE33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7" name="任意多边形 22">
                <a:extLst>
                  <a:ext uri="{FF2B5EF4-FFF2-40B4-BE49-F238E27FC236}">
                    <a16:creationId xmlns:a16="http://schemas.microsoft.com/office/drawing/2014/main" id="{5C2BE14F-B26F-4531-9E23-4C9AD89EB62D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  <p:sp>
            <p:nvSpPr>
              <p:cNvPr id="88" name="任意多边形 23">
                <a:extLst>
                  <a:ext uri="{FF2B5EF4-FFF2-40B4-BE49-F238E27FC236}">
                    <a16:creationId xmlns:a16="http://schemas.microsoft.com/office/drawing/2014/main" id="{AF2BB439-0599-46DD-B572-B219D877B50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zh-CN" altLang="en-US" sz="1600">
                  <a:latin typeface="+mn-ea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899737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:a16="http://schemas.microsoft.com/office/drawing/2014/main" id="{D8429FEA-B67D-4607-8C3C-7C19DB08A6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壹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8800536-4ACB-4F5F-9226-01DCC435F56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zh-CN" altLang="en-US" sz="4000" dirty="0">
                <a:latin typeface="+mn-ea"/>
                <a:ea typeface="+mn-ea"/>
              </a:rPr>
              <a:t>宋瓷的 </a:t>
            </a:r>
            <a:r>
              <a:rPr lang="zh-CN" altLang="en-US" sz="4000" dirty="0">
                <a:solidFill>
                  <a:schemeClr val="accent1"/>
                </a:solidFill>
                <a:latin typeface="+mn-ea"/>
                <a:ea typeface="+mn-ea"/>
              </a:rPr>
              <a:t>魅力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15F050-E85C-4858-B954-5D385E895D8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marL="0" indent="0">
              <a:lnSpc>
                <a:spcPct val="130000"/>
              </a:lnSpc>
              <a:buNone/>
            </a:pPr>
            <a:r>
              <a:rPr lang="zh-CN" altLang="en-US" spc="300" dirty="0">
                <a:solidFill>
                  <a:schemeClr val="bg1">
                    <a:lumMod val="50000"/>
                  </a:schemeClr>
                </a:solidFill>
                <a:latin typeface="+mn-ea"/>
                <a:ea typeface="+mn-ea"/>
              </a:rPr>
              <a:t>始于泥土，成与火焰，宋瓷为人类谱写了一首最美的诗。</a:t>
            </a:r>
          </a:p>
        </p:txBody>
      </p:sp>
    </p:spTree>
    <p:extLst>
      <p:ext uri="{BB962C8B-B14F-4D97-AF65-F5344CB8AC3E}">
        <p14:creationId xmlns:p14="http://schemas.microsoft.com/office/powerpoint/2010/main" val="6848248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2C1D6EA4-1F45-4CF9-A669-E7ECF5E53B31}"/>
              </a:ext>
            </a:extLst>
          </p:cNvPr>
          <p:cNvCxnSpPr>
            <a:cxnSpLocks/>
          </p:cNvCxnSpPr>
          <p:nvPr/>
        </p:nvCxnSpPr>
        <p:spPr>
          <a:xfrm>
            <a:off x="6197257" y="2155297"/>
            <a:ext cx="0" cy="329692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图片 5">
            <a:hlinkClick r:id="rId2"/>
            <a:extLst>
              <a:ext uri="{FF2B5EF4-FFF2-40B4-BE49-F238E27FC236}">
                <a16:creationId xmlns:a16="http://schemas.microsoft.com/office/drawing/2014/main" id="{578B7267-2E48-4346-8A36-03900873D6D4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225" y="519290"/>
            <a:ext cx="1020722" cy="136096"/>
          </a:xfrm>
          <a:prstGeom prst="rect">
            <a:avLst/>
          </a:prstGeom>
        </p:spPr>
      </p:pic>
      <p:sp>
        <p:nvSpPr>
          <p:cNvPr id="2" name="文本占位符 1">
            <a:extLst>
              <a:ext uri="{FF2B5EF4-FFF2-40B4-BE49-F238E27FC236}">
                <a16:creationId xmlns:a16="http://schemas.microsoft.com/office/drawing/2014/main" id="{52E1305F-C4A2-4DFC-914D-5263DCA7A6D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95781" y="2093392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昙花一现</a:t>
            </a:r>
            <a:endParaRPr lang="zh-CN" altLang="en-US" sz="4000" spc="600" dirty="0">
              <a:latin typeface="+mn-ea"/>
            </a:endParaRP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39015F6-B918-4FA4-BC81-2A70E0220BC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491099" y="3138495"/>
            <a:ext cx="754053" cy="2451953"/>
          </a:xfrm>
        </p:spPr>
        <p:txBody>
          <a:bodyPr/>
          <a:lstStyle/>
          <a:p>
            <a:r>
              <a:rPr kumimoji="0" lang="zh-CN" altLang="en-US" sz="4000" b="0" i="0" u="none" strike="noStrike" kern="1200" cap="none" spc="600" normalizeH="0" baseline="0" noProof="0" dirty="0">
                <a:ln>
                  <a:noFill/>
                </a:ln>
                <a:effectLst/>
                <a:uLnTx/>
                <a:uFillTx/>
                <a:latin typeface="+mn-ea"/>
              </a:rPr>
              <a:t>绝美千年</a:t>
            </a:r>
            <a:endParaRPr lang="zh-CN" altLang="en-US" sz="4000" spc="6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30708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îSḻidé">
            <a:extLst>
              <a:ext uri="{FF2B5EF4-FFF2-40B4-BE49-F238E27FC236}">
                <a16:creationId xmlns:a16="http://schemas.microsoft.com/office/drawing/2014/main" id="{76784BD9-54A2-45D1-96FA-6C5280138AA4}"/>
              </a:ext>
            </a:extLst>
          </p:cNvPr>
          <p:cNvSpPr/>
          <p:nvPr/>
        </p:nvSpPr>
        <p:spPr>
          <a:xfrm>
            <a:off x="4626446" y="0"/>
            <a:ext cx="7565555" cy="6858000"/>
          </a:xfrm>
          <a:custGeom>
            <a:avLst/>
            <a:gdLst>
              <a:gd name="connsiteX0" fmla="*/ 1915883 w 7565555"/>
              <a:gd name="connsiteY0" fmla="*/ 0 h 6858000"/>
              <a:gd name="connsiteX1" fmla="*/ 5597054 w 7565555"/>
              <a:gd name="connsiteY1" fmla="*/ 0 h 6858000"/>
              <a:gd name="connsiteX2" fmla="*/ 6886997 w 7565555"/>
              <a:gd name="connsiteY2" fmla="*/ 0 h 6858000"/>
              <a:gd name="connsiteX3" fmla="*/ 7565554 w 7565555"/>
              <a:gd name="connsiteY3" fmla="*/ 0 h 6858000"/>
              <a:gd name="connsiteX4" fmla="*/ 7565554 w 7565555"/>
              <a:gd name="connsiteY4" fmla="*/ 576935 h 6858000"/>
              <a:gd name="connsiteX5" fmla="*/ 7565555 w 7565555"/>
              <a:gd name="connsiteY5" fmla="*/ 576936 h 6858000"/>
              <a:gd name="connsiteX6" fmla="*/ 7565555 w 7565555"/>
              <a:gd name="connsiteY6" fmla="*/ 6687464 h 6858000"/>
              <a:gd name="connsiteX7" fmla="*/ 7513728 w 7565555"/>
              <a:gd name="connsiteY7" fmla="*/ 6744488 h 6858000"/>
              <a:gd name="connsiteX8" fmla="*/ 7394669 w 7565555"/>
              <a:gd name="connsiteY8" fmla="*/ 6858000 h 6858000"/>
              <a:gd name="connsiteX9" fmla="*/ 1408211 w 7565555"/>
              <a:gd name="connsiteY9" fmla="*/ 6858000 h 6858000"/>
              <a:gd name="connsiteX10" fmla="*/ 1289152 w 7565555"/>
              <a:gd name="connsiteY10" fmla="*/ 6744488 h 6858000"/>
              <a:gd name="connsiteX11" fmla="*/ 0 w 7565555"/>
              <a:gd name="connsiteY11" fmla="*/ 3632200 h 6858000"/>
              <a:gd name="connsiteX12" fmla="*/ 1767989 w 7565555"/>
              <a:gd name="connsiteY12" fmla="*/ 10517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565555" h="6858000">
                <a:moveTo>
                  <a:pt x="1915883" y="0"/>
                </a:moveTo>
                <a:lnTo>
                  <a:pt x="5597054" y="0"/>
                </a:lnTo>
                <a:lnTo>
                  <a:pt x="6886997" y="0"/>
                </a:lnTo>
                <a:lnTo>
                  <a:pt x="7565554" y="0"/>
                </a:lnTo>
                <a:lnTo>
                  <a:pt x="7565554" y="576935"/>
                </a:lnTo>
                <a:lnTo>
                  <a:pt x="7565555" y="576936"/>
                </a:lnTo>
                <a:lnTo>
                  <a:pt x="7565555" y="6687464"/>
                </a:lnTo>
                <a:lnTo>
                  <a:pt x="7513728" y="6744488"/>
                </a:lnTo>
                <a:lnTo>
                  <a:pt x="7394669" y="6858000"/>
                </a:lnTo>
                <a:lnTo>
                  <a:pt x="1408211" y="6858000"/>
                </a:lnTo>
                <a:lnTo>
                  <a:pt x="1289152" y="6744488"/>
                </a:lnTo>
                <a:cubicBezTo>
                  <a:pt x="492648" y="5947984"/>
                  <a:pt x="0" y="4847624"/>
                  <a:pt x="0" y="3632200"/>
                </a:cubicBezTo>
                <a:cubicBezTo>
                  <a:pt x="0" y="2188884"/>
                  <a:pt x="694711" y="907826"/>
                  <a:pt x="1767989" y="1051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 w="12700" cap="rnd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3200" b="1">
              <a:solidFill>
                <a:srgbClr val="FFFFFF"/>
              </a:solidFill>
            </a:endParaRPr>
          </a:p>
        </p:txBody>
      </p: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345F45A1-331F-46B8-9C66-97CE8BEA18D5}"/>
              </a:ext>
            </a:extLst>
          </p:cNvPr>
          <p:cNvGrpSpPr/>
          <p:nvPr/>
        </p:nvGrpSpPr>
        <p:grpSpPr>
          <a:xfrm>
            <a:off x="6748394" y="1288771"/>
            <a:ext cx="4361566" cy="4280458"/>
            <a:chOff x="4268249" y="2443754"/>
            <a:chExt cx="3143384" cy="3084930"/>
          </a:xfrm>
        </p:grpSpPr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4F94DD75-2284-4F9E-AC4D-DE9762EC03C3}"/>
                </a:ext>
              </a:extLst>
            </p:cNvPr>
            <p:cNvGrpSpPr/>
            <p:nvPr/>
          </p:nvGrpSpPr>
          <p:grpSpPr>
            <a:xfrm>
              <a:off x="4268249" y="2443754"/>
              <a:ext cx="3143384" cy="3084930"/>
              <a:chOff x="4175470" y="1544184"/>
              <a:chExt cx="3841060" cy="3769633"/>
            </a:xfrm>
            <a:solidFill>
              <a:schemeClr val="accent1"/>
            </a:solidFill>
          </p:grpSpPr>
          <p:sp>
            <p:nvSpPr>
              <p:cNvPr id="14" name="任意多边形 4">
                <a:extLst>
                  <a:ext uri="{FF2B5EF4-FFF2-40B4-BE49-F238E27FC236}">
                    <a16:creationId xmlns:a16="http://schemas.microsoft.com/office/drawing/2014/main" id="{8C7D3BEA-7086-492F-B702-BE66E6C294CC}"/>
                  </a:ext>
                </a:extLst>
              </p:cNvPr>
              <p:cNvSpPr/>
              <p:nvPr/>
            </p:nvSpPr>
            <p:spPr bwMode="auto">
              <a:xfrm>
                <a:off x="4581866" y="4524423"/>
                <a:ext cx="2656354" cy="789394"/>
              </a:xfrm>
              <a:custGeom>
                <a:avLst/>
                <a:gdLst>
                  <a:gd name="T0" fmla="*/ 893 w 908"/>
                  <a:gd name="T1" fmla="*/ 96 h 270"/>
                  <a:gd name="T2" fmla="*/ 792 w 908"/>
                  <a:gd name="T3" fmla="*/ 154 h 270"/>
                  <a:gd name="T4" fmla="*/ 764 w 908"/>
                  <a:gd name="T5" fmla="*/ 174 h 270"/>
                  <a:gd name="T6" fmla="*/ 749 w 908"/>
                  <a:gd name="T7" fmla="*/ 187 h 270"/>
                  <a:gd name="T8" fmla="*/ 744 w 908"/>
                  <a:gd name="T9" fmla="*/ 170 h 270"/>
                  <a:gd name="T10" fmla="*/ 714 w 908"/>
                  <a:gd name="T11" fmla="*/ 183 h 270"/>
                  <a:gd name="T12" fmla="*/ 670 w 908"/>
                  <a:gd name="T13" fmla="*/ 169 h 270"/>
                  <a:gd name="T14" fmla="*/ 605 w 908"/>
                  <a:gd name="T15" fmla="*/ 172 h 270"/>
                  <a:gd name="T16" fmla="*/ 580 w 908"/>
                  <a:gd name="T17" fmla="*/ 171 h 270"/>
                  <a:gd name="T18" fmla="*/ 531 w 908"/>
                  <a:gd name="T19" fmla="*/ 174 h 270"/>
                  <a:gd name="T20" fmla="*/ 447 w 908"/>
                  <a:gd name="T21" fmla="*/ 177 h 270"/>
                  <a:gd name="T22" fmla="*/ 361 w 908"/>
                  <a:gd name="T23" fmla="*/ 165 h 270"/>
                  <a:gd name="T24" fmla="*/ 349 w 908"/>
                  <a:gd name="T25" fmla="*/ 164 h 270"/>
                  <a:gd name="T26" fmla="*/ 345 w 908"/>
                  <a:gd name="T27" fmla="*/ 179 h 270"/>
                  <a:gd name="T28" fmla="*/ 353 w 908"/>
                  <a:gd name="T29" fmla="*/ 185 h 270"/>
                  <a:gd name="T30" fmla="*/ 365 w 908"/>
                  <a:gd name="T31" fmla="*/ 188 h 270"/>
                  <a:gd name="T32" fmla="*/ 485 w 908"/>
                  <a:gd name="T33" fmla="*/ 210 h 270"/>
                  <a:gd name="T34" fmla="*/ 625 w 908"/>
                  <a:gd name="T35" fmla="*/ 204 h 270"/>
                  <a:gd name="T36" fmla="*/ 631 w 908"/>
                  <a:gd name="T37" fmla="*/ 202 h 270"/>
                  <a:gd name="T38" fmla="*/ 690 w 908"/>
                  <a:gd name="T39" fmla="*/ 193 h 270"/>
                  <a:gd name="T40" fmla="*/ 701 w 908"/>
                  <a:gd name="T41" fmla="*/ 200 h 270"/>
                  <a:gd name="T42" fmla="*/ 682 w 908"/>
                  <a:gd name="T43" fmla="*/ 210 h 270"/>
                  <a:gd name="T44" fmla="*/ 569 w 908"/>
                  <a:gd name="T45" fmla="*/ 235 h 270"/>
                  <a:gd name="T46" fmla="*/ 344 w 908"/>
                  <a:gd name="T47" fmla="*/ 215 h 270"/>
                  <a:gd name="T48" fmla="*/ 215 w 908"/>
                  <a:gd name="T49" fmla="*/ 157 h 270"/>
                  <a:gd name="T50" fmla="*/ 65 w 908"/>
                  <a:gd name="T51" fmla="*/ 35 h 270"/>
                  <a:gd name="T52" fmla="*/ 13 w 908"/>
                  <a:gd name="T53" fmla="*/ 5 h 270"/>
                  <a:gd name="T54" fmla="*/ 3 w 908"/>
                  <a:gd name="T55" fmla="*/ 6 h 270"/>
                  <a:gd name="T56" fmla="*/ 7 w 908"/>
                  <a:gd name="T57" fmla="*/ 17 h 270"/>
                  <a:gd name="T58" fmla="*/ 47 w 908"/>
                  <a:gd name="T59" fmla="*/ 61 h 270"/>
                  <a:gd name="T60" fmla="*/ 162 w 908"/>
                  <a:gd name="T61" fmla="*/ 151 h 270"/>
                  <a:gd name="T62" fmla="*/ 262 w 908"/>
                  <a:gd name="T63" fmla="*/ 208 h 270"/>
                  <a:gd name="T64" fmla="*/ 301 w 908"/>
                  <a:gd name="T65" fmla="*/ 221 h 270"/>
                  <a:gd name="T66" fmla="*/ 348 w 908"/>
                  <a:gd name="T67" fmla="*/ 242 h 270"/>
                  <a:gd name="T68" fmla="*/ 416 w 908"/>
                  <a:gd name="T69" fmla="*/ 257 h 270"/>
                  <a:gd name="T70" fmla="*/ 486 w 908"/>
                  <a:gd name="T71" fmla="*/ 267 h 270"/>
                  <a:gd name="T72" fmla="*/ 575 w 908"/>
                  <a:gd name="T73" fmla="*/ 256 h 270"/>
                  <a:gd name="T74" fmla="*/ 707 w 908"/>
                  <a:gd name="T75" fmla="*/ 218 h 270"/>
                  <a:gd name="T76" fmla="*/ 720 w 908"/>
                  <a:gd name="T77" fmla="*/ 219 h 270"/>
                  <a:gd name="T78" fmla="*/ 781 w 908"/>
                  <a:gd name="T79" fmla="*/ 218 h 270"/>
                  <a:gd name="T80" fmla="*/ 796 w 908"/>
                  <a:gd name="T81" fmla="*/ 201 h 270"/>
                  <a:gd name="T82" fmla="*/ 776 w 908"/>
                  <a:gd name="T83" fmla="*/ 191 h 270"/>
                  <a:gd name="T84" fmla="*/ 770 w 908"/>
                  <a:gd name="T85" fmla="*/ 179 h 270"/>
                  <a:gd name="T86" fmla="*/ 820 w 908"/>
                  <a:gd name="T87" fmla="*/ 163 h 270"/>
                  <a:gd name="T88" fmla="*/ 831 w 908"/>
                  <a:gd name="T89" fmla="*/ 161 h 270"/>
                  <a:gd name="T90" fmla="*/ 864 w 908"/>
                  <a:gd name="T91" fmla="*/ 141 h 270"/>
                  <a:gd name="T92" fmla="*/ 874 w 908"/>
                  <a:gd name="T93" fmla="*/ 137 h 270"/>
                  <a:gd name="T94" fmla="*/ 900 w 908"/>
                  <a:gd name="T95" fmla="*/ 102 h 270"/>
                  <a:gd name="T96" fmla="*/ 903 w 908"/>
                  <a:gd name="T97" fmla="*/ 92 h 270"/>
                  <a:gd name="T98" fmla="*/ 893 w 908"/>
                  <a:gd name="T99" fmla="*/ 96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08" h="270">
                    <a:moveTo>
                      <a:pt x="893" y="96"/>
                    </a:moveTo>
                    <a:cubicBezTo>
                      <a:pt x="864" y="124"/>
                      <a:pt x="829" y="140"/>
                      <a:pt x="792" y="154"/>
                    </a:cubicBezTo>
                    <a:cubicBezTo>
                      <a:pt x="782" y="158"/>
                      <a:pt x="765" y="158"/>
                      <a:pt x="764" y="174"/>
                    </a:cubicBezTo>
                    <a:cubicBezTo>
                      <a:pt x="763" y="184"/>
                      <a:pt x="757" y="188"/>
                      <a:pt x="749" y="187"/>
                    </a:cubicBezTo>
                    <a:cubicBezTo>
                      <a:pt x="740" y="186"/>
                      <a:pt x="748" y="178"/>
                      <a:pt x="744" y="170"/>
                    </a:cubicBezTo>
                    <a:cubicBezTo>
                      <a:pt x="738" y="189"/>
                      <a:pt x="727" y="183"/>
                      <a:pt x="714" y="183"/>
                    </a:cubicBezTo>
                    <a:cubicBezTo>
                      <a:pt x="698" y="182"/>
                      <a:pt x="689" y="168"/>
                      <a:pt x="670" y="169"/>
                    </a:cubicBezTo>
                    <a:cubicBezTo>
                      <a:pt x="649" y="170"/>
                      <a:pt x="627" y="175"/>
                      <a:pt x="605" y="172"/>
                    </a:cubicBezTo>
                    <a:cubicBezTo>
                      <a:pt x="597" y="171"/>
                      <a:pt x="589" y="170"/>
                      <a:pt x="580" y="171"/>
                    </a:cubicBezTo>
                    <a:cubicBezTo>
                      <a:pt x="564" y="174"/>
                      <a:pt x="548" y="173"/>
                      <a:pt x="531" y="174"/>
                    </a:cubicBezTo>
                    <a:cubicBezTo>
                      <a:pt x="503" y="175"/>
                      <a:pt x="475" y="173"/>
                      <a:pt x="447" y="177"/>
                    </a:cubicBezTo>
                    <a:cubicBezTo>
                      <a:pt x="418" y="180"/>
                      <a:pt x="388" y="176"/>
                      <a:pt x="361" y="165"/>
                    </a:cubicBezTo>
                    <a:cubicBezTo>
                      <a:pt x="356" y="163"/>
                      <a:pt x="352" y="161"/>
                      <a:pt x="349" y="164"/>
                    </a:cubicBezTo>
                    <a:cubicBezTo>
                      <a:pt x="345" y="168"/>
                      <a:pt x="346" y="174"/>
                      <a:pt x="345" y="179"/>
                    </a:cubicBezTo>
                    <a:cubicBezTo>
                      <a:pt x="345" y="183"/>
                      <a:pt x="350" y="184"/>
                      <a:pt x="353" y="185"/>
                    </a:cubicBezTo>
                    <a:cubicBezTo>
                      <a:pt x="357" y="185"/>
                      <a:pt x="361" y="187"/>
                      <a:pt x="365" y="188"/>
                    </a:cubicBezTo>
                    <a:cubicBezTo>
                      <a:pt x="405" y="199"/>
                      <a:pt x="445" y="206"/>
                      <a:pt x="485" y="210"/>
                    </a:cubicBezTo>
                    <a:cubicBezTo>
                      <a:pt x="532" y="214"/>
                      <a:pt x="578" y="204"/>
                      <a:pt x="625" y="204"/>
                    </a:cubicBezTo>
                    <a:cubicBezTo>
                      <a:pt x="627" y="204"/>
                      <a:pt x="629" y="203"/>
                      <a:pt x="631" y="202"/>
                    </a:cubicBezTo>
                    <a:cubicBezTo>
                      <a:pt x="650" y="193"/>
                      <a:pt x="671" y="201"/>
                      <a:pt x="690" y="193"/>
                    </a:cubicBezTo>
                    <a:cubicBezTo>
                      <a:pt x="692" y="193"/>
                      <a:pt x="699" y="192"/>
                      <a:pt x="701" y="200"/>
                    </a:cubicBezTo>
                    <a:cubicBezTo>
                      <a:pt x="695" y="203"/>
                      <a:pt x="689" y="208"/>
                      <a:pt x="682" y="210"/>
                    </a:cubicBezTo>
                    <a:cubicBezTo>
                      <a:pt x="646" y="223"/>
                      <a:pt x="608" y="233"/>
                      <a:pt x="569" y="235"/>
                    </a:cubicBezTo>
                    <a:cubicBezTo>
                      <a:pt x="493" y="238"/>
                      <a:pt x="417" y="241"/>
                      <a:pt x="344" y="215"/>
                    </a:cubicBezTo>
                    <a:cubicBezTo>
                      <a:pt x="299" y="200"/>
                      <a:pt x="254" y="185"/>
                      <a:pt x="215" y="157"/>
                    </a:cubicBezTo>
                    <a:cubicBezTo>
                      <a:pt x="162" y="120"/>
                      <a:pt x="108" y="84"/>
                      <a:pt x="65" y="35"/>
                    </a:cubicBezTo>
                    <a:cubicBezTo>
                      <a:pt x="51" y="20"/>
                      <a:pt x="39" y="0"/>
                      <a:pt x="13" y="5"/>
                    </a:cubicBezTo>
                    <a:cubicBezTo>
                      <a:pt x="10" y="5"/>
                      <a:pt x="5" y="3"/>
                      <a:pt x="3" y="6"/>
                    </a:cubicBezTo>
                    <a:cubicBezTo>
                      <a:pt x="0" y="11"/>
                      <a:pt x="4" y="14"/>
                      <a:pt x="7" y="17"/>
                    </a:cubicBezTo>
                    <a:cubicBezTo>
                      <a:pt x="22" y="30"/>
                      <a:pt x="33" y="47"/>
                      <a:pt x="47" y="61"/>
                    </a:cubicBezTo>
                    <a:cubicBezTo>
                      <a:pt x="81" y="96"/>
                      <a:pt x="121" y="124"/>
                      <a:pt x="162" y="151"/>
                    </a:cubicBezTo>
                    <a:cubicBezTo>
                      <a:pt x="194" y="171"/>
                      <a:pt x="226" y="193"/>
                      <a:pt x="262" y="208"/>
                    </a:cubicBezTo>
                    <a:cubicBezTo>
                      <a:pt x="275" y="213"/>
                      <a:pt x="290" y="213"/>
                      <a:pt x="301" y="221"/>
                    </a:cubicBezTo>
                    <a:cubicBezTo>
                      <a:pt x="315" y="233"/>
                      <a:pt x="332" y="236"/>
                      <a:pt x="348" y="242"/>
                    </a:cubicBezTo>
                    <a:cubicBezTo>
                      <a:pt x="370" y="250"/>
                      <a:pt x="393" y="253"/>
                      <a:pt x="416" y="257"/>
                    </a:cubicBezTo>
                    <a:cubicBezTo>
                      <a:pt x="439" y="261"/>
                      <a:pt x="462" y="265"/>
                      <a:pt x="486" y="267"/>
                    </a:cubicBezTo>
                    <a:cubicBezTo>
                      <a:pt x="516" y="270"/>
                      <a:pt x="546" y="263"/>
                      <a:pt x="575" y="256"/>
                    </a:cubicBezTo>
                    <a:cubicBezTo>
                      <a:pt x="620" y="245"/>
                      <a:pt x="666" y="241"/>
                      <a:pt x="707" y="218"/>
                    </a:cubicBezTo>
                    <a:cubicBezTo>
                      <a:pt x="711" y="216"/>
                      <a:pt x="716" y="216"/>
                      <a:pt x="720" y="219"/>
                    </a:cubicBezTo>
                    <a:cubicBezTo>
                      <a:pt x="740" y="233"/>
                      <a:pt x="761" y="233"/>
                      <a:pt x="781" y="218"/>
                    </a:cubicBezTo>
                    <a:cubicBezTo>
                      <a:pt x="788" y="214"/>
                      <a:pt x="798" y="210"/>
                      <a:pt x="796" y="201"/>
                    </a:cubicBezTo>
                    <a:cubicBezTo>
                      <a:pt x="794" y="192"/>
                      <a:pt x="784" y="192"/>
                      <a:pt x="776" y="191"/>
                    </a:cubicBezTo>
                    <a:cubicBezTo>
                      <a:pt x="768" y="190"/>
                      <a:pt x="766" y="186"/>
                      <a:pt x="770" y="179"/>
                    </a:cubicBezTo>
                    <a:cubicBezTo>
                      <a:pt x="778" y="165"/>
                      <a:pt x="805" y="155"/>
                      <a:pt x="820" y="163"/>
                    </a:cubicBezTo>
                    <a:cubicBezTo>
                      <a:pt x="826" y="166"/>
                      <a:pt x="828" y="166"/>
                      <a:pt x="831" y="161"/>
                    </a:cubicBezTo>
                    <a:cubicBezTo>
                      <a:pt x="838" y="148"/>
                      <a:pt x="850" y="141"/>
                      <a:pt x="864" y="141"/>
                    </a:cubicBezTo>
                    <a:cubicBezTo>
                      <a:pt x="868" y="141"/>
                      <a:pt x="873" y="140"/>
                      <a:pt x="874" y="137"/>
                    </a:cubicBezTo>
                    <a:cubicBezTo>
                      <a:pt x="877" y="120"/>
                      <a:pt x="895" y="116"/>
                      <a:pt x="900" y="102"/>
                    </a:cubicBezTo>
                    <a:cubicBezTo>
                      <a:pt x="902" y="99"/>
                      <a:pt x="908" y="96"/>
                      <a:pt x="903" y="92"/>
                    </a:cubicBezTo>
                    <a:cubicBezTo>
                      <a:pt x="898" y="87"/>
                      <a:pt x="895" y="93"/>
                      <a:pt x="893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" name="任意多边形 5">
                <a:extLst>
                  <a:ext uri="{FF2B5EF4-FFF2-40B4-BE49-F238E27FC236}">
                    <a16:creationId xmlns:a16="http://schemas.microsoft.com/office/drawing/2014/main" id="{207953E0-9D51-405C-8C45-A03801BA1737}"/>
                  </a:ext>
                </a:extLst>
              </p:cNvPr>
              <p:cNvSpPr/>
              <p:nvPr/>
            </p:nvSpPr>
            <p:spPr bwMode="auto">
              <a:xfrm>
                <a:off x="4201332" y="1699353"/>
                <a:ext cx="1208105" cy="1472878"/>
              </a:xfrm>
              <a:custGeom>
                <a:avLst/>
                <a:gdLst>
                  <a:gd name="T0" fmla="*/ 28 w 413"/>
                  <a:gd name="T1" fmla="*/ 498 h 503"/>
                  <a:gd name="T2" fmla="*/ 48 w 413"/>
                  <a:gd name="T3" fmla="*/ 499 h 503"/>
                  <a:gd name="T4" fmla="*/ 47 w 413"/>
                  <a:gd name="T5" fmla="*/ 474 h 503"/>
                  <a:gd name="T6" fmla="*/ 92 w 413"/>
                  <a:gd name="T7" fmla="*/ 339 h 503"/>
                  <a:gd name="T8" fmla="*/ 157 w 413"/>
                  <a:gd name="T9" fmla="*/ 223 h 503"/>
                  <a:gd name="T10" fmla="*/ 268 w 413"/>
                  <a:gd name="T11" fmla="*/ 111 h 503"/>
                  <a:gd name="T12" fmla="*/ 357 w 413"/>
                  <a:gd name="T13" fmla="*/ 56 h 503"/>
                  <a:gd name="T14" fmla="*/ 387 w 413"/>
                  <a:gd name="T15" fmla="*/ 39 h 503"/>
                  <a:gd name="T16" fmla="*/ 405 w 413"/>
                  <a:gd name="T17" fmla="*/ 0 h 503"/>
                  <a:gd name="T18" fmla="*/ 380 w 413"/>
                  <a:gd name="T19" fmla="*/ 24 h 503"/>
                  <a:gd name="T20" fmla="*/ 349 w 413"/>
                  <a:gd name="T21" fmla="*/ 20 h 503"/>
                  <a:gd name="T22" fmla="*/ 355 w 413"/>
                  <a:gd name="T23" fmla="*/ 13 h 503"/>
                  <a:gd name="T24" fmla="*/ 323 w 413"/>
                  <a:gd name="T25" fmla="*/ 24 h 503"/>
                  <a:gd name="T26" fmla="*/ 214 w 413"/>
                  <a:gd name="T27" fmla="*/ 90 h 503"/>
                  <a:gd name="T28" fmla="*/ 138 w 413"/>
                  <a:gd name="T29" fmla="*/ 166 h 503"/>
                  <a:gd name="T30" fmla="*/ 80 w 413"/>
                  <a:gd name="T31" fmla="*/ 237 h 503"/>
                  <a:gd name="T32" fmla="*/ 18 w 413"/>
                  <a:gd name="T33" fmla="*/ 336 h 503"/>
                  <a:gd name="T34" fmla="*/ 7 w 413"/>
                  <a:gd name="T35" fmla="*/ 478 h 503"/>
                  <a:gd name="T36" fmla="*/ 28 w 413"/>
                  <a:gd name="T37" fmla="*/ 498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3" h="503">
                    <a:moveTo>
                      <a:pt x="28" y="498"/>
                    </a:moveTo>
                    <a:cubicBezTo>
                      <a:pt x="36" y="492"/>
                      <a:pt x="41" y="495"/>
                      <a:pt x="48" y="499"/>
                    </a:cubicBezTo>
                    <a:cubicBezTo>
                      <a:pt x="47" y="490"/>
                      <a:pt x="45" y="482"/>
                      <a:pt x="47" y="474"/>
                    </a:cubicBezTo>
                    <a:cubicBezTo>
                      <a:pt x="59" y="428"/>
                      <a:pt x="71" y="383"/>
                      <a:pt x="92" y="339"/>
                    </a:cubicBezTo>
                    <a:cubicBezTo>
                      <a:pt x="110" y="298"/>
                      <a:pt x="129" y="258"/>
                      <a:pt x="157" y="223"/>
                    </a:cubicBezTo>
                    <a:cubicBezTo>
                      <a:pt x="190" y="182"/>
                      <a:pt x="225" y="143"/>
                      <a:pt x="268" y="111"/>
                    </a:cubicBezTo>
                    <a:cubicBezTo>
                      <a:pt x="296" y="90"/>
                      <a:pt x="325" y="70"/>
                      <a:pt x="357" y="56"/>
                    </a:cubicBezTo>
                    <a:cubicBezTo>
                      <a:pt x="368" y="51"/>
                      <a:pt x="377" y="43"/>
                      <a:pt x="387" y="39"/>
                    </a:cubicBezTo>
                    <a:cubicBezTo>
                      <a:pt x="405" y="30"/>
                      <a:pt x="413" y="22"/>
                      <a:pt x="405" y="0"/>
                    </a:cubicBezTo>
                    <a:cubicBezTo>
                      <a:pt x="406" y="21"/>
                      <a:pt x="392" y="20"/>
                      <a:pt x="380" y="24"/>
                    </a:cubicBezTo>
                    <a:cubicBezTo>
                      <a:pt x="369" y="28"/>
                      <a:pt x="358" y="31"/>
                      <a:pt x="349" y="20"/>
                    </a:cubicBezTo>
                    <a:cubicBezTo>
                      <a:pt x="350" y="17"/>
                      <a:pt x="357" y="21"/>
                      <a:pt x="355" y="13"/>
                    </a:cubicBezTo>
                    <a:cubicBezTo>
                      <a:pt x="345" y="16"/>
                      <a:pt x="334" y="20"/>
                      <a:pt x="323" y="24"/>
                    </a:cubicBezTo>
                    <a:cubicBezTo>
                      <a:pt x="283" y="40"/>
                      <a:pt x="248" y="63"/>
                      <a:pt x="214" y="90"/>
                    </a:cubicBezTo>
                    <a:cubicBezTo>
                      <a:pt x="186" y="113"/>
                      <a:pt x="162" y="140"/>
                      <a:pt x="138" y="166"/>
                    </a:cubicBezTo>
                    <a:cubicBezTo>
                      <a:pt x="117" y="188"/>
                      <a:pt x="101" y="215"/>
                      <a:pt x="80" y="237"/>
                    </a:cubicBezTo>
                    <a:cubicBezTo>
                      <a:pt x="53" y="266"/>
                      <a:pt x="29" y="298"/>
                      <a:pt x="18" y="336"/>
                    </a:cubicBezTo>
                    <a:cubicBezTo>
                      <a:pt x="4" y="382"/>
                      <a:pt x="0" y="430"/>
                      <a:pt x="7" y="478"/>
                    </a:cubicBezTo>
                    <a:cubicBezTo>
                      <a:pt x="8" y="492"/>
                      <a:pt x="21" y="503"/>
                      <a:pt x="28" y="4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" name="任意多边形 6">
                <a:extLst>
                  <a:ext uri="{FF2B5EF4-FFF2-40B4-BE49-F238E27FC236}">
                    <a16:creationId xmlns:a16="http://schemas.microsoft.com/office/drawing/2014/main" id="{8E82B211-D97D-4C39-890E-75A2F6F11A80}"/>
                  </a:ext>
                </a:extLst>
              </p:cNvPr>
              <p:cNvSpPr/>
              <p:nvPr/>
            </p:nvSpPr>
            <p:spPr bwMode="auto">
              <a:xfrm>
                <a:off x="4175470" y="3180853"/>
                <a:ext cx="423637" cy="1205642"/>
              </a:xfrm>
              <a:custGeom>
                <a:avLst/>
                <a:gdLst>
                  <a:gd name="T0" fmla="*/ 91 w 145"/>
                  <a:gd name="T1" fmla="*/ 304 h 412"/>
                  <a:gd name="T2" fmla="*/ 80 w 145"/>
                  <a:gd name="T3" fmla="*/ 251 h 412"/>
                  <a:gd name="T4" fmla="*/ 76 w 145"/>
                  <a:gd name="T5" fmla="*/ 168 h 412"/>
                  <a:gd name="T6" fmla="*/ 56 w 145"/>
                  <a:gd name="T7" fmla="*/ 162 h 412"/>
                  <a:gd name="T8" fmla="*/ 56 w 145"/>
                  <a:gd name="T9" fmla="*/ 138 h 412"/>
                  <a:gd name="T10" fmla="*/ 65 w 145"/>
                  <a:gd name="T11" fmla="*/ 45 h 412"/>
                  <a:gd name="T12" fmla="*/ 65 w 145"/>
                  <a:gd name="T13" fmla="*/ 0 h 412"/>
                  <a:gd name="T14" fmla="*/ 57 w 145"/>
                  <a:gd name="T15" fmla="*/ 61 h 412"/>
                  <a:gd name="T16" fmla="*/ 49 w 145"/>
                  <a:gd name="T17" fmla="*/ 123 h 412"/>
                  <a:gd name="T18" fmla="*/ 36 w 145"/>
                  <a:gd name="T19" fmla="*/ 133 h 412"/>
                  <a:gd name="T20" fmla="*/ 3 w 145"/>
                  <a:gd name="T21" fmla="*/ 157 h 412"/>
                  <a:gd name="T22" fmla="*/ 4 w 145"/>
                  <a:gd name="T23" fmla="*/ 216 h 412"/>
                  <a:gd name="T24" fmla="*/ 17 w 145"/>
                  <a:gd name="T25" fmla="*/ 243 h 412"/>
                  <a:gd name="T26" fmla="*/ 28 w 145"/>
                  <a:gd name="T27" fmla="*/ 279 h 412"/>
                  <a:gd name="T28" fmla="*/ 86 w 145"/>
                  <a:gd name="T29" fmla="*/ 368 h 412"/>
                  <a:gd name="T30" fmla="*/ 145 w 145"/>
                  <a:gd name="T31" fmla="*/ 412 h 412"/>
                  <a:gd name="T32" fmla="*/ 91 w 145"/>
                  <a:gd name="T33" fmla="*/ 304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412">
                    <a:moveTo>
                      <a:pt x="91" y="304"/>
                    </a:moveTo>
                    <a:cubicBezTo>
                      <a:pt x="82" y="286"/>
                      <a:pt x="82" y="268"/>
                      <a:pt x="80" y="251"/>
                    </a:cubicBezTo>
                    <a:cubicBezTo>
                      <a:pt x="78" y="224"/>
                      <a:pt x="58" y="199"/>
                      <a:pt x="76" y="168"/>
                    </a:cubicBezTo>
                    <a:cubicBezTo>
                      <a:pt x="60" y="178"/>
                      <a:pt x="55" y="175"/>
                      <a:pt x="56" y="162"/>
                    </a:cubicBezTo>
                    <a:cubicBezTo>
                      <a:pt x="57" y="154"/>
                      <a:pt x="53" y="146"/>
                      <a:pt x="56" y="138"/>
                    </a:cubicBezTo>
                    <a:cubicBezTo>
                      <a:pt x="66" y="108"/>
                      <a:pt x="61" y="76"/>
                      <a:pt x="65" y="45"/>
                    </a:cubicBezTo>
                    <a:cubicBezTo>
                      <a:pt x="66" y="30"/>
                      <a:pt x="65" y="15"/>
                      <a:pt x="65" y="0"/>
                    </a:cubicBezTo>
                    <a:cubicBezTo>
                      <a:pt x="57" y="20"/>
                      <a:pt x="55" y="40"/>
                      <a:pt x="57" y="61"/>
                    </a:cubicBezTo>
                    <a:cubicBezTo>
                      <a:pt x="59" y="81"/>
                      <a:pt x="58" y="103"/>
                      <a:pt x="49" y="123"/>
                    </a:cubicBezTo>
                    <a:cubicBezTo>
                      <a:pt x="46" y="128"/>
                      <a:pt x="43" y="133"/>
                      <a:pt x="36" y="133"/>
                    </a:cubicBezTo>
                    <a:cubicBezTo>
                      <a:pt x="15" y="132"/>
                      <a:pt x="5" y="138"/>
                      <a:pt x="3" y="157"/>
                    </a:cubicBezTo>
                    <a:cubicBezTo>
                      <a:pt x="1" y="176"/>
                      <a:pt x="0" y="196"/>
                      <a:pt x="4" y="216"/>
                    </a:cubicBezTo>
                    <a:cubicBezTo>
                      <a:pt x="6" y="227"/>
                      <a:pt x="6" y="237"/>
                      <a:pt x="17" y="243"/>
                    </a:cubicBezTo>
                    <a:cubicBezTo>
                      <a:pt x="9" y="258"/>
                      <a:pt x="21" y="269"/>
                      <a:pt x="28" y="279"/>
                    </a:cubicBezTo>
                    <a:cubicBezTo>
                      <a:pt x="47" y="309"/>
                      <a:pt x="67" y="338"/>
                      <a:pt x="86" y="368"/>
                    </a:cubicBezTo>
                    <a:cubicBezTo>
                      <a:pt x="100" y="391"/>
                      <a:pt x="119" y="406"/>
                      <a:pt x="145" y="412"/>
                    </a:cubicBezTo>
                    <a:cubicBezTo>
                      <a:pt x="119" y="380"/>
                      <a:pt x="109" y="340"/>
                      <a:pt x="91" y="3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" name="任意多边形 7">
                <a:extLst>
                  <a:ext uri="{FF2B5EF4-FFF2-40B4-BE49-F238E27FC236}">
                    <a16:creationId xmlns:a16="http://schemas.microsoft.com/office/drawing/2014/main" id="{FB9EFB53-AAA9-43E2-93F2-AA7D561EE313}"/>
                  </a:ext>
                </a:extLst>
              </p:cNvPr>
              <p:cNvSpPr/>
              <p:nvPr/>
            </p:nvSpPr>
            <p:spPr bwMode="auto">
              <a:xfrm>
                <a:off x="7590430" y="2422246"/>
                <a:ext cx="426100" cy="1970406"/>
              </a:xfrm>
              <a:custGeom>
                <a:avLst/>
                <a:gdLst>
                  <a:gd name="T0" fmla="*/ 136 w 146"/>
                  <a:gd name="T1" fmla="*/ 275 h 673"/>
                  <a:gd name="T2" fmla="*/ 127 w 146"/>
                  <a:gd name="T3" fmla="*/ 253 h 673"/>
                  <a:gd name="T4" fmla="*/ 119 w 146"/>
                  <a:gd name="T5" fmla="*/ 213 h 673"/>
                  <a:gd name="T6" fmla="*/ 56 w 146"/>
                  <a:gd name="T7" fmla="*/ 71 h 673"/>
                  <a:gd name="T8" fmla="*/ 20 w 146"/>
                  <a:gd name="T9" fmla="*/ 23 h 673"/>
                  <a:gd name="T10" fmla="*/ 18 w 146"/>
                  <a:gd name="T11" fmla="*/ 16 h 673"/>
                  <a:gd name="T12" fmla="*/ 0 w 146"/>
                  <a:gd name="T13" fmla="*/ 0 h 673"/>
                  <a:gd name="T14" fmla="*/ 11 w 146"/>
                  <a:gd name="T15" fmla="*/ 22 h 673"/>
                  <a:gd name="T16" fmla="*/ 45 w 146"/>
                  <a:gd name="T17" fmla="*/ 75 h 673"/>
                  <a:gd name="T18" fmla="*/ 89 w 146"/>
                  <a:gd name="T19" fmla="*/ 195 h 673"/>
                  <a:gd name="T20" fmla="*/ 97 w 146"/>
                  <a:gd name="T21" fmla="*/ 268 h 673"/>
                  <a:gd name="T22" fmla="*/ 94 w 146"/>
                  <a:gd name="T23" fmla="*/ 322 h 673"/>
                  <a:gd name="T24" fmla="*/ 102 w 146"/>
                  <a:gd name="T25" fmla="*/ 392 h 673"/>
                  <a:gd name="T26" fmla="*/ 105 w 146"/>
                  <a:gd name="T27" fmla="*/ 431 h 673"/>
                  <a:gd name="T28" fmla="*/ 14 w 146"/>
                  <a:gd name="T29" fmla="*/ 650 h 673"/>
                  <a:gd name="T30" fmla="*/ 5 w 146"/>
                  <a:gd name="T31" fmla="*/ 673 h 673"/>
                  <a:gd name="T32" fmla="*/ 33 w 146"/>
                  <a:gd name="T33" fmla="*/ 640 h 673"/>
                  <a:gd name="T34" fmla="*/ 91 w 146"/>
                  <a:gd name="T35" fmla="*/ 524 h 673"/>
                  <a:gd name="T36" fmla="*/ 128 w 146"/>
                  <a:gd name="T37" fmla="*/ 379 h 673"/>
                  <a:gd name="T38" fmla="*/ 133 w 146"/>
                  <a:gd name="T39" fmla="*/ 351 h 673"/>
                  <a:gd name="T40" fmla="*/ 139 w 146"/>
                  <a:gd name="T41" fmla="*/ 321 h 673"/>
                  <a:gd name="T42" fmla="*/ 136 w 146"/>
                  <a:gd name="T43" fmla="*/ 275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6" h="673">
                    <a:moveTo>
                      <a:pt x="136" y="275"/>
                    </a:moveTo>
                    <a:cubicBezTo>
                      <a:pt x="132" y="268"/>
                      <a:pt x="127" y="262"/>
                      <a:pt x="127" y="253"/>
                    </a:cubicBezTo>
                    <a:cubicBezTo>
                      <a:pt x="128" y="239"/>
                      <a:pt x="122" y="227"/>
                      <a:pt x="119" y="213"/>
                    </a:cubicBezTo>
                    <a:cubicBezTo>
                      <a:pt x="107" y="162"/>
                      <a:pt x="88" y="113"/>
                      <a:pt x="56" y="71"/>
                    </a:cubicBezTo>
                    <a:cubicBezTo>
                      <a:pt x="43" y="55"/>
                      <a:pt x="39" y="34"/>
                      <a:pt x="20" y="23"/>
                    </a:cubicBezTo>
                    <a:cubicBezTo>
                      <a:pt x="19" y="22"/>
                      <a:pt x="17" y="18"/>
                      <a:pt x="18" y="16"/>
                    </a:cubicBezTo>
                    <a:cubicBezTo>
                      <a:pt x="22" y="1"/>
                      <a:pt x="10" y="4"/>
                      <a:pt x="0" y="0"/>
                    </a:cubicBezTo>
                    <a:cubicBezTo>
                      <a:pt x="5" y="9"/>
                      <a:pt x="7" y="16"/>
                      <a:pt x="11" y="22"/>
                    </a:cubicBezTo>
                    <a:cubicBezTo>
                      <a:pt x="22" y="40"/>
                      <a:pt x="36" y="56"/>
                      <a:pt x="45" y="75"/>
                    </a:cubicBezTo>
                    <a:cubicBezTo>
                      <a:pt x="62" y="114"/>
                      <a:pt x="81" y="152"/>
                      <a:pt x="89" y="195"/>
                    </a:cubicBezTo>
                    <a:cubicBezTo>
                      <a:pt x="93" y="219"/>
                      <a:pt x="100" y="243"/>
                      <a:pt x="97" y="268"/>
                    </a:cubicBezTo>
                    <a:cubicBezTo>
                      <a:pt x="96" y="286"/>
                      <a:pt x="90" y="304"/>
                      <a:pt x="94" y="322"/>
                    </a:cubicBezTo>
                    <a:cubicBezTo>
                      <a:pt x="99" y="345"/>
                      <a:pt x="101" y="369"/>
                      <a:pt x="102" y="392"/>
                    </a:cubicBezTo>
                    <a:cubicBezTo>
                      <a:pt x="103" y="405"/>
                      <a:pt x="107" y="417"/>
                      <a:pt x="105" y="431"/>
                    </a:cubicBezTo>
                    <a:cubicBezTo>
                      <a:pt x="89" y="510"/>
                      <a:pt x="59" y="583"/>
                      <a:pt x="14" y="650"/>
                    </a:cubicBezTo>
                    <a:cubicBezTo>
                      <a:pt x="9" y="657"/>
                      <a:pt x="5" y="664"/>
                      <a:pt x="5" y="673"/>
                    </a:cubicBezTo>
                    <a:cubicBezTo>
                      <a:pt x="20" y="666"/>
                      <a:pt x="25" y="652"/>
                      <a:pt x="33" y="640"/>
                    </a:cubicBezTo>
                    <a:cubicBezTo>
                      <a:pt x="56" y="603"/>
                      <a:pt x="74" y="564"/>
                      <a:pt x="91" y="524"/>
                    </a:cubicBezTo>
                    <a:cubicBezTo>
                      <a:pt x="111" y="477"/>
                      <a:pt x="120" y="428"/>
                      <a:pt x="128" y="379"/>
                    </a:cubicBezTo>
                    <a:cubicBezTo>
                      <a:pt x="130" y="369"/>
                      <a:pt x="134" y="360"/>
                      <a:pt x="133" y="351"/>
                    </a:cubicBezTo>
                    <a:cubicBezTo>
                      <a:pt x="132" y="341"/>
                      <a:pt x="134" y="331"/>
                      <a:pt x="139" y="321"/>
                    </a:cubicBezTo>
                    <a:cubicBezTo>
                      <a:pt x="146" y="306"/>
                      <a:pt x="142" y="289"/>
                      <a:pt x="136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" name="任意多边形 8">
                <a:extLst>
                  <a:ext uri="{FF2B5EF4-FFF2-40B4-BE49-F238E27FC236}">
                    <a16:creationId xmlns:a16="http://schemas.microsoft.com/office/drawing/2014/main" id="{4A434912-B4CE-493B-88D0-859F99494A7D}"/>
                  </a:ext>
                </a:extLst>
              </p:cNvPr>
              <p:cNvSpPr/>
              <p:nvPr/>
            </p:nvSpPr>
            <p:spPr bwMode="auto">
              <a:xfrm>
                <a:off x="4824473" y="4594619"/>
                <a:ext cx="637919" cy="417480"/>
              </a:xfrm>
              <a:custGeom>
                <a:avLst/>
                <a:gdLst>
                  <a:gd name="T0" fmla="*/ 213 w 218"/>
                  <a:gd name="T1" fmla="*/ 143 h 143"/>
                  <a:gd name="T2" fmla="*/ 218 w 218"/>
                  <a:gd name="T3" fmla="*/ 137 h 143"/>
                  <a:gd name="T4" fmla="*/ 0 w 218"/>
                  <a:gd name="T5" fmla="*/ 0 h 143"/>
                  <a:gd name="T6" fmla="*/ 213 w 218"/>
                  <a:gd name="T7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8" h="143">
                    <a:moveTo>
                      <a:pt x="213" y="143"/>
                    </a:moveTo>
                    <a:cubicBezTo>
                      <a:pt x="214" y="141"/>
                      <a:pt x="216" y="139"/>
                      <a:pt x="218" y="137"/>
                    </a:cubicBezTo>
                    <a:cubicBezTo>
                      <a:pt x="135" y="107"/>
                      <a:pt x="76" y="41"/>
                      <a:pt x="0" y="0"/>
                    </a:cubicBezTo>
                    <a:cubicBezTo>
                      <a:pt x="61" y="62"/>
                      <a:pt x="129" y="114"/>
                      <a:pt x="213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9">
                <a:extLst>
                  <a:ext uri="{FF2B5EF4-FFF2-40B4-BE49-F238E27FC236}">
                    <a16:creationId xmlns:a16="http://schemas.microsoft.com/office/drawing/2014/main" id="{AEF45714-ACC3-4CD9-ABA0-03B97E7D6F7F}"/>
                  </a:ext>
                </a:extLst>
              </p:cNvPr>
              <p:cNvSpPr/>
              <p:nvPr/>
            </p:nvSpPr>
            <p:spPr bwMode="auto">
              <a:xfrm>
                <a:off x="5711155" y="1629158"/>
                <a:ext cx="391618" cy="70196"/>
              </a:xfrm>
              <a:custGeom>
                <a:avLst/>
                <a:gdLst>
                  <a:gd name="T0" fmla="*/ 10 w 134"/>
                  <a:gd name="T1" fmla="*/ 23 h 24"/>
                  <a:gd name="T2" fmla="*/ 69 w 134"/>
                  <a:gd name="T3" fmla="*/ 20 h 24"/>
                  <a:gd name="T4" fmla="*/ 134 w 134"/>
                  <a:gd name="T5" fmla="*/ 6 h 24"/>
                  <a:gd name="T6" fmla="*/ 52 w 134"/>
                  <a:gd name="T7" fmla="*/ 8 h 24"/>
                  <a:gd name="T8" fmla="*/ 10 w 134"/>
                  <a:gd name="T9" fmla="*/ 16 h 24"/>
                  <a:gd name="T10" fmla="*/ 1 w 134"/>
                  <a:gd name="T11" fmla="*/ 17 h 24"/>
                  <a:gd name="T12" fmla="*/ 10 w 134"/>
                  <a:gd name="T1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24">
                    <a:moveTo>
                      <a:pt x="10" y="23"/>
                    </a:moveTo>
                    <a:cubicBezTo>
                      <a:pt x="30" y="23"/>
                      <a:pt x="50" y="23"/>
                      <a:pt x="69" y="20"/>
                    </a:cubicBezTo>
                    <a:cubicBezTo>
                      <a:pt x="91" y="16"/>
                      <a:pt x="112" y="11"/>
                      <a:pt x="134" y="6"/>
                    </a:cubicBezTo>
                    <a:cubicBezTo>
                      <a:pt x="107" y="6"/>
                      <a:pt x="79" y="0"/>
                      <a:pt x="52" y="8"/>
                    </a:cubicBezTo>
                    <a:cubicBezTo>
                      <a:pt x="39" y="12"/>
                      <a:pt x="25" y="19"/>
                      <a:pt x="10" y="16"/>
                    </a:cubicBezTo>
                    <a:cubicBezTo>
                      <a:pt x="7" y="15"/>
                      <a:pt x="3" y="11"/>
                      <a:pt x="1" y="17"/>
                    </a:cubicBezTo>
                    <a:cubicBezTo>
                      <a:pt x="0" y="24"/>
                      <a:pt x="6" y="23"/>
                      <a:pt x="10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" name="任意多边形 10">
                <a:extLst>
                  <a:ext uri="{FF2B5EF4-FFF2-40B4-BE49-F238E27FC236}">
                    <a16:creationId xmlns:a16="http://schemas.microsoft.com/office/drawing/2014/main" id="{C990A717-0F75-4516-9EB8-338B9CE001DA}"/>
                  </a:ext>
                </a:extLst>
              </p:cNvPr>
              <p:cNvSpPr/>
              <p:nvPr/>
            </p:nvSpPr>
            <p:spPr bwMode="auto">
              <a:xfrm>
                <a:off x="5781351" y="1544184"/>
                <a:ext cx="301719" cy="70196"/>
              </a:xfrm>
              <a:custGeom>
                <a:avLst/>
                <a:gdLst>
                  <a:gd name="T0" fmla="*/ 0 w 103"/>
                  <a:gd name="T1" fmla="*/ 24 h 24"/>
                  <a:gd name="T2" fmla="*/ 103 w 103"/>
                  <a:gd name="T3" fmla="*/ 11 h 24"/>
                  <a:gd name="T4" fmla="*/ 0 w 10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3" h="24">
                    <a:moveTo>
                      <a:pt x="0" y="24"/>
                    </a:moveTo>
                    <a:cubicBezTo>
                      <a:pt x="37" y="22"/>
                      <a:pt x="70" y="18"/>
                      <a:pt x="103" y="11"/>
                    </a:cubicBezTo>
                    <a:cubicBezTo>
                      <a:pt x="70" y="13"/>
                      <a:pt x="36" y="0"/>
                      <a:pt x="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" name="任意多边形 11">
                <a:extLst>
                  <a:ext uri="{FF2B5EF4-FFF2-40B4-BE49-F238E27FC236}">
                    <a16:creationId xmlns:a16="http://schemas.microsoft.com/office/drawing/2014/main" id="{334F8A6D-6F4E-415A-B613-E3E80940EC57}"/>
                  </a:ext>
                </a:extLst>
              </p:cNvPr>
              <p:cNvSpPr/>
              <p:nvPr/>
            </p:nvSpPr>
            <p:spPr bwMode="auto">
              <a:xfrm>
                <a:off x="7350286" y="4541664"/>
                <a:ext cx="145317" cy="149012"/>
              </a:xfrm>
              <a:custGeom>
                <a:avLst/>
                <a:gdLst>
                  <a:gd name="T0" fmla="*/ 46 w 50"/>
                  <a:gd name="T1" fmla="*/ 7 h 51"/>
                  <a:gd name="T2" fmla="*/ 39 w 50"/>
                  <a:gd name="T3" fmla="*/ 4 h 51"/>
                  <a:gd name="T4" fmla="*/ 0 w 50"/>
                  <a:gd name="T5" fmla="*/ 51 h 51"/>
                  <a:gd name="T6" fmla="*/ 19 w 50"/>
                  <a:gd name="T7" fmla="*/ 42 h 51"/>
                  <a:gd name="T8" fmla="*/ 44 w 50"/>
                  <a:gd name="T9" fmla="*/ 14 h 51"/>
                  <a:gd name="T10" fmla="*/ 46 w 50"/>
                  <a:gd name="T11" fmla="*/ 7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51">
                    <a:moveTo>
                      <a:pt x="46" y="7"/>
                    </a:moveTo>
                    <a:cubicBezTo>
                      <a:pt x="44" y="5"/>
                      <a:pt x="41" y="0"/>
                      <a:pt x="39" y="4"/>
                    </a:cubicBezTo>
                    <a:cubicBezTo>
                      <a:pt x="29" y="23"/>
                      <a:pt x="9" y="32"/>
                      <a:pt x="0" y="51"/>
                    </a:cubicBezTo>
                    <a:cubicBezTo>
                      <a:pt x="7" y="49"/>
                      <a:pt x="16" y="49"/>
                      <a:pt x="19" y="42"/>
                    </a:cubicBezTo>
                    <a:cubicBezTo>
                      <a:pt x="24" y="29"/>
                      <a:pt x="33" y="20"/>
                      <a:pt x="44" y="14"/>
                    </a:cubicBezTo>
                    <a:cubicBezTo>
                      <a:pt x="47" y="12"/>
                      <a:pt x="50" y="9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" name="任意多边形 12">
                <a:extLst>
                  <a:ext uri="{FF2B5EF4-FFF2-40B4-BE49-F238E27FC236}">
                    <a16:creationId xmlns:a16="http://schemas.microsoft.com/office/drawing/2014/main" id="{079038AC-DA08-4D38-9A10-AEA22D215370}"/>
                  </a:ext>
                </a:extLst>
              </p:cNvPr>
              <p:cNvSpPr/>
              <p:nvPr/>
            </p:nvSpPr>
            <p:spPr bwMode="auto">
              <a:xfrm>
                <a:off x="6542420" y="1688270"/>
                <a:ext cx="78816" cy="51723"/>
              </a:xfrm>
              <a:custGeom>
                <a:avLst/>
                <a:gdLst>
                  <a:gd name="T0" fmla="*/ 22 w 27"/>
                  <a:gd name="T1" fmla="*/ 5 h 18"/>
                  <a:gd name="T2" fmla="*/ 0 w 27"/>
                  <a:gd name="T3" fmla="*/ 8 h 18"/>
                  <a:gd name="T4" fmla="*/ 15 w 27"/>
                  <a:gd name="T5" fmla="*/ 14 h 18"/>
                  <a:gd name="T6" fmla="*/ 22 w 27"/>
                  <a:gd name="T7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22" y="5"/>
                    </a:moveTo>
                    <a:cubicBezTo>
                      <a:pt x="17" y="0"/>
                      <a:pt x="8" y="2"/>
                      <a:pt x="0" y="8"/>
                    </a:cubicBezTo>
                    <a:cubicBezTo>
                      <a:pt x="6" y="9"/>
                      <a:pt x="11" y="12"/>
                      <a:pt x="15" y="14"/>
                    </a:cubicBezTo>
                    <a:cubicBezTo>
                      <a:pt x="25" y="18"/>
                      <a:pt x="27" y="10"/>
                      <a:pt x="2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" name="任意多边形 13">
                <a:extLst>
                  <a:ext uri="{FF2B5EF4-FFF2-40B4-BE49-F238E27FC236}">
                    <a16:creationId xmlns:a16="http://schemas.microsoft.com/office/drawing/2014/main" id="{A45CD692-B0EE-4E8F-8B21-B49B7CE7669B}"/>
                  </a:ext>
                </a:extLst>
              </p:cNvPr>
              <p:cNvSpPr/>
              <p:nvPr/>
            </p:nvSpPr>
            <p:spPr bwMode="auto">
              <a:xfrm>
                <a:off x="5468549" y="1743688"/>
                <a:ext cx="76353" cy="44334"/>
              </a:xfrm>
              <a:custGeom>
                <a:avLst/>
                <a:gdLst>
                  <a:gd name="T0" fmla="*/ 26 w 26"/>
                  <a:gd name="T1" fmla="*/ 2 h 15"/>
                  <a:gd name="T2" fmla="*/ 0 w 26"/>
                  <a:gd name="T3" fmla="*/ 7 h 15"/>
                  <a:gd name="T4" fmla="*/ 2 w 26"/>
                  <a:gd name="T5" fmla="*/ 11 h 15"/>
                  <a:gd name="T6" fmla="*/ 26 w 26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15" y="2"/>
                      <a:pt x="6" y="0"/>
                      <a:pt x="0" y="7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11" y="15"/>
                      <a:pt x="17" y="10"/>
                      <a:pt x="2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6178C49D-9EAF-4C03-A04B-E7B542924209}"/>
                </a:ext>
              </a:extLst>
            </p:cNvPr>
            <p:cNvSpPr/>
            <p:nvPr/>
          </p:nvSpPr>
          <p:spPr>
            <a:xfrm>
              <a:off x="4472694" y="2618972"/>
              <a:ext cx="2734494" cy="2734494"/>
            </a:xfrm>
            <a:prstGeom prst="ellipse">
              <a:avLst/>
            </a:prstGeom>
            <a:blipFill dpi="0"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>
                        <a14:imgEffect>
                          <a14:saturation sat="0"/>
                        </a14:imgEffect>
                      </a14:imgLayer>
                    </a14:imgProps>
                  </a:ext>
                </a:extLst>
              </a:blip>
              <a:srcRect/>
              <a:stretch>
                <a:fillRect l="-4936" t="-580" r="-4936" b="182"/>
              </a:stretch>
            </a:blip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sp>
        <p:nvSpPr>
          <p:cNvPr id="24" name="文本框 23">
            <a:extLst>
              <a:ext uri="{FF2B5EF4-FFF2-40B4-BE49-F238E27FC236}">
                <a16:creationId xmlns:a16="http://schemas.microsoft.com/office/drawing/2014/main" id="{23674B5C-3C58-44AE-8DB3-0FE18A4C007B}"/>
              </a:ext>
            </a:extLst>
          </p:cNvPr>
          <p:cNvSpPr txBox="1"/>
          <p:nvPr/>
        </p:nvSpPr>
        <p:spPr>
          <a:xfrm>
            <a:off x="910142" y="3089255"/>
            <a:ext cx="4235238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宋瓷，即宋代的瓷器，宋代是传统制瓷工艺发展史上一个非常繁荣昌盛的时期。现时已发现的古代陶瓷遗址分布于全国</a:t>
            </a:r>
            <a:r>
              <a:rPr lang="en-US" altLang="zh-CN" dirty="0"/>
              <a:t>170</a:t>
            </a:r>
            <a:r>
              <a:rPr lang="zh-CN" altLang="en-US" dirty="0"/>
              <a:t>个县。其中有宋代窑址的就有</a:t>
            </a:r>
            <a:r>
              <a:rPr lang="en-US" altLang="zh-CN" dirty="0"/>
              <a:t>130</a:t>
            </a:r>
            <a:r>
              <a:rPr lang="zh-CN" altLang="en-US" dirty="0"/>
              <a:t>个县，占总数的</a:t>
            </a:r>
            <a:r>
              <a:rPr lang="en-US" altLang="zh-CN" dirty="0"/>
              <a:t>75%</a:t>
            </a:r>
            <a:r>
              <a:rPr lang="zh-CN" altLang="en-US" dirty="0"/>
              <a:t>。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9CEDE33C-0849-473B-BA58-717A3F80CC92}"/>
              </a:ext>
            </a:extLst>
          </p:cNvPr>
          <p:cNvGrpSpPr/>
          <p:nvPr/>
        </p:nvGrpSpPr>
        <p:grpSpPr>
          <a:xfrm>
            <a:off x="910142" y="1928721"/>
            <a:ext cx="1000274" cy="635694"/>
            <a:chOff x="910142" y="1928721"/>
            <a:chExt cx="1000274" cy="635694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1105A78D-39A2-414D-B1DF-7969EBF75194}"/>
                </a:ext>
              </a:extLst>
            </p:cNvPr>
            <p:cNvSpPr txBox="1"/>
            <p:nvPr/>
          </p:nvSpPr>
          <p:spPr>
            <a:xfrm>
              <a:off x="910142" y="1928721"/>
              <a:ext cx="1000274" cy="553998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6600" b="0" i="0" u="none" strike="noStrike" cap="none" spc="60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pPr marL="0" indent="0" algn="ctr">
                <a:buFont typeface="Arial" panose="020B0604020202020204" pitchFamily="34" charset="0"/>
                <a:buNone/>
              </a:pPr>
              <a:r>
                <a:rPr lang="zh-CN" altLang="en-US" sz="3600" spc="300" dirty="0">
                  <a:solidFill>
                    <a:schemeClr val="accent1"/>
                  </a:solidFill>
                  <a:latin typeface="+mn-ea"/>
                  <a:ea typeface="+mn-ea"/>
                </a:rPr>
                <a:t>宋瓷</a:t>
              </a:r>
            </a:p>
          </p:txBody>
        </p:sp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582D956A-C6F3-40BB-A9F6-A059EF1ED006}"/>
                </a:ext>
              </a:extLst>
            </p:cNvPr>
            <p:cNvCxnSpPr>
              <a:cxnSpLocks/>
            </p:cNvCxnSpPr>
            <p:nvPr/>
          </p:nvCxnSpPr>
          <p:spPr>
            <a:xfrm>
              <a:off x="910142" y="2564415"/>
              <a:ext cx="595016" cy="0"/>
            </a:xfrm>
            <a:prstGeom prst="line">
              <a:avLst/>
            </a:prstGeom>
            <a:ln w="254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630859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图片 85">
            <a:extLst>
              <a:ext uri="{FF2B5EF4-FFF2-40B4-BE49-F238E27FC236}">
                <a16:creationId xmlns:a16="http://schemas.microsoft.com/office/drawing/2014/main" id="{68614756-8BE5-47CC-8FDE-38BDF8CCA05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5982" r="76117"/>
          <a:stretch/>
        </p:blipFill>
        <p:spPr>
          <a:xfrm>
            <a:off x="-10510" y="5408756"/>
            <a:ext cx="2911773" cy="1647121"/>
          </a:xfrm>
          <a:prstGeom prst="rect">
            <a:avLst/>
          </a:prstGeom>
        </p:spPr>
      </p:pic>
      <p:grpSp>
        <p:nvGrpSpPr>
          <p:cNvPr id="75" name="组合 74">
            <a:extLst>
              <a:ext uri="{FF2B5EF4-FFF2-40B4-BE49-F238E27FC236}">
                <a16:creationId xmlns:a16="http://schemas.microsoft.com/office/drawing/2014/main" id="{974A6492-3778-43CA-92AC-446DCD6DBC23}"/>
              </a:ext>
            </a:extLst>
          </p:cNvPr>
          <p:cNvGrpSpPr/>
          <p:nvPr/>
        </p:nvGrpSpPr>
        <p:grpSpPr>
          <a:xfrm>
            <a:off x="1343958" y="2331961"/>
            <a:ext cx="9504084" cy="3413519"/>
            <a:chOff x="-5708958" y="8637652"/>
            <a:chExt cx="3462328" cy="950164"/>
          </a:xfrm>
          <a:effectLst>
            <a:reflection blurRad="6350" stA="20000" endPos="6000" dir="5400000" sy="-100000" algn="bl" rotWithShape="0"/>
          </a:effectLst>
        </p:grpSpPr>
        <p:grpSp>
          <p:nvGrpSpPr>
            <p:cNvPr id="76" name="组合 75">
              <a:extLst>
                <a:ext uri="{FF2B5EF4-FFF2-40B4-BE49-F238E27FC236}">
                  <a16:creationId xmlns:a16="http://schemas.microsoft.com/office/drawing/2014/main" id="{99EA8EDD-31A8-4E9B-98D8-06B6BC7EBD09}"/>
                </a:ext>
              </a:extLst>
            </p:cNvPr>
            <p:cNvGrpSpPr/>
            <p:nvPr/>
          </p:nvGrpSpPr>
          <p:grpSpPr>
            <a:xfrm>
              <a:off x="-5708958" y="8637652"/>
              <a:ext cx="58729" cy="950164"/>
              <a:chOff x="-5293038" y="8588909"/>
              <a:chExt cx="97144" cy="417629"/>
            </a:xfrm>
          </p:grpSpPr>
          <p:sp>
            <p:nvSpPr>
              <p:cNvPr id="82" name="矩形 81">
                <a:extLst>
                  <a:ext uri="{FF2B5EF4-FFF2-40B4-BE49-F238E27FC236}">
                    <a16:creationId xmlns:a16="http://schemas.microsoft.com/office/drawing/2014/main" id="{C55CF65C-F6E0-4568-90B5-8204205082F7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3" name="梯形 82">
                <a:extLst>
                  <a:ext uri="{FF2B5EF4-FFF2-40B4-BE49-F238E27FC236}">
                    <a16:creationId xmlns:a16="http://schemas.microsoft.com/office/drawing/2014/main" id="{A7761AFB-4A3C-4CE4-BB44-191808CA1EFA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4" name="梯形 83">
                <a:extLst>
                  <a:ext uri="{FF2B5EF4-FFF2-40B4-BE49-F238E27FC236}">
                    <a16:creationId xmlns:a16="http://schemas.microsoft.com/office/drawing/2014/main" id="{089B1DD7-1DCF-4368-9C0E-6EF4DE17FEE2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  <p:sp>
          <p:nvSpPr>
            <p:cNvPr id="77" name="矩形: 圆角 76">
              <a:extLst>
                <a:ext uri="{FF2B5EF4-FFF2-40B4-BE49-F238E27FC236}">
                  <a16:creationId xmlns:a16="http://schemas.microsoft.com/office/drawing/2014/main" id="{EC0FD234-6612-4B79-AC5F-C5D79669A184}"/>
                </a:ext>
              </a:extLst>
            </p:cNvPr>
            <p:cNvSpPr/>
            <p:nvPr/>
          </p:nvSpPr>
          <p:spPr>
            <a:xfrm>
              <a:off x="-5650230" y="8659252"/>
              <a:ext cx="3329327" cy="904413"/>
            </a:xfrm>
            <a:prstGeom prst="roundRect">
              <a:avLst>
                <a:gd name="adj" fmla="val 1405"/>
              </a:avLst>
            </a:prstGeom>
            <a:solidFill>
              <a:schemeClr val="accent1">
                <a:alpha val="5000"/>
              </a:schemeClr>
            </a:solidFill>
            <a:ln w="635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n-ea"/>
              </a:endParaRPr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:a16="http://schemas.microsoft.com/office/drawing/2014/main" id="{A6C25E97-9AC7-4B10-BA22-305940EAFCE1}"/>
                </a:ext>
              </a:extLst>
            </p:cNvPr>
            <p:cNvGrpSpPr/>
            <p:nvPr/>
          </p:nvGrpSpPr>
          <p:grpSpPr>
            <a:xfrm>
              <a:off x="-2305359" y="8637652"/>
              <a:ext cx="58729" cy="950164"/>
              <a:chOff x="-5293038" y="8588909"/>
              <a:chExt cx="97144" cy="417629"/>
            </a:xfrm>
          </p:grpSpPr>
          <p:sp>
            <p:nvSpPr>
              <p:cNvPr id="79" name="矩形 78">
                <a:extLst>
                  <a:ext uri="{FF2B5EF4-FFF2-40B4-BE49-F238E27FC236}">
                    <a16:creationId xmlns:a16="http://schemas.microsoft.com/office/drawing/2014/main" id="{318C4421-0500-4889-88D5-3CE0E1A2713A}"/>
                  </a:ext>
                </a:extLst>
              </p:cNvPr>
              <p:cNvSpPr/>
              <p:nvPr/>
            </p:nvSpPr>
            <p:spPr>
              <a:xfrm>
                <a:off x="-5267325" y="8598963"/>
                <a:ext cx="45719" cy="39752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  <p:sp>
            <p:nvSpPr>
              <p:cNvPr id="80" name="梯形 79">
                <a:extLst>
                  <a:ext uri="{FF2B5EF4-FFF2-40B4-BE49-F238E27FC236}">
                    <a16:creationId xmlns:a16="http://schemas.microsoft.com/office/drawing/2014/main" id="{B0244692-6B02-44FF-A77E-27311C3C7056}"/>
                  </a:ext>
                </a:extLst>
              </p:cNvPr>
              <p:cNvSpPr/>
              <p:nvPr/>
            </p:nvSpPr>
            <p:spPr>
              <a:xfrm flipV="1">
                <a:off x="-5293038" y="8588909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+mn-ea"/>
                </a:endParaRPr>
              </a:p>
            </p:txBody>
          </p:sp>
          <p:sp>
            <p:nvSpPr>
              <p:cNvPr id="81" name="梯形 80">
                <a:extLst>
                  <a:ext uri="{FF2B5EF4-FFF2-40B4-BE49-F238E27FC236}">
                    <a16:creationId xmlns:a16="http://schemas.microsoft.com/office/drawing/2014/main" id="{5D9BC2FF-811E-4F70-8893-B2F0217A9A3E}"/>
                  </a:ext>
                </a:extLst>
              </p:cNvPr>
              <p:cNvSpPr/>
              <p:nvPr/>
            </p:nvSpPr>
            <p:spPr>
              <a:xfrm>
                <a:off x="-5293038" y="8997044"/>
                <a:ext cx="97144" cy="9494"/>
              </a:xfrm>
              <a:prstGeom prst="trapezoi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latin typeface="+mn-ea"/>
                </a:endParaRPr>
              </a:p>
            </p:txBody>
          </p:sp>
        </p:grpSp>
      </p:grpSp>
      <p:sp>
        <p:nvSpPr>
          <p:cNvPr id="3" name="文本框 2">
            <a:extLst>
              <a:ext uri="{FF2B5EF4-FFF2-40B4-BE49-F238E27FC236}">
                <a16:creationId xmlns:a16="http://schemas.microsoft.com/office/drawing/2014/main" id="{185C4259-C32A-4D83-8849-243615B19784}"/>
              </a:ext>
            </a:extLst>
          </p:cNvPr>
          <p:cNvSpPr txBox="1"/>
          <p:nvPr/>
        </p:nvSpPr>
        <p:spPr>
          <a:xfrm>
            <a:off x="5095727" y="667663"/>
            <a:ext cx="2000549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瓷形种类</a:t>
            </a:r>
            <a:endParaRPr lang="en-US" altLang="zh-CN" dirty="0">
              <a:solidFill>
                <a:schemeClr val="accent1"/>
              </a:solidFill>
            </a:endParaRPr>
          </a:p>
        </p:txBody>
      </p:sp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8A5134D7-E7A1-4258-BDFE-111117103C4D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>
            <a:extLst>
              <a:ext uri="{FF2B5EF4-FFF2-40B4-BE49-F238E27FC236}">
                <a16:creationId xmlns:a16="http://schemas.microsoft.com/office/drawing/2014/main" id="{99E84DE6-D5BD-42B5-BED0-F2744E57EF34}"/>
              </a:ext>
            </a:extLst>
          </p:cNvPr>
          <p:cNvSpPr txBox="1"/>
          <p:nvPr/>
        </p:nvSpPr>
        <p:spPr>
          <a:xfrm>
            <a:off x="4157008" y="1802505"/>
            <a:ext cx="3877985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/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基本满足人们日常生活所需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D19600AF-70B3-4201-A71D-25EFD26DFC45}"/>
              </a:ext>
            </a:extLst>
          </p:cNvPr>
          <p:cNvGrpSpPr/>
          <p:nvPr/>
        </p:nvGrpSpPr>
        <p:grpSpPr>
          <a:xfrm>
            <a:off x="2268014" y="2887223"/>
            <a:ext cx="613493" cy="607128"/>
            <a:chOff x="1819759" y="2934791"/>
            <a:chExt cx="507579" cy="502313"/>
          </a:xfrm>
        </p:grpSpPr>
        <p:sp>
          <p:nvSpPr>
            <p:cNvPr id="7" name="任意多边形 5">
              <a:extLst>
                <a:ext uri="{FF2B5EF4-FFF2-40B4-BE49-F238E27FC236}">
                  <a16:creationId xmlns:a16="http://schemas.microsoft.com/office/drawing/2014/main" id="{64F08F3D-772D-4EA5-BAC5-30E62E81AEC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9AF06467-25FE-4C2F-AF9A-DFB911CA80A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碗</a:t>
              </a:r>
              <a:endParaRPr lang="zh-CN" altLang="en-US" sz="32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242666C6-E5E5-40C6-B306-C85FD6DEFE2C}"/>
              </a:ext>
            </a:extLst>
          </p:cNvPr>
          <p:cNvGrpSpPr/>
          <p:nvPr/>
        </p:nvGrpSpPr>
        <p:grpSpPr>
          <a:xfrm>
            <a:off x="3676510" y="2887223"/>
            <a:ext cx="613493" cy="607128"/>
            <a:chOff x="1819759" y="2934791"/>
            <a:chExt cx="507579" cy="502313"/>
          </a:xfrm>
        </p:grpSpPr>
        <p:sp>
          <p:nvSpPr>
            <p:cNvPr id="10" name="任意多边形 5">
              <a:extLst>
                <a:ext uri="{FF2B5EF4-FFF2-40B4-BE49-F238E27FC236}">
                  <a16:creationId xmlns:a16="http://schemas.microsoft.com/office/drawing/2014/main" id="{D130E27C-3C0B-4AB0-8824-EAFB0F8F698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39CD7211-5CEA-43A8-A77B-7770F5C5CD6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0DABF1C-32B0-4E89-9444-2366DBFBB004}"/>
              </a:ext>
            </a:extLst>
          </p:cNvPr>
          <p:cNvGrpSpPr/>
          <p:nvPr/>
        </p:nvGrpSpPr>
        <p:grpSpPr>
          <a:xfrm>
            <a:off x="5085006" y="2887223"/>
            <a:ext cx="613493" cy="607128"/>
            <a:chOff x="1819759" y="2934791"/>
            <a:chExt cx="507579" cy="502313"/>
          </a:xfrm>
        </p:grpSpPr>
        <p:sp>
          <p:nvSpPr>
            <p:cNvPr id="13" name="任意多边形 5">
              <a:extLst>
                <a:ext uri="{FF2B5EF4-FFF2-40B4-BE49-F238E27FC236}">
                  <a16:creationId xmlns:a16="http://schemas.microsoft.com/office/drawing/2014/main" id="{F7455AAC-60B3-437E-A943-5E0DE2C6FD5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BBB27A66-B4DD-41F7-836D-98F37F91DD41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碟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9296A14B-C850-4343-BE54-74E57BDDCC3E}"/>
              </a:ext>
            </a:extLst>
          </p:cNvPr>
          <p:cNvGrpSpPr/>
          <p:nvPr/>
        </p:nvGrpSpPr>
        <p:grpSpPr>
          <a:xfrm>
            <a:off x="6493502" y="2887223"/>
            <a:ext cx="613493" cy="607128"/>
            <a:chOff x="1819759" y="2934791"/>
            <a:chExt cx="507579" cy="502313"/>
          </a:xfrm>
        </p:grpSpPr>
        <p:sp>
          <p:nvSpPr>
            <p:cNvPr id="16" name="任意多边形 5">
              <a:extLst>
                <a:ext uri="{FF2B5EF4-FFF2-40B4-BE49-F238E27FC236}">
                  <a16:creationId xmlns:a16="http://schemas.microsoft.com/office/drawing/2014/main" id="{640D5AEA-0810-4CF0-8D87-CC5FE88C4114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C2E5892B-FCA4-4A36-A97C-22149C20EAC3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洗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9BF25140-6D6E-40EA-8516-9D81D2DE50F0}"/>
              </a:ext>
            </a:extLst>
          </p:cNvPr>
          <p:cNvGrpSpPr/>
          <p:nvPr/>
        </p:nvGrpSpPr>
        <p:grpSpPr>
          <a:xfrm>
            <a:off x="7901998" y="2887223"/>
            <a:ext cx="613493" cy="607128"/>
            <a:chOff x="1819759" y="2934791"/>
            <a:chExt cx="507579" cy="502313"/>
          </a:xfrm>
        </p:grpSpPr>
        <p:sp>
          <p:nvSpPr>
            <p:cNvPr id="19" name="任意多边形 5">
              <a:extLst>
                <a:ext uri="{FF2B5EF4-FFF2-40B4-BE49-F238E27FC236}">
                  <a16:creationId xmlns:a16="http://schemas.microsoft.com/office/drawing/2014/main" id="{EA34A91C-8CFD-4128-9710-B5F89C9F55B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id="{F9924874-1C96-4E16-A132-CFD486C868A0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盏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D4402105-61EF-4E9E-88CE-828639447BF4}"/>
              </a:ext>
            </a:extLst>
          </p:cNvPr>
          <p:cNvGrpSpPr/>
          <p:nvPr/>
        </p:nvGrpSpPr>
        <p:grpSpPr>
          <a:xfrm>
            <a:off x="9310494" y="2887223"/>
            <a:ext cx="613493" cy="607128"/>
            <a:chOff x="1819759" y="2934791"/>
            <a:chExt cx="507579" cy="502313"/>
          </a:xfrm>
        </p:grpSpPr>
        <p:sp>
          <p:nvSpPr>
            <p:cNvPr id="22" name="任意多边形 5">
              <a:extLst>
                <a:ext uri="{FF2B5EF4-FFF2-40B4-BE49-F238E27FC236}">
                  <a16:creationId xmlns:a16="http://schemas.microsoft.com/office/drawing/2014/main" id="{9EF19808-D31D-4E44-9F4B-7B0C21B6AD6C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368DEC8-AA46-4440-A7AB-CBEE3F480684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托</a:t>
              </a: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8E26845-FE1D-4848-900A-F47D13E74C7C}"/>
              </a:ext>
            </a:extLst>
          </p:cNvPr>
          <p:cNvGrpSpPr/>
          <p:nvPr/>
        </p:nvGrpSpPr>
        <p:grpSpPr>
          <a:xfrm>
            <a:off x="7901998" y="3753568"/>
            <a:ext cx="613493" cy="607128"/>
            <a:chOff x="1819759" y="2934791"/>
            <a:chExt cx="507579" cy="502313"/>
          </a:xfrm>
        </p:grpSpPr>
        <p:sp>
          <p:nvSpPr>
            <p:cNvPr id="25" name="任意多边形 5">
              <a:extLst>
                <a:ext uri="{FF2B5EF4-FFF2-40B4-BE49-F238E27FC236}">
                  <a16:creationId xmlns:a16="http://schemas.microsoft.com/office/drawing/2014/main" id="{E8B61A24-A313-4B43-99FA-E6C8F6344DFD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A3D65727-ABF0-4AA2-8904-DD0A805F407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瓶</a:t>
              </a:r>
            </a:p>
          </p:txBody>
        </p:sp>
      </p:grp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1EEEB341-B941-4729-B4AC-5CC02BABE726}"/>
              </a:ext>
            </a:extLst>
          </p:cNvPr>
          <p:cNvGrpSpPr/>
          <p:nvPr/>
        </p:nvGrpSpPr>
        <p:grpSpPr>
          <a:xfrm>
            <a:off x="2268014" y="3753568"/>
            <a:ext cx="613493" cy="607128"/>
            <a:chOff x="1819759" y="2934791"/>
            <a:chExt cx="507579" cy="502313"/>
          </a:xfrm>
        </p:grpSpPr>
        <p:sp>
          <p:nvSpPr>
            <p:cNvPr id="28" name="任意多边形 5">
              <a:extLst>
                <a:ext uri="{FF2B5EF4-FFF2-40B4-BE49-F238E27FC236}">
                  <a16:creationId xmlns:a16="http://schemas.microsoft.com/office/drawing/2014/main" id="{CE1ED58E-55C2-4C54-BBA6-35EB9335AE20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53C3156-5E0D-4EA8-A887-7A6E11044BDA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壶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87F05C58-F626-47E9-9E29-BA17340995F7}"/>
              </a:ext>
            </a:extLst>
          </p:cNvPr>
          <p:cNvGrpSpPr/>
          <p:nvPr/>
        </p:nvGrpSpPr>
        <p:grpSpPr>
          <a:xfrm>
            <a:off x="3676510" y="3753568"/>
            <a:ext cx="613493" cy="607128"/>
            <a:chOff x="1819759" y="2934791"/>
            <a:chExt cx="507579" cy="502313"/>
          </a:xfrm>
        </p:grpSpPr>
        <p:sp>
          <p:nvSpPr>
            <p:cNvPr id="31" name="任意多边形 5">
              <a:extLst>
                <a:ext uri="{FF2B5EF4-FFF2-40B4-BE49-F238E27FC236}">
                  <a16:creationId xmlns:a16="http://schemas.microsoft.com/office/drawing/2014/main" id="{4F864929-9783-4100-9964-240C71F5A8B7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1C752453-00D7-44B4-82DE-1EB4242CA13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罐</a:t>
              </a: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19EB750-09D5-463A-9457-CB1E099F34CA}"/>
              </a:ext>
            </a:extLst>
          </p:cNvPr>
          <p:cNvGrpSpPr/>
          <p:nvPr/>
        </p:nvGrpSpPr>
        <p:grpSpPr>
          <a:xfrm>
            <a:off x="5085006" y="3753568"/>
            <a:ext cx="613493" cy="607128"/>
            <a:chOff x="1819759" y="2934791"/>
            <a:chExt cx="507579" cy="502313"/>
          </a:xfrm>
        </p:grpSpPr>
        <p:sp>
          <p:nvSpPr>
            <p:cNvPr id="34" name="任意多边形 5">
              <a:extLst>
                <a:ext uri="{FF2B5EF4-FFF2-40B4-BE49-F238E27FC236}">
                  <a16:creationId xmlns:a16="http://schemas.microsoft.com/office/drawing/2014/main" id="{047451AE-2F23-411E-9422-21E6A440C771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2043F8B7-5F0A-4580-BB7F-21942A22DAFF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钵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DBA96A78-7DE0-4B1D-9867-4DA948C6078A}"/>
              </a:ext>
            </a:extLst>
          </p:cNvPr>
          <p:cNvGrpSpPr/>
          <p:nvPr/>
        </p:nvGrpSpPr>
        <p:grpSpPr>
          <a:xfrm>
            <a:off x="6493502" y="3753568"/>
            <a:ext cx="613493" cy="607128"/>
            <a:chOff x="1819759" y="2934791"/>
            <a:chExt cx="507579" cy="502313"/>
          </a:xfrm>
        </p:grpSpPr>
        <p:sp>
          <p:nvSpPr>
            <p:cNvPr id="37" name="任意多边形 5">
              <a:extLst>
                <a:ext uri="{FF2B5EF4-FFF2-40B4-BE49-F238E27FC236}">
                  <a16:creationId xmlns:a16="http://schemas.microsoft.com/office/drawing/2014/main" id="{CBC13A2E-8098-47FC-B84D-A33F61526F42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62D638C1-6F6E-42C2-AF7C-9DA8C43B55A5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尊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2A29B59B-BCBE-44FB-9263-A36DB6D94D8D}"/>
              </a:ext>
            </a:extLst>
          </p:cNvPr>
          <p:cNvGrpSpPr/>
          <p:nvPr/>
        </p:nvGrpSpPr>
        <p:grpSpPr>
          <a:xfrm>
            <a:off x="9310493" y="3753568"/>
            <a:ext cx="613493" cy="607128"/>
            <a:chOff x="1819759" y="2934791"/>
            <a:chExt cx="507579" cy="502313"/>
          </a:xfrm>
        </p:grpSpPr>
        <p:sp>
          <p:nvSpPr>
            <p:cNvPr id="40" name="任意多边形 5">
              <a:extLst>
                <a:ext uri="{FF2B5EF4-FFF2-40B4-BE49-F238E27FC236}">
                  <a16:creationId xmlns:a16="http://schemas.microsoft.com/office/drawing/2014/main" id="{C5561DC6-3896-4335-A60B-5A549DCBBF85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66776F97-8C1B-4624-96BF-B6594A43B3E8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盆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854B20A4-2240-4986-874B-4F48533D89D3}"/>
              </a:ext>
            </a:extLst>
          </p:cNvPr>
          <p:cNvGrpSpPr/>
          <p:nvPr/>
        </p:nvGrpSpPr>
        <p:grpSpPr>
          <a:xfrm>
            <a:off x="3703994" y="4619914"/>
            <a:ext cx="613493" cy="607128"/>
            <a:chOff x="1819759" y="2934791"/>
            <a:chExt cx="507579" cy="502313"/>
          </a:xfrm>
        </p:grpSpPr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66157D9-F04C-49C1-80F6-E917AF591FD6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14618596-487D-4174-AC6E-B2D437C1EEC6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炉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E3594181-8A90-4EB3-88F7-C9CBDB149601}"/>
              </a:ext>
            </a:extLst>
          </p:cNvPr>
          <p:cNvGrpSpPr/>
          <p:nvPr/>
        </p:nvGrpSpPr>
        <p:grpSpPr>
          <a:xfrm>
            <a:off x="5112490" y="4619914"/>
            <a:ext cx="613493" cy="607128"/>
            <a:chOff x="1819759" y="2934791"/>
            <a:chExt cx="507579" cy="502313"/>
          </a:xfrm>
        </p:grpSpPr>
        <p:sp>
          <p:nvSpPr>
            <p:cNvPr id="46" name="任意多边形 5">
              <a:extLst>
                <a:ext uri="{FF2B5EF4-FFF2-40B4-BE49-F238E27FC236}">
                  <a16:creationId xmlns:a16="http://schemas.microsoft.com/office/drawing/2014/main" id="{A9729E35-B6B8-4E5F-B101-653134B1E61B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812B0D1-3DDB-4688-BD0C-3E97C9654CFD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枕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665C5EFA-058A-4B0F-921F-9CEDE15C7BEF}"/>
              </a:ext>
            </a:extLst>
          </p:cNvPr>
          <p:cNvGrpSpPr/>
          <p:nvPr/>
        </p:nvGrpSpPr>
        <p:grpSpPr>
          <a:xfrm>
            <a:off x="6520986" y="4619914"/>
            <a:ext cx="613493" cy="607128"/>
            <a:chOff x="1819759" y="2934791"/>
            <a:chExt cx="507579" cy="502313"/>
          </a:xfrm>
        </p:grpSpPr>
        <p:sp>
          <p:nvSpPr>
            <p:cNvPr id="49" name="任意多边形 5">
              <a:extLst>
                <a:ext uri="{FF2B5EF4-FFF2-40B4-BE49-F238E27FC236}">
                  <a16:creationId xmlns:a16="http://schemas.microsoft.com/office/drawing/2014/main" id="{93F41EB2-0A00-4E50-ABAE-E4E2DA1F6B09}"/>
                </a:ext>
              </a:extLst>
            </p:cNvPr>
            <p:cNvSpPr/>
            <p:nvPr/>
          </p:nvSpPr>
          <p:spPr bwMode="auto">
            <a:xfrm rot="4093581">
              <a:off x="2108806" y="2950274"/>
              <a:ext cx="234015" cy="203049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60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52ADA98A-4C7D-4DA5-B6D9-C7E632548357}"/>
                </a:ext>
              </a:extLst>
            </p:cNvPr>
            <p:cNvSpPr txBox="1"/>
            <p:nvPr/>
          </p:nvSpPr>
          <p:spPr>
            <a:xfrm>
              <a:off x="1819759" y="2953285"/>
              <a:ext cx="492308" cy="48381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+mn-ea"/>
                  <a:cs typeface="+mn-cs"/>
                </a:rPr>
                <a:t>熏</a:t>
              </a:r>
            </a:p>
          </p:txBody>
        </p:sp>
      </p:grpSp>
      <p:sp>
        <p:nvSpPr>
          <p:cNvPr id="51" name="文本框 50">
            <a:extLst>
              <a:ext uri="{FF2B5EF4-FFF2-40B4-BE49-F238E27FC236}">
                <a16:creationId xmlns:a16="http://schemas.microsoft.com/office/drawing/2014/main" id="{A5720E88-6637-4AA9-8DE1-50E5BBBB5A66}"/>
              </a:ext>
            </a:extLst>
          </p:cNvPr>
          <p:cNvSpPr txBox="1"/>
          <p:nvPr/>
        </p:nvSpPr>
        <p:spPr>
          <a:xfrm>
            <a:off x="7951000" y="4674314"/>
            <a:ext cx="595035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…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1586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9">
            <a:extLst>
              <a:ext uri="{FF2B5EF4-FFF2-40B4-BE49-F238E27FC236}">
                <a16:creationId xmlns:a16="http://schemas.microsoft.com/office/drawing/2014/main" id="{CCFEB98E-B505-47B8-A050-2B7D87A796A8}"/>
              </a:ext>
            </a:extLst>
          </p:cNvPr>
          <p:cNvSpPr/>
          <p:nvPr/>
        </p:nvSpPr>
        <p:spPr>
          <a:xfrm>
            <a:off x="-379618" y="3314042"/>
            <a:ext cx="12686832" cy="415243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47287"/>
              <a:gd name="connsiteY0" fmla="*/ 930525 h 930525"/>
              <a:gd name="connsiteX1" fmla="*/ 2467429 w 13147287"/>
              <a:gd name="connsiteY1" fmla="*/ 1611 h 930525"/>
              <a:gd name="connsiteX2" fmla="*/ 4644131 w 13147287"/>
              <a:gd name="connsiteY2" fmla="*/ 689210 h 930525"/>
              <a:gd name="connsiteX3" fmla="*/ 7184572 w 13147287"/>
              <a:gd name="connsiteY3" fmla="*/ 16125 h 930525"/>
              <a:gd name="connsiteX4" fmla="*/ 9739086 w 13147287"/>
              <a:gd name="connsiteY4" fmla="*/ 799896 h 930525"/>
              <a:gd name="connsiteX5" fmla="*/ 13147287 w 13147287"/>
              <a:gd name="connsiteY5" fmla="*/ 144202 h 930525"/>
              <a:gd name="connsiteX0" fmla="*/ 0 w 13147287"/>
              <a:gd name="connsiteY0" fmla="*/ 930527 h 930527"/>
              <a:gd name="connsiteX1" fmla="*/ 2467429 w 13147287"/>
              <a:gd name="connsiteY1" fmla="*/ 1613 h 930527"/>
              <a:gd name="connsiteX2" fmla="*/ 4644131 w 13147287"/>
              <a:gd name="connsiteY2" fmla="*/ 689212 h 930527"/>
              <a:gd name="connsiteX3" fmla="*/ 7184572 w 13147287"/>
              <a:gd name="connsiteY3" fmla="*/ 16127 h 930527"/>
              <a:gd name="connsiteX4" fmla="*/ 9905855 w 13147287"/>
              <a:gd name="connsiteY4" fmla="*/ 619574 h 930527"/>
              <a:gd name="connsiteX5" fmla="*/ 13147287 w 13147287"/>
              <a:gd name="connsiteY5" fmla="*/ 144204 h 930527"/>
              <a:gd name="connsiteX0" fmla="*/ 0 w 13160628"/>
              <a:gd name="connsiteY0" fmla="*/ 930527 h 930527"/>
              <a:gd name="connsiteX1" fmla="*/ 2467429 w 13160628"/>
              <a:gd name="connsiteY1" fmla="*/ 1613 h 930527"/>
              <a:gd name="connsiteX2" fmla="*/ 4644131 w 13160628"/>
              <a:gd name="connsiteY2" fmla="*/ 689212 h 930527"/>
              <a:gd name="connsiteX3" fmla="*/ 7184572 w 13160628"/>
              <a:gd name="connsiteY3" fmla="*/ 16127 h 930527"/>
              <a:gd name="connsiteX4" fmla="*/ 9905855 w 13160628"/>
              <a:gd name="connsiteY4" fmla="*/ 619574 h 930527"/>
              <a:gd name="connsiteX5" fmla="*/ 13160628 w 13160628"/>
              <a:gd name="connsiteY5" fmla="*/ 408681 h 930527"/>
              <a:gd name="connsiteX0" fmla="*/ 0 w 13160628"/>
              <a:gd name="connsiteY0" fmla="*/ 984756 h 984756"/>
              <a:gd name="connsiteX1" fmla="*/ 2467429 w 13160628"/>
              <a:gd name="connsiteY1" fmla="*/ 55842 h 984756"/>
              <a:gd name="connsiteX2" fmla="*/ 4644131 w 13160628"/>
              <a:gd name="connsiteY2" fmla="*/ 743441 h 984756"/>
              <a:gd name="connsiteX3" fmla="*/ 7184572 w 13160628"/>
              <a:gd name="connsiteY3" fmla="*/ 70356 h 984756"/>
              <a:gd name="connsiteX4" fmla="*/ 9905855 w 13160628"/>
              <a:gd name="connsiteY4" fmla="*/ 673803 h 984756"/>
              <a:gd name="connsiteX5" fmla="*/ 13160628 w 13160628"/>
              <a:gd name="connsiteY5" fmla="*/ 462910 h 984756"/>
              <a:gd name="connsiteX0" fmla="*/ 0 w 13160628"/>
              <a:gd name="connsiteY0" fmla="*/ 964011 h 964011"/>
              <a:gd name="connsiteX1" fmla="*/ 2467429 w 13160628"/>
              <a:gd name="connsiteY1" fmla="*/ 35097 h 964011"/>
              <a:gd name="connsiteX2" fmla="*/ 4644131 w 13160628"/>
              <a:gd name="connsiteY2" fmla="*/ 722696 h 964011"/>
              <a:gd name="connsiteX3" fmla="*/ 7184572 w 13160628"/>
              <a:gd name="connsiteY3" fmla="*/ 49611 h 964011"/>
              <a:gd name="connsiteX4" fmla="*/ 9905855 w 13160628"/>
              <a:gd name="connsiteY4" fmla="*/ 653058 h 964011"/>
              <a:gd name="connsiteX5" fmla="*/ 13160628 w 13160628"/>
              <a:gd name="connsiteY5" fmla="*/ 442165 h 964011"/>
              <a:gd name="connsiteX0" fmla="*/ 0 w 13372564"/>
              <a:gd name="connsiteY0" fmla="*/ 564359 h 689711"/>
              <a:gd name="connsiteX1" fmla="*/ 2679365 w 13372564"/>
              <a:gd name="connsiteY1" fmla="*/ 2106 h 689711"/>
              <a:gd name="connsiteX2" fmla="*/ 4856067 w 13372564"/>
              <a:gd name="connsiteY2" fmla="*/ 689705 h 689711"/>
              <a:gd name="connsiteX3" fmla="*/ 7396508 w 13372564"/>
              <a:gd name="connsiteY3" fmla="*/ 16620 h 689711"/>
              <a:gd name="connsiteX4" fmla="*/ 10117791 w 13372564"/>
              <a:gd name="connsiteY4" fmla="*/ 620067 h 689711"/>
              <a:gd name="connsiteX5" fmla="*/ 13372564 w 13372564"/>
              <a:gd name="connsiteY5" fmla="*/ 409174 h 689711"/>
              <a:gd name="connsiteX0" fmla="*/ 0 w 13372564"/>
              <a:gd name="connsiteY0" fmla="*/ 669452 h 794804"/>
              <a:gd name="connsiteX1" fmla="*/ 2679365 w 13372564"/>
              <a:gd name="connsiteY1" fmla="*/ 107199 h 794804"/>
              <a:gd name="connsiteX2" fmla="*/ 4856067 w 13372564"/>
              <a:gd name="connsiteY2" fmla="*/ 794798 h 794804"/>
              <a:gd name="connsiteX3" fmla="*/ 7396508 w 13372564"/>
              <a:gd name="connsiteY3" fmla="*/ 121713 h 794804"/>
              <a:gd name="connsiteX4" fmla="*/ 10117791 w 13372564"/>
              <a:gd name="connsiteY4" fmla="*/ 725160 h 794804"/>
              <a:gd name="connsiteX5" fmla="*/ 13372564 w 13372564"/>
              <a:gd name="connsiteY5" fmla="*/ 514267 h 794804"/>
              <a:gd name="connsiteX0" fmla="*/ 0 w 13399692"/>
              <a:gd name="connsiteY0" fmla="*/ 474400 h 697527"/>
              <a:gd name="connsiteX1" fmla="*/ 2706493 w 13399692"/>
              <a:gd name="connsiteY1" fmla="*/ 9922 h 697527"/>
              <a:gd name="connsiteX2" fmla="*/ 4883195 w 13399692"/>
              <a:gd name="connsiteY2" fmla="*/ 697521 h 697527"/>
              <a:gd name="connsiteX3" fmla="*/ 7423636 w 13399692"/>
              <a:gd name="connsiteY3" fmla="*/ 24436 h 697527"/>
              <a:gd name="connsiteX4" fmla="*/ 10144919 w 13399692"/>
              <a:gd name="connsiteY4" fmla="*/ 627883 h 697527"/>
              <a:gd name="connsiteX5" fmla="*/ 13399692 w 13399692"/>
              <a:gd name="connsiteY5" fmla="*/ 416990 h 697527"/>
              <a:gd name="connsiteX0" fmla="*/ 0 w 13399692"/>
              <a:gd name="connsiteY0" fmla="*/ 580255 h 803382"/>
              <a:gd name="connsiteX1" fmla="*/ 2706493 w 13399692"/>
              <a:gd name="connsiteY1" fmla="*/ 115777 h 803382"/>
              <a:gd name="connsiteX2" fmla="*/ 4883195 w 13399692"/>
              <a:gd name="connsiteY2" fmla="*/ 803376 h 803382"/>
              <a:gd name="connsiteX3" fmla="*/ 7423636 w 13399692"/>
              <a:gd name="connsiteY3" fmla="*/ 130291 h 803382"/>
              <a:gd name="connsiteX4" fmla="*/ 10144919 w 13399692"/>
              <a:gd name="connsiteY4" fmla="*/ 733738 h 803382"/>
              <a:gd name="connsiteX5" fmla="*/ 13399692 w 13399692"/>
              <a:gd name="connsiteY5" fmla="*/ 522845 h 803382"/>
              <a:gd name="connsiteX0" fmla="*/ 0 w 13399692"/>
              <a:gd name="connsiteY0" fmla="*/ 654894 h 878021"/>
              <a:gd name="connsiteX1" fmla="*/ 2706493 w 13399692"/>
              <a:gd name="connsiteY1" fmla="*/ 190416 h 878021"/>
              <a:gd name="connsiteX2" fmla="*/ 4883195 w 13399692"/>
              <a:gd name="connsiteY2" fmla="*/ 878015 h 878021"/>
              <a:gd name="connsiteX3" fmla="*/ 7423636 w 13399692"/>
              <a:gd name="connsiteY3" fmla="*/ 204930 h 878021"/>
              <a:gd name="connsiteX4" fmla="*/ 10144919 w 13399692"/>
              <a:gd name="connsiteY4" fmla="*/ 808377 h 878021"/>
              <a:gd name="connsiteX5" fmla="*/ 13399692 w 13399692"/>
              <a:gd name="connsiteY5" fmla="*/ 597484 h 878021"/>
              <a:gd name="connsiteX0" fmla="*/ 0 w 13399692"/>
              <a:gd name="connsiteY0" fmla="*/ 601480 h 824607"/>
              <a:gd name="connsiteX1" fmla="*/ 2706493 w 13399692"/>
              <a:gd name="connsiteY1" fmla="*/ 137002 h 824607"/>
              <a:gd name="connsiteX2" fmla="*/ 4883195 w 13399692"/>
              <a:gd name="connsiteY2" fmla="*/ 824601 h 824607"/>
              <a:gd name="connsiteX3" fmla="*/ 7423636 w 13399692"/>
              <a:gd name="connsiteY3" fmla="*/ 151516 h 824607"/>
              <a:gd name="connsiteX4" fmla="*/ 10144919 w 13399692"/>
              <a:gd name="connsiteY4" fmla="*/ 754963 h 824607"/>
              <a:gd name="connsiteX5" fmla="*/ 13399692 w 13399692"/>
              <a:gd name="connsiteY5" fmla="*/ 544070 h 824607"/>
              <a:gd name="connsiteX0" fmla="*/ 0 w 13399692"/>
              <a:gd name="connsiteY0" fmla="*/ 660256 h 883383"/>
              <a:gd name="connsiteX1" fmla="*/ 2706493 w 13399692"/>
              <a:gd name="connsiteY1" fmla="*/ 195778 h 883383"/>
              <a:gd name="connsiteX2" fmla="*/ 4883195 w 13399692"/>
              <a:gd name="connsiteY2" fmla="*/ 883377 h 883383"/>
              <a:gd name="connsiteX3" fmla="*/ 7423636 w 13399692"/>
              <a:gd name="connsiteY3" fmla="*/ 210292 h 883383"/>
              <a:gd name="connsiteX4" fmla="*/ 10144919 w 13399692"/>
              <a:gd name="connsiteY4" fmla="*/ 813739 h 883383"/>
              <a:gd name="connsiteX5" fmla="*/ 13399692 w 13399692"/>
              <a:gd name="connsiteY5" fmla="*/ 602846 h 883383"/>
              <a:gd name="connsiteX0" fmla="*/ 0 w 13236925"/>
              <a:gd name="connsiteY0" fmla="*/ 263738 h 841304"/>
              <a:gd name="connsiteX1" fmla="*/ 2543726 w 13236925"/>
              <a:gd name="connsiteY1" fmla="*/ 153699 h 841304"/>
              <a:gd name="connsiteX2" fmla="*/ 4720428 w 13236925"/>
              <a:gd name="connsiteY2" fmla="*/ 841298 h 841304"/>
              <a:gd name="connsiteX3" fmla="*/ 7260869 w 13236925"/>
              <a:gd name="connsiteY3" fmla="*/ 168213 h 841304"/>
              <a:gd name="connsiteX4" fmla="*/ 9982152 w 13236925"/>
              <a:gd name="connsiteY4" fmla="*/ 771660 h 841304"/>
              <a:gd name="connsiteX5" fmla="*/ 13236925 w 13236925"/>
              <a:gd name="connsiteY5" fmla="*/ 560767 h 841304"/>
              <a:gd name="connsiteX0" fmla="*/ 0 w 13236925"/>
              <a:gd name="connsiteY0" fmla="*/ 311170 h 888736"/>
              <a:gd name="connsiteX1" fmla="*/ 2543726 w 13236925"/>
              <a:gd name="connsiteY1" fmla="*/ 201131 h 888736"/>
              <a:gd name="connsiteX2" fmla="*/ 4720428 w 13236925"/>
              <a:gd name="connsiteY2" fmla="*/ 888730 h 888736"/>
              <a:gd name="connsiteX3" fmla="*/ 7260869 w 13236925"/>
              <a:gd name="connsiteY3" fmla="*/ 215645 h 888736"/>
              <a:gd name="connsiteX4" fmla="*/ 9982152 w 13236925"/>
              <a:gd name="connsiteY4" fmla="*/ 819092 h 888736"/>
              <a:gd name="connsiteX5" fmla="*/ 13236925 w 13236925"/>
              <a:gd name="connsiteY5" fmla="*/ 608199 h 888736"/>
              <a:gd name="connsiteX0" fmla="*/ 0 w 13236925"/>
              <a:gd name="connsiteY0" fmla="*/ 263737 h 841303"/>
              <a:gd name="connsiteX1" fmla="*/ 2543726 w 13236925"/>
              <a:gd name="connsiteY1" fmla="*/ 153698 h 841303"/>
              <a:gd name="connsiteX2" fmla="*/ 4720429 w 13236925"/>
              <a:gd name="connsiteY2" fmla="*/ 841297 h 841303"/>
              <a:gd name="connsiteX3" fmla="*/ 7260869 w 13236925"/>
              <a:gd name="connsiteY3" fmla="*/ 168212 h 841303"/>
              <a:gd name="connsiteX4" fmla="*/ 9982152 w 13236925"/>
              <a:gd name="connsiteY4" fmla="*/ 771659 h 841303"/>
              <a:gd name="connsiteX5" fmla="*/ 13236925 w 13236925"/>
              <a:gd name="connsiteY5" fmla="*/ 560766 h 841303"/>
              <a:gd name="connsiteX0" fmla="*/ 0 w 13236925"/>
              <a:gd name="connsiteY0" fmla="*/ 310405 h 887971"/>
              <a:gd name="connsiteX1" fmla="*/ 2543726 w 13236925"/>
              <a:gd name="connsiteY1" fmla="*/ 200366 h 887971"/>
              <a:gd name="connsiteX2" fmla="*/ 4720429 w 13236925"/>
              <a:gd name="connsiteY2" fmla="*/ 887965 h 887971"/>
              <a:gd name="connsiteX3" fmla="*/ 7260869 w 13236925"/>
              <a:gd name="connsiteY3" fmla="*/ 214880 h 887971"/>
              <a:gd name="connsiteX4" fmla="*/ 9982152 w 13236925"/>
              <a:gd name="connsiteY4" fmla="*/ 818327 h 887971"/>
              <a:gd name="connsiteX5" fmla="*/ 13236925 w 13236925"/>
              <a:gd name="connsiteY5" fmla="*/ 607434 h 887971"/>
              <a:gd name="connsiteX0" fmla="*/ 0 w 13236925"/>
              <a:gd name="connsiteY0" fmla="*/ 260968 h 795619"/>
              <a:gd name="connsiteX1" fmla="*/ 2543726 w 13236925"/>
              <a:gd name="connsiteY1" fmla="*/ 150929 h 795619"/>
              <a:gd name="connsiteX2" fmla="*/ 4460454 w 13236925"/>
              <a:gd name="connsiteY2" fmla="*/ 787602 h 795619"/>
              <a:gd name="connsiteX3" fmla="*/ 7260869 w 13236925"/>
              <a:gd name="connsiteY3" fmla="*/ 165443 h 795619"/>
              <a:gd name="connsiteX4" fmla="*/ 9982152 w 13236925"/>
              <a:gd name="connsiteY4" fmla="*/ 768890 h 795619"/>
              <a:gd name="connsiteX5" fmla="*/ 13236925 w 13236925"/>
              <a:gd name="connsiteY5" fmla="*/ 557997 h 795619"/>
              <a:gd name="connsiteX0" fmla="*/ 0 w 13236925"/>
              <a:gd name="connsiteY0" fmla="*/ 260968 h 869517"/>
              <a:gd name="connsiteX1" fmla="*/ 2543726 w 13236925"/>
              <a:gd name="connsiteY1" fmla="*/ 150929 h 869517"/>
              <a:gd name="connsiteX2" fmla="*/ 4460454 w 13236925"/>
              <a:gd name="connsiteY2" fmla="*/ 787602 h 869517"/>
              <a:gd name="connsiteX3" fmla="*/ 7260869 w 13236925"/>
              <a:gd name="connsiteY3" fmla="*/ 165443 h 869517"/>
              <a:gd name="connsiteX4" fmla="*/ 9982152 w 13236925"/>
              <a:gd name="connsiteY4" fmla="*/ 768890 h 869517"/>
              <a:gd name="connsiteX5" fmla="*/ 13236925 w 13236925"/>
              <a:gd name="connsiteY5" fmla="*/ 557997 h 869517"/>
              <a:gd name="connsiteX0" fmla="*/ 0 w 13236925"/>
              <a:gd name="connsiteY0" fmla="*/ 260968 h 913229"/>
              <a:gd name="connsiteX1" fmla="*/ 2543726 w 13236925"/>
              <a:gd name="connsiteY1" fmla="*/ 150929 h 913229"/>
              <a:gd name="connsiteX2" fmla="*/ 4460454 w 13236925"/>
              <a:gd name="connsiteY2" fmla="*/ 787602 h 913229"/>
              <a:gd name="connsiteX3" fmla="*/ 7260869 w 13236925"/>
              <a:gd name="connsiteY3" fmla="*/ 165443 h 913229"/>
              <a:gd name="connsiteX4" fmla="*/ 9982152 w 13236925"/>
              <a:gd name="connsiteY4" fmla="*/ 768890 h 913229"/>
              <a:gd name="connsiteX5" fmla="*/ 13236925 w 13236925"/>
              <a:gd name="connsiteY5" fmla="*/ 557997 h 913229"/>
              <a:gd name="connsiteX0" fmla="*/ 0 w 13236925"/>
              <a:gd name="connsiteY0" fmla="*/ 260968 h 795618"/>
              <a:gd name="connsiteX1" fmla="*/ 2543726 w 13236925"/>
              <a:gd name="connsiteY1" fmla="*/ 150929 h 795618"/>
              <a:gd name="connsiteX2" fmla="*/ 4460454 w 13236925"/>
              <a:gd name="connsiteY2" fmla="*/ 787602 h 795618"/>
              <a:gd name="connsiteX3" fmla="*/ 7260869 w 13236925"/>
              <a:gd name="connsiteY3" fmla="*/ 165443 h 795618"/>
              <a:gd name="connsiteX4" fmla="*/ 9982152 w 13236925"/>
              <a:gd name="connsiteY4" fmla="*/ 768890 h 795618"/>
              <a:gd name="connsiteX5" fmla="*/ 13236925 w 13236925"/>
              <a:gd name="connsiteY5" fmla="*/ 557997 h 795618"/>
              <a:gd name="connsiteX0" fmla="*/ 0 w 13236925"/>
              <a:gd name="connsiteY0" fmla="*/ 250725 h 785377"/>
              <a:gd name="connsiteX1" fmla="*/ 2543726 w 13236925"/>
              <a:gd name="connsiteY1" fmla="*/ 140686 h 785377"/>
              <a:gd name="connsiteX2" fmla="*/ 4494364 w 13236925"/>
              <a:gd name="connsiteY2" fmla="*/ 583843 h 785377"/>
              <a:gd name="connsiteX3" fmla="*/ 7260869 w 13236925"/>
              <a:gd name="connsiteY3" fmla="*/ 155200 h 785377"/>
              <a:gd name="connsiteX4" fmla="*/ 9982152 w 13236925"/>
              <a:gd name="connsiteY4" fmla="*/ 758647 h 785377"/>
              <a:gd name="connsiteX5" fmla="*/ 13236925 w 13236925"/>
              <a:gd name="connsiteY5" fmla="*/ 547754 h 785377"/>
              <a:gd name="connsiteX0" fmla="*/ 0 w 13236925"/>
              <a:gd name="connsiteY0" fmla="*/ 250725 h 785375"/>
              <a:gd name="connsiteX1" fmla="*/ 2543726 w 13236925"/>
              <a:gd name="connsiteY1" fmla="*/ 140686 h 785375"/>
              <a:gd name="connsiteX2" fmla="*/ 4494364 w 13236925"/>
              <a:gd name="connsiteY2" fmla="*/ 583843 h 785375"/>
              <a:gd name="connsiteX3" fmla="*/ 7260869 w 13236925"/>
              <a:gd name="connsiteY3" fmla="*/ 155200 h 785375"/>
              <a:gd name="connsiteX4" fmla="*/ 9982152 w 13236925"/>
              <a:gd name="connsiteY4" fmla="*/ 758647 h 785375"/>
              <a:gd name="connsiteX5" fmla="*/ 13236925 w 13236925"/>
              <a:gd name="connsiteY5" fmla="*/ 547754 h 785375"/>
              <a:gd name="connsiteX0" fmla="*/ 0 w 13236925"/>
              <a:gd name="connsiteY0" fmla="*/ 253376 h 788028"/>
              <a:gd name="connsiteX1" fmla="*/ 2543726 w 13236925"/>
              <a:gd name="connsiteY1" fmla="*/ 143337 h 788028"/>
              <a:gd name="connsiteX2" fmla="*/ 4516970 w 13236925"/>
              <a:gd name="connsiteY2" fmla="*/ 637419 h 788028"/>
              <a:gd name="connsiteX3" fmla="*/ 7260869 w 13236925"/>
              <a:gd name="connsiteY3" fmla="*/ 157851 h 788028"/>
              <a:gd name="connsiteX4" fmla="*/ 9982152 w 13236925"/>
              <a:gd name="connsiteY4" fmla="*/ 761298 h 788028"/>
              <a:gd name="connsiteX5" fmla="*/ 13236925 w 13236925"/>
              <a:gd name="connsiteY5" fmla="*/ 550405 h 788028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  <a:gd name="connsiteX0" fmla="*/ 0 w 13236925"/>
              <a:gd name="connsiteY0" fmla="*/ 253376 h 780770"/>
              <a:gd name="connsiteX1" fmla="*/ 2543726 w 13236925"/>
              <a:gd name="connsiteY1" fmla="*/ 143337 h 780770"/>
              <a:gd name="connsiteX2" fmla="*/ 4516970 w 13236925"/>
              <a:gd name="connsiteY2" fmla="*/ 637419 h 780770"/>
              <a:gd name="connsiteX3" fmla="*/ 7272172 w 13236925"/>
              <a:gd name="connsiteY3" fmla="*/ 259702 h 780770"/>
              <a:gd name="connsiteX4" fmla="*/ 9982152 w 13236925"/>
              <a:gd name="connsiteY4" fmla="*/ 761298 h 780770"/>
              <a:gd name="connsiteX5" fmla="*/ 13236925 w 13236925"/>
              <a:gd name="connsiteY5" fmla="*/ 550405 h 7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36925" h="780770">
                <a:moveTo>
                  <a:pt x="0" y="253376"/>
                </a:moveTo>
                <a:cubicBezTo>
                  <a:pt x="833362" y="-198986"/>
                  <a:pt x="1790898" y="79330"/>
                  <a:pt x="2543726" y="143337"/>
                </a:cubicBezTo>
                <a:cubicBezTo>
                  <a:pt x="3296554" y="207344"/>
                  <a:pt x="3728896" y="618025"/>
                  <a:pt x="4516970" y="637419"/>
                </a:cubicBezTo>
                <a:cubicBezTo>
                  <a:pt x="5305044" y="656813"/>
                  <a:pt x="6372612" y="157576"/>
                  <a:pt x="7272172" y="259702"/>
                </a:cubicBezTo>
                <a:cubicBezTo>
                  <a:pt x="8171732" y="361828"/>
                  <a:pt x="8988027" y="712848"/>
                  <a:pt x="9982152" y="761298"/>
                </a:cubicBezTo>
                <a:cubicBezTo>
                  <a:pt x="10976277" y="809748"/>
                  <a:pt x="11983858" y="777795"/>
                  <a:pt x="13236925" y="550405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54000">
                  <a:schemeClr val="accent1">
                    <a:alpha val="50000"/>
                  </a:schemeClr>
                </a:gs>
                <a:gs pos="100000">
                  <a:schemeClr val="accent1">
                    <a:alpha val="5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" name="任意多边形: 形状 19">
            <a:extLst>
              <a:ext uri="{FF2B5EF4-FFF2-40B4-BE49-F238E27FC236}">
                <a16:creationId xmlns:a16="http://schemas.microsoft.com/office/drawing/2014/main" id="{65B85D2E-676A-4894-8CD8-93ABF18EA459}"/>
              </a:ext>
            </a:extLst>
          </p:cNvPr>
          <p:cNvSpPr/>
          <p:nvPr/>
        </p:nvSpPr>
        <p:spPr>
          <a:xfrm>
            <a:off x="489547" y="3386962"/>
            <a:ext cx="12630711" cy="380057"/>
          </a:xfrm>
          <a:custGeom>
            <a:avLst/>
            <a:gdLst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12686 w 17257486"/>
              <a:gd name="connsiteY6" fmla="*/ 1349829 h 1494972"/>
              <a:gd name="connsiteX7" fmla="*/ 17257486 w 17257486"/>
              <a:gd name="connsiteY7" fmla="*/ 0 h 1494972"/>
              <a:gd name="connsiteX0" fmla="*/ 0 w 17257486"/>
              <a:gd name="connsiteY0" fmla="*/ 1494972 h 1494972"/>
              <a:gd name="connsiteX1" fmla="*/ 2467429 w 17257486"/>
              <a:gd name="connsiteY1" fmla="*/ 566058 h 1494972"/>
              <a:gd name="connsiteX2" fmla="*/ 4804229 w 17257486"/>
              <a:gd name="connsiteY2" fmla="*/ 1349829 h 1494972"/>
              <a:gd name="connsiteX3" fmla="*/ 7184572 w 17257486"/>
              <a:gd name="connsiteY3" fmla="*/ 580572 h 1494972"/>
              <a:gd name="connsiteX4" fmla="*/ 9739086 w 17257486"/>
              <a:gd name="connsiteY4" fmla="*/ 1364343 h 1494972"/>
              <a:gd name="connsiteX5" fmla="*/ 12206514 w 17257486"/>
              <a:gd name="connsiteY5" fmla="*/ 261258 h 1494972"/>
              <a:gd name="connsiteX6" fmla="*/ 14498666 w 17257486"/>
              <a:gd name="connsiteY6" fmla="*/ 699589 h 1494972"/>
              <a:gd name="connsiteX7" fmla="*/ 17257486 w 17257486"/>
              <a:gd name="connsiteY7" fmla="*/ 0 h 1494972"/>
              <a:gd name="connsiteX0" fmla="*/ 0 w 17257486"/>
              <a:gd name="connsiteY0" fmla="*/ 1670732 h 1670732"/>
              <a:gd name="connsiteX1" fmla="*/ 2467429 w 17257486"/>
              <a:gd name="connsiteY1" fmla="*/ 741818 h 1670732"/>
              <a:gd name="connsiteX2" fmla="*/ 4804229 w 17257486"/>
              <a:gd name="connsiteY2" fmla="*/ 1525589 h 1670732"/>
              <a:gd name="connsiteX3" fmla="*/ 7184572 w 17257486"/>
              <a:gd name="connsiteY3" fmla="*/ 756332 h 1670732"/>
              <a:gd name="connsiteX4" fmla="*/ 9739086 w 17257486"/>
              <a:gd name="connsiteY4" fmla="*/ 1540103 h 1670732"/>
              <a:gd name="connsiteX5" fmla="*/ 12206514 w 17257486"/>
              <a:gd name="connsiteY5" fmla="*/ 437018 h 1670732"/>
              <a:gd name="connsiteX6" fmla="*/ 14429882 w 17257486"/>
              <a:gd name="connsiteY6" fmla="*/ 1589 h 1670732"/>
              <a:gd name="connsiteX7" fmla="*/ 17257486 w 17257486"/>
              <a:gd name="connsiteY7" fmla="*/ 175760 h 1670732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4901 h 1674901"/>
              <a:gd name="connsiteX1" fmla="*/ 2467429 w 17257486"/>
              <a:gd name="connsiteY1" fmla="*/ 745987 h 1674901"/>
              <a:gd name="connsiteX2" fmla="*/ 4804229 w 17257486"/>
              <a:gd name="connsiteY2" fmla="*/ 1529758 h 1674901"/>
              <a:gd name="connsiteX3" fmla="*/ 7184572 w 17257486"/>
              <a:gd name="connsiteY3" fmla="*/ 760501 h 1674901"/>
              <a:gd name="connsiteX4" fmla="*/ 9739086 w 17257486"/>
              <a:gd name="connsiteY4" fmla="*/ 1544272 h 1674901"/>
              <a:gd name="connsiteX5" fmla="*/ 12739592 w 17257486"/>
              <a:gd name="connsiteY5" fmla="*/ 695187 h 1674901"/>
              <a:gd name="connsiteX6" fmla="*/ 14429882 w 17257486"/>
              <a:gd name="connsiteY6" fmla="*/ 5758 h 1674901"/>
              <a:gd name="connsiteX7" fmla="*/ 17257486 w 17257486"/>
              <a:gd name="connsiteY7" fmla="*/ 179929 h 1674901"/>
              <a:gd name="connsiteX0" fmla="*/ 0 w 17257486"/>
              <a:gd name="connsiteY0" fmla="*/ 1676933 h 1676933"/>
              <a:gd name="connsiteX1" fmla="*/ 2467429 w 17257486"/>
              <a:gd name="connsiteY1" fmla="*/ 748019 h 1676933"/>
              <a:gd name="connsiteX2" fmla="*/ 4804229 w 17257486"/>
              <a:gd name="connsiteY2" fmla="*/ 1531790 h 1676933"/>
              <a:gd name="connsiteX3" fmla="*/ 7184572 w 17257486"/>
              <a:gd name="connsiteY3" fmla="*/ 762533 h 1676933"/>
              <a:gd name="connsiteX4" fmla="*/ 9739086 w 17257486"/>
              <a:gd name="connsiteY4" fmla="*/ 1546304 h 1676933"/>
              <a:gd name="connsiteX5" fmla="*/ 11836799 w 17257486"/>
              <a:gd name="connsiteY5" fmla="*/ 788659 h 1676933"/>
              <a:gd name="connsiteX6" fmla="*/ 14429882 w 17257486"/>
              <a:gd name="connsiteY6" fmla="*/ 7790 h 1676933"/>
              <a:gd name="connsiteX7" fmla="*/ 17257486 w 17257486"/>
              <a:gd name="connsiteY7" fmla="*/ 181961 h 1676933"/>
              <a:gd name="connsiteX0" fmla="*/ 0 w 17257486"/>
              <a:gd name="connsiteY0" fmla="*/ 1675999 h 1675999"/>
              <a:gd name="connsiteX1" fmla="*/ 2467429 w 17257486"/>
              <a:gd name="connsiteY1" fmla="*/ 747085 h 1675999"/>
              <a:gd name="connsiteX2" fmla="*/ 4804229 w 17257486"/>
              <a:gd name="connsiteY2" fmla="*/ 1530856 h 1675999"/>
              <a:gd name="connsiteX3" fmla="*/ 7184572 w 17257486"/>
              <a:gd name="connsiteY3" fmla="*/ 761599 h 1675999"/>
              <a:gd name="connsiteX4" fmla="*/ 9739086 w 17257486"/>
              <a:gd name="connsiteY4" fmla="*/ 1545370 h 1675999"/>
              <a:gd name="connsiteX5" fmla="*/ 11535867 w 17257486"/>
              <a:gd name="connsiteY5" fmla="*/ 747085 h 1675999"/>
              <a:gd name="connsiteX6" fmla="*/ 14429882 w 17257486"/>
              <a:gd name="connsiteY6" fmla="*/ 6856 h 1675999"/>
              <a:gd name="connsiteX7" fmla="*/ 17257486 w 17257486"/>
              <a:gd name="connsiteY7" fmla="*/ 181027 h 1675999"/>
              <a:gd name="connsiteX0" fmla="*/ 0 w 17257486"/>
              <a:gd name="connsiteY0" fmla="*/ 1827462 h 1827462"/>
              <a:gd name="connsiteX1" fmla="*/ 2467429 w 17257486"/>
              <a:gd name="connsiteY1" fmla="*/ 898548 h 1827462"/>
              <a:gd name="connsiteX2" fmla="*/ 4804229 w 17257486"/>
              <a:gd name="connsiteY2" fmla="*/ 1682319 h 1827462"/>
              <a:gd name="connsiteX3" fmla="*/ 7184572 w 17257486"/>
              <a:gd name="connsiteY3" fmla="*/ 913062 h 1827462"/>
              <a:gd name="connsiteX4" fmla="*/ 9739086 w 17257486"/>
              <a:gd name="connsiteY4" fmla="*/ 1696833 h 1827462"/>
              <a:gd name="connsiteX5" fmla="*/ 11535867 w 17257486"/>
              <a:gd name="connsiteY5" fmla="*/ 898548 h 1827462"/>
              <a:gd name="connsiteX6" fmla="*/ 14507264 w 17257486"/>
              <a:gd name="connsiteY6" fmla="*/ 5919 h 1827462"/>
              <a:gd name="connsiteX7" fmla="*/ 17257486 w 17257486"/>
              <a:gd name="connsiteY7" fmla="*/ 332490 h 1827462"/>
              <a:gd name="connsiteX0" fmla="*/ 0 w 17257486"/>
              <a:gd name="connsiteY0" fmla="*/ 1494971 h 1494971"/>
              <a:gd name="connsiteX1" fmla="*/ 2467429 w 17257486"/>
              <a:gd name="connsiteY1" fmla="*/ 566057 h 1494971"/>
              <a:gd name="connsiteX2" fmla="*/ 4804229 w 17257486"/>
              <a:gd name="connsiteY2" fmla="*/ 1349828 h 1494971"/>
              <a:gd name="connsiteX3" fmla="*/ 7184572 w 17257486"/>
              <a:gd name="connsiteY3" fmla="*/ 580571 h 1494971"/>
              <a:gd name="connsiteX4" fmla="*/ 9739086 w 17257486"/>
              <a:gd name="connsiteY4" fmla="*/ 1364342 h 1494971"/>
              <a:gd name="connsiteX5" fmla="*/ 11535867 w 17257486"/>
              <a:gd name="connsiteY5" fmla="*/ 566057 h 1494971"/>
              <a:gd name="connsiteX6" fmla="*/ 17257486 w 17257486"/>
              <a:gd name="connsiteY6" fmla="*/ -1 h 1494971"/>
              <a:gd name="connsiteX0" fmla="*/ 0 w 11535867"/>
              <a:gd name="connsiteY0" fmla="*/ 929449 h 929449"/>
              <a:gd name="connsiteX1" fmla="*/ 2467429 w 11535867"/>
              <a:gd name="connsiteY1" fmla="*/ 535 h 929449"/>
              <a:gd name="connsiteX2" fmla="*/ 4804229 w 11535867"/>
              <a:gd name="connsiteY2" fmla="*/ 784306 h 929449"/>
              <a:gd name="connsiteX3" fmla="*/ 7184572 w 11535867"/>
              <a:gd name="connsiteY3" fmla="*/ 15049 h 929449"/>
              <a:gd name="connsiteX4" fmla="*/ 9739086 w 11535867"/>
              <a:gd name="connsiteY4" fmla="*/ 798820 h 929449"/>
              <a:gd name="connsiteX5" fmla="*/ 11535867 w 11535867"/>
              <a:gd name="connsiteY5" fmla="*/ 535 h 929449"/>
              <a:gd name="connsiteX0" fmla="*/ 0 w 13147287"/>
              <a:gd name="connsiteY0" fmla="*/ 929449 h 929449"/>
              <a:gd name="connsiteX1" fmla="*/ 2467429 w 13147287"/>
              <a:gd name="connsiteY1" fmla="*/ 535 h 929449"/>
              <a:gd name="connsiteX2" fmla="*/ 4804229 w 13147287"/>
              <a:gd name="connsiteY2" fmla="*/ 784306 h 929449"/>
              <a:gd name="connsiteX3" fmla="*/ 7184572 w 13147287"/>
              <a:gd name="connsiteY3" fmla="*/ 15049 h 929449"/>
              <a:gd name="connsiteX4" fmla="*/ 9739086 w 13147287"/>
              <a:gd name="connsiteY4" fmla="*/ 798820 h 929449"/>
              <a:gd name="connsiteX5" fmla="*/ 13147287 w 13147287"/>
              <a:gd name="connsiteY5" fmla="*/ 143126 h 929449"/>
              <a:gd name="connsiteX0" fmla="*/ 0 w 13178371"/>
              <a:gd name="connsiteY0" fmla="*/ 625744 h 801400"/>
              <a:gd name="connsiteX1" fmla="*/ 2498513 w 13178371"/>
              <a:gd name="connsiteY1" fmla="*/ 2381 h 801400"/>
              <a:gd name="connsiteX2" fmla="*/ 4835313 w 13178371"/>
              <a:gd name="connsiteY2" fmla="*/ 786152 h 801400"/>
              <a:gd name="connsiteX3" fmla="*/ 7215656 w 13178371"/>
              <a:gd name="connsiteY3" fmla="*/ 16895 h 801400"/>
              <a:gd name="connsiteX4" fmla="*/ 9770170 w 13178371"/>
              <a:gd name="connsiteY4" fmla="*/ 800666 h 801400"/>
              <a:gd name="connsiteX5" fmla="*/ 13178371 w 13178371"/>
              <a:gd name="connsiteY5" fmla="*/ 144972 h 801400"/>
              <a:gd name="connsiteX0" fmla="*/ 0 w 13178371"/>
              <a:gd name="connsiteY0" fmla="*/ 625240 h 800895"/>
              <a:gd name="connsiteX1" fmla="*/ 2498513 w 13178371"/>
              <a:gd name="connsiteY1" fmla="*/ 1877 h 800895"/>
              <a:gd name="connsiteX2" fmla="*/ 4756191 w 13178371"/>
              <a:gd name="connsiteY2" fmla="*/ 418986 h 800895"/>
              <a:gd name="connsiteX3" fmla="*/ 7215656 w 13178371"/>
              <a:gd name="connsiteY3" fmla="*/ 16391 h 800895"/>
              <a:gd name="connsiteX4" fmla="*/ 9770170 w 13178371"/>
              <a:gd name="connsiteY4" fmla="*/ 800162 h 800895"/>
              <a:gd name="connsiteX5" fmla="*/ 13178371 w 13178371"/>
              <a:gd name="connsiteY5" fmla="*/ 144468 h 800895"/>
              <a:gd name="connsiteX0" fmla="*/ 0 w 13178371"/>
              <a:gd name="connsiteY0" fmla="*/ 624570 h 800225"/>
              <a:gd name="connsiteX1" fmla="*/ 2498513 w 13178371"/>
              <a:gd name="connsiteY1" fmla="*/ 1207 h 800225"/>
              <a:gd name="connsiteX2" fmla="*/ 4756191 w 13178371"/>
              <a:gd name="connsiteY2" fmla="*/ 418316 h 800225"/>
              <a:gd name="connsiteX3" fmla="*/ 7215656 w 13178371"/>
              <a:gd name="connsiteY3" fmla="*/ 15721 h 800225"/>
              <a:gd name="connsiteX4" fmla="*/ 9770170 w 13178371"/>
              <a:gd name="connsiteY4" fmla="*/ 799492 h 800225"/>
              <a:gd name="connsiteX5" fmla="*/ 13178371 w 13178371"/>
              <a:gd name="connsiteY5" fmla="*/ 143798 h 800225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409 h 799064"/>
              <a:gd name="connsiteX1" fmla="*/ 2498513 w 13178371"/>
              <a:gd name="connsiteY1" fmla="*/ 46 h 799064"/>
              <a:gd name="connsiteX2" fmla="*/ 4750540 w 13178371"/>
              <a:gd name="connsiteY2" fmla="*/ 580116 h 799064"/>
              <a:gd name="connsiteX3" fmla="*/ 7215656 w 13178371"/>
              <a:gd name="connsiteY3" fmla="*/ 14560 h 799064"/>
              <a:gd name="connsiteX4" fmla="*/ 9770170 w 13178371"/>
              <a:gd name="connsiteY4" fmla="*/ 798331 h 799064"/>
              <a:gd name="connsiteX5" fmla="*/ 13178371 w 13178371"/>
              <a:gd name="connsiteY5" fmla="*/ 142637 h 799064"/>
              <a:gd name="connsiteX0" fmla="*/ 0 w 13178371"/>
              <a:gd name="connsiteY0" fmla="*/ 623375 h 799030"/>
              <a:gd name="connsiteX1" fmla="*/ 2498513 w 13178371"/>
              <a:gd name="connsiteY1" fmla="*/ 12 h 799030"/>
              <a:gd name="connsiteX2" fmla="*/ 4694024 w 13178371"/>
              <a:gd name="connsiteY2" fmla="*/ 600452 h 799030"/>
              <a:gd name="connsiteX3" fmla="*/ 7215656 w 13178371"/>
              <a:gd name="connsiteY3" fmla="*/ 14526 h 799030"/>
              <a:gd name="connsiteX4" fmla="*/ 9770170 w 13178371"/>
              <a:gd name="connsiteY4" fmla="*/ 798297 h 799030"/>
              <a:gd name="connsiteX5" fmla="*/ 13178371 w 13178371"/>
              <a:gd name="connsiteY5" fmla="*/ 142603 h 799030"/>
              <a:gd name="connsiteX0" fmla="*/ 0 w 13178371"/>
              <a:gd name="connsiteY0" fmla="*/ 623377 h 799032"/>
              <a:gd name="connsiteX1" fmla="*/ 2498513 w 13178371"/>
              <a:gd name="connsiteY1" fmla="*/ 14 h 799032"/>
              <a:gd name="connsiteX2" fmla="*/ 4694024 w 13178371"/>
              <a:gd name="connsiteY2" fmla="*/ 600454 h 799032"/>
              <a:gd name="connsiteX3" fmla="*/ 7215656 w 13178371"/>
              <a:gd name="connsiteY3" fmla="*/ 14528 h 799032"/>
              <a:gd name="connsiteX4" fmla="*/ 9770170 w 13178371"/>
              <a:gd name="connsiteY4" fmla="*/ 798299 h 799032"/>
              <a:gd name="connsiteX5" fmla="*/ 13178371 w 13178371"/>
              <a:gd name="connsiteY5" fmla="*/ 142605 h 799032"/>
              <a:gd name="connsiteX0" fmla="*/ 0 w 13178371"/>
              <a:gd name="connsiteY0" fmla="*/ 623379 h 799034"/>
              <a:gd name="connsiteX1" fmla="*/ 2498513 w 13178371"/>
              <a:gd name="connsiteY1" fmla="*/ 16 h 799034"/>
              <a:gd name="connsiteX2" fmla="*/ 4694024 w 13178371"/>
              <a:gd name="connsiteY2" fmla="*/ 600456 h 799034"/>
              <a:gd name="connsiteX3" fmla="*/ 7215656 w 13178371"/>
              <a:gd name="connsiteY3" fmla="*/ 14530 h 799034"/>
              <a:gd name="connsiteX4" fmla="*/ 9770170 w 13178371"/>
              <a:gd name="connsiteY4" fmla="*/ 798301 h 799034"/>
              <a:gd name="connsiteX5" fmla="*/ 13178371 w 13178371"/>
              <a:gd name="connsiteY5" fmla="*/ 142607 h 799034"/>
              <a:gd name="connsiteX0" fmla="*/ 0 w 13178371"/>
              <a:gd name="connsiteY0" fmla="*/ 623645 h 799300"/>
              <a:gd name="connsiteX1" fmla="*/ 2498513 w 13178371"/>
              <a:gd name="connsiteY1" fmla="*/ 282 h 799300"/>
              <a:gd name="connsiteX2" fmla="*/ 4479262 w 13178371"/>
              <a:gd name="connsiteY2" fmla="*/ 529427 h 799300"/>
              <a:gd name="connsiteX3" fmla="*/ 7215656 w 13178371"/>
              <a:gd name="connsiteY3" fmla="*/ 14796 h 799300"/>
              <a:gd name="connsiteX4" fmla="*/ 9770170 w 13178371"/>
              <a:gd name="connsiteY4" fmla="*/ 798567 h 799300"/>
              <a:gd name="connsiteX5" fmla="*/ 13178371 w 13178371"/>
              <a:gd name="connsiteY5" fmla="*/ 142873 h 799300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02 h 799257"/>
              <a:gd name="connsiteX1" fmla="*/ 2498513 w 13178371"/>
              <a:gd name="connsiteY1" fmla="*/ 239 h 799257"/>
              <a:gd name="connsiteX2" fmla="*/ 4479262 w 13178371"/>
              <a:gd name="connsiteY2" fmla="*/ 529384 h 799257"/>
              <a:gd name="connsiteX3" fmla="*/ 7215656 w 13178371"/>
              <a:gd name="connsiteY3" fmla="*/ 14753 h 799257"/>
              <a:gd name="connsiteX4" fmla="*/ 9770170 w 13178371"/>
              <a:gd name="connsiteY4" fmla="*/ 798524 h 799257"/>
              <a:gd name="connsiteX5" fmla="*/ 13178371 w 13178371"/>
              <a:gd name="connsiteY5" fmla="*/ 142830 h 799257"/>
              <a:gd name="connsiteX0" fmla="*/ 0 w 13178371"/>
              <a:gd name="connsiteY0" fmla="*/ 623632 h 799287"/>
              <a:gd name="connsiteX1" fmla="*/ 2498513 w 13178371"/>
              <a:gd name="connsiteY1" fmla="*/ 269 h 799287"/>
              <a:gd name="connsiteX2" fmla="*/ 4479262 w 13178371"/>
              <a:gd name="connsiteY2" fmla="*/ 529414 h 799287"/>
              <a:gd name="connsiteX3" fmla="*/ 7215656 w 13178371"/>
              <a:gd name="connsiteY3" fmla="*/ 14783 h 799287"/>
              <a:gd name="connsiteX4" fmla="*/ 9770170 w 13178371"/>
              <a:gd name="connsiteY4" fmla="*/ 798554 h 799287"/>
              <a:gd name="connsiteX5" fmla="*/ 13178371 w 13178371"/>
              <a:gd name="connsiteY5" fmla="*/ 142860 h 799287"/>
              <a:gd name="connsiteX0" fmla="*/ 0 w 13178371"/>
              <a:gd name="connsiteY0" fmla="*/ 623674 h 799329"/>
              <a:gd name="connsiteX1" fmla="*/ 2498513 w 13178371"/>
              <a:gd name="connsiteY1" fmla="*/ 311 h 799329"/>
              <a:gd name="connsiteX2" fmla="*/ 4479262 w 13178371"/>
              <a:gd name="connsiteY2" fmla="*/ 529456 h 799329"/>
              <a:gd name="connsiteX3" fmla="*/ 7215656 w 13178371"/>
              <a:gd name="connsiteY3" fmla="*/ 14825 h 799329"/>
              <a:gd name="connsiteX4" fmla="*/ 9770170 w 13178371"/>
              <a:gd name="connsiteY4" fmla="*/ 798596 h 799329"/>
              <a:gd name="connsiteX5" fmla="*/ 13178371 w 13178371"/>
              <a:gd name="connsiteY5" fmla="*/ 142902 h 799329"/>
              <a:gd name="connsiteX0" fmla="*/ 0 w 13178371"/>
              <a:gd name="connsiteY0" fmla="*/ 623459 h 799114"/>
              <a:gd name="connsiteX1" fmla="*/ 2498513 w 13178371"/>
              <a:gd name="connsiteY1" fmla="*/ 96 h 799114"/>
              <a:gd name="connsiteX2" fmla="*/ 4309713 w 13178371"/>
              <a:gd name="connsiteY2" fmla="*/ 569981 h 799114"/>
              <a:gd name="connsiteX3" fmla="*/ 7215656 w 13178371"/>
              <a:gd name="connsiteY3" fmla="*/ 14610 h 799114"/>
              <a:gd name="connsiteX4" fmla="*/ 9770170 w 13178371"/>
              <a:gd name="connsiteY4" fmla="*/ 798381 h 799114"/>
              <a:gd name="connsiteX5" fmla="*/ 13178371 w 13178371"/>
              <a:gd name="connsiteY5" fmla="*/ 142687 h 799114"/>
              <a:gd name="connsiteX0" fmla="*/ 0 w 13178371"/>
              <a:gd name="connsiteY0" fmla="*/ 623469 h 798423"/>
              <a:gd name="connsiteX1" fmla="*/ 2498513 w 13178371"/>
              <a:gd name="connsiteY1" fmla="*/ 106 h 798423"/>
              <a:gd name="connsiteX2" fmla="*/ 4309713 w 13178371"/>
              <a:gd name="connsiteY2" fmla="*/ 569991 h 798423"/>
              <a:gd name="connsiteX3" fmla="*/ 6780480 w 13178371"/>
              <a:gd name="connsiteY3" fmla="*/ 116471 h 798423"/>
              <a:gd name="connsiteX4" fmla="*/ 9770170 w 13178371"/>
              <a:gd name="connsiteY4" fmla="*/ 798391 h 798423"/>
              <a:gd name="connsiteX5" fmla="*/ 13178371 w 13178371"/>
              <a:gd name="connsiteY5" fmla="*/ 142697 h 798423"/>
              <a:gd name="connsiteX0" fmla="*/ 0 w 13178371"/>
              <a:gd name="connsiteY0" fmla="*/ 732573 h 910099"/>
              <a:gd name="connsiteX1" fmla="*/ 2498513 w 13178371"/>
              <a:gd name="connsiteY1" fmla="*/ 109210 h 910099"/>
              <a:gd name="connsiteX2" fmla="*/ 4309713 w 13178371"/>
              <a:gd name="connsiteY2" fmla="*/ 679095 h 910099"/>
              <a:gd name="connsiteX3" fmla="*/ 6723964 w 13178371"/>
              <a:gd name="connsiteY3" fmla="*/ 1503 h 910099"/>
              <a:gd name="connsiteX4" fmla="*/ 9770170 w 13178371"/>
              <a:gd name="connsiteY4" fmla="*/ 907495 h 910099"/>
              <a:gd name="connsiteX5" fmla="*/ 13178371 w 13178371"/>
              <a:gd name="connsiteY5" fmla="*/ 251801 h 910099"/>
              <a:gd name="connsiteX0" fmla="*/ 0 w 13178371"/>
              <a:gd name="connsiteY0" fmla="*/ 623466 h 798898"/>
              <a:gd name="connsiteX1" fmla="*/ 2498513 w 13178371"/>
              <a:gd name="connsiteY1" fmla="*/ 103 h 798898"/>
              <a:gd name="connsiteX2" fmla="*/ 4309713 w 13178371"/>
              <a:gd name="connsiteY2" fmla="*/ 569988 h 798898"/>
              <a:gd name="connsiteX3" fmla="*/ 7090857 w 13178371"/>
              <a:gd name="connsiteY3" fmla="*/ 36656 h 798898"/>
              <a:gd name="connsiteX4" fmla="*/ 9770170 w 13178371"/>
              <a:gd name="connsiteY4" fmla="*/ 798388 h 798898"/>
              <a:gd name="connsiteX5" fmla="*/ 13178371 w 13178371"/>
              <a:gd name="connsiteY5" fmla="*/ 142694 h 798898"/>
              <a:gd name="connsiteX0" fmla="*/ 0 w 13178371"/>
              <a:gd name="connsiteY0" fmla="*/ 664517 h 839949"/>
              <a:gd name="connsiteX1" fmla="*/ 2498513 w 13178371"/>
              <a:gd name="connsiteY1" fmla="*/ 41154 h 839949"/>
              <a:gd name="connsiteX2" fmla="*/ 4309713 w 13178371"/>
              <a:gd name="connsiteY2" fmla="*/ 611039 h 839949"/>
              <a:gd name="connsiteX3" fmla="*/ 7090857 w 13178371"/>
              <a:gd name="connsiteY3" fmla="*/ 77707 h 839949"/>
              <a:gd name="connsiteX4" fmla="*/ 9770170 w 13178371"/>
              <a:gd name="connsiteY4" fmla="*/ 839439 h 839949"/>
              <a:gd name="connsiteX5" fmla="*/ 13178371 w 13178371"/>
              <a:gd name="connsiteY5" fmla="*/ 183745 h 839949"/>
              <a:gd name="connsiteX0" fmla="*/ 0 w 13178371"/>
              <a:gd name="connsiteY0" fmla="*/ 623475 h 801387"/>
              <a:gd name="connsiteX1" fmla="*/ 2498513 w 13178371"/>
              <a:gd name="connsiteY1" fmla="*/ 112 h 801387"/>
              <a:gd name="connsiteX2" fmla="*/ 4309713 w 13178371"/>
              <a:gd name="connsiteY2" fmla="*/ 569997 h 801387"/>
              <a:gd name="connsiteX3" fmla="*/ 7124212 w 13178371"/>
              <a:gd name="connsiteY3" fmla="*/ 313164 h 801387"/>
              <a:gd name="connsiteX4" fmla="*/ 9770170 w 13178371"/>
              <a:gd name="connsiteY4" fmla="*/ 798397 h 801387"/>
              <a:gd name="connsiteX5" fmla="*/ 13178371 w 13178371"/>
              <a:gd name="connsiteY5" fmla="*/ 142703 h 801387"/>
              <a:gd name="connsiteX0" fmla="*/ 0 w 13178371"/>
              <a:gd name="connsiteY0" fmla="*/ 623475 h 848248"/>
              <a:gd name="connsiteX1" fmla="*/ 2498513 w 13178371"/>
              <a:gd name="connsiteY1" fmla="*/ 112 h 848248"/>
              <a:gd name="connsiteX2" fmla="*/ 4309713 w 13178371"/>
              <a:gd name="connsiteY2" fmla="*/ 569997 h 848248"/>
              <a:gd name="connsiteX3" fmla="*/ 7124212 w 13178371"/>
              <a:gd name="connsiteY3" fmla="*/ 313164 h 848248"/>
              <a:gd name="connsiteX4" fmla="*/ 9770170 w 13178371"/>
              <a:gd name="connsiteY4" fmla="*/ 798397 h 848248"/>
              <a:gd name="connsiteX5" fmla="*/ 13178371 w 13178371"/>
              <a:gd name="connsiteY5" fmla="*/ 142703 h 848248"/>
              <a:gd name="connsiteX0" fmla="*/ 0 w 13178371"/>
              <a:gd name="connsiteY0" fmla="*/ 682924 h 865875"/>
              <a:gd name="connsiteX1" fmla="*/ 2498513 w 13178371"/>
              <a:gd name="connsiteY1" fmla="*/ 59561 h 865875"/>
              <a:gd name="connsiteX2" fmla="*/ 4309713 w 13178371"/>
              <a:gd name="connsiteY2" fmla="*/ 629446 h 865875"/>
              <a:gd name="connsiteX3" fmla="*/ 7124212 w 13178371"/>
              <a:gd name="connsiteY3" fmla="*/ 240376 h 865875"/>
              <a:gd name="connsiteX4" fmla="*/ 9770170 w 13178371"/>
              <a:gd name="connsiteY4" fmla="*/ 857846 h 865875"/>
              <a:gd name="connsiteX5" fmla="*/ 13178371 w 13178371"/>
              <a:gd name="connsiteY5" fmla="*/ 202152 h 865875"/>
              <a:gd name="connsiteX0" fmla="*/ 0 w 13178371"/>
              <a:gd name="connsiteY0" fmla="*/ 623471 h 798496"/>
              <a:gd name="connsiteX1" fmla="*/ 2498513 w 13178371"/>
              <a:gd name="connsiteY1" fmla="*/ 108 h 798496"/>
              <a:gd name="connsiteX2" fmla="*/ 4309713 w 13178371"/>
              <a:gd name="connsiteY2" fmla="*/ 569993 h 798496"/>
              <a:gd name="connsiteX3" fmla="*/ 7124212 w 13178371"/>
              <a:gd name="connsiteY3" fmla="*/ 180923 h 798496"/>
              <a:gd name="connsiteX4" fmla="*/ 9770170 w 13178371"/>
              <a:gd name="connsiteY4" fmla="*/ 798393 h 798496"/>
              <a:gd name="connsiteX5" fmla="*/ 13178371 w 13178371"/>
              <a:gd name="connsiteY5" fmla="*/ 142699 h 798496"/>
              <a:gd name="connsiteX0" fmla="*/ 0 w 13178371"/>
              <a:gd name="connsiteY0" fmla="*/ 623471 h 798486"/>
              <a:gd name="connsiteX1" fmla="*/ 2498513 w 13178371"/>
              <a:gd name="connsiteY1" fmla="*/ 108 h 798486"/>
              <a:gd name="connsiteX2" fmla="*/ 4309713 w 13178371"/>
              <a:gd name="connsiteY2" fmla="*/ 569993 h 798486"/>
              <a:gd name="connsiteX3" fmla="*/ 7124212 w 13178371"/>
              <a:gd name="connsiteY3" fmla="*/ 180923 h 798486"/>
              <a:gd name="connsiteX4" fmla="*/ 9770170 w 13178371"/>
              <a:gd name="connsiteY4" fmla="*/ 798393 h 798486"/>
              <a:gd name="connsiteX5" fmla="*/ 13178371 w 13178371"/>
              <a:gd name="connsiteY5" fmla="*/ 142699 h 798486"/>
              <a:gd name="connsiteX0" fmla="*/ 0 w 13178371"/>
              <a:gd name="connsiteY0" fmla="*/ 623471 h 798497"/>
              <a:gd name="connsiteX1" fmla="*/ 2498513 w 13178371"/>
              <a:gd name="connsiteY1" fmla="*/ 108 h 798497"/>
              <a:gd name="connsiteX2" fmla="*/ 4309713 w 13178371"/>
              <a:gd name="connsiteY2" fmla="*/ 569993 h 798497"/>
              <a:gd name="connsiteX3" fmla="*/ 7124212 w 13178371"/>
              <a:gd name="connsiteY3" fmla="*/ 180923 h 798497"/>
              <a:gd name="connsiteX4" fmla="*/ 9770170 w 13178371"/>
              <a:gd name="connsiteY4" fmla="*/ 798393 h 798497"/>
              <a:gd name="connsiteX5" fmla="*/ 13178371 w 13178371"/>
              <a:gd name="connsiteY5" fmla="*/ 142699 h 798497"/>
              <a:gd name="connsiteX0" fmla="*/ 0 w 13178371"/>
              <a:gd name="connsiteY0" fmla="*/ 623471 h 798548"/>
              <a:gd name="connsiteX1" fmla="*/ 2498513 w 13178371"/>
              <a:gd name="connsiteY1" fmla="*/ 108 h 798548"/>
              <a:gd name="connsiteX2" fmla="*/ 4309713 w 13178371"/>
              <a:gd name="connsiteY2" fmla="*/ 569993 h 798548"/>
              <a:gd name="connsiteX3" fmla="*/ 7124212 w 13178371"/>
              <a:gd name="connsiteY3" fmla="*/ 180923 h 798548"/>
              <a:gd name="connsiteX4" fmla="*/ 9770170 w 13178371"/>
              <a:gd name="connsiteY4" fmla="*/ 798393 h 798548"/>
              <a:gd name="connsiteX5" fmla="*/ 13178371 w 13178371"/>
              <a:gd name="connsiteY5" fmla="*/ 142699 h 798548"/>
              <a:gd name="connsiteX0" fmla="*/ 0 w 13178371"/>
              <a:gd name="connsiteY0" fmla="*/ 623471 h 798482"/>
              <a:gd name="connsiteX1" fmla="*/ 2498513 w 13178371"/>
              <a:gd name="connsiteY1" fmla="*/ 108 h 798482"/>
              <a:gd name="connsiteX2" fmla="*/ 4309713 w 13178371"/>
              <a:gd name="connsiteY2" fmla="*/ 569993 h 798482"/>
              <a:gd name="connsiteX3" fmla="*/ 7124212 w 13178371"/>
              <a:gd name="connsiteY3" fmla="*/ 180923 h 798482"/>
              <a:gd name="connsiteX4" fmla="*/ 9770170 w 13178371"/>
              <a:gd name="connsiteY4" fmla="*/ 798393 h 798482"/>
              <a:gd name="connsiteX5" fmla="*/ 13178371 w 13178371"/>
              <a:gd name="connsiteY5" fmla="*/ 142699 h 798482"/>
              <a:gd name="connsiteX0" fmla="*/ 0 w 13178371"/>
              <a:gd name="connsiteY0" fmla="*/ 623471 h 798557"/>
              <a:gd name="connsiteX1" fmla="*/ 2498513 w 13178371"/>
              <a:gd name="connsiteY1" fmla="*/ 108 h 798557"/>
              <a:gd name="connsiteX2" fmla="*/ 4309713 w 13178371"/>
              <a:gd name="connsiteY2" fmla="*/ 569993 h 798557"/>
              <a:gd name="connsiteX3" fmla="*/ 7124212 w 13178371"/>
              <a:gd name="connsiteY3" fmla="*/ 180923 h 798557"/>
              <a:gd name="connsiteX4" fmla="*/ 9770170 w 13178371"/>
              <a:gd name="connsiteY4" fmla="*/ 798393 h 798557"/>
              <a:gd name="connsiteX5" fmla="*/ 13178371 w 13178371"/>
              <a:gd name="connsiteY5" fmla="*/ 142699 h 798557"/>
              <a:gd name="connsiteX0" fmla="*/ 0 w 13178371"/>
              <a:gd name="connsiteY0" fmla="*/ 623473 h 799768"/>
              <a:gd name="connsiteX1" fmla="*/ 2498513 w 13178371"/>
              <a:gd name="connsiteY1" fmla="*/ 110 h 799768"/>
              <a:gd name="connsiteX2" fmla="*/ 4309713 w 13178371"/>
              <a:gd name="connsiteY2" fmla="*/ 569995 h 799768"/>
              <a:gd name="connsiteX3" fmla="*/ 7110870 w 13178371"/>
              <a:gd name="connsiteY3" fmla="*/ 241034 h 799768"/>
              <a:gd name="connsiteX4" fmla="*/ 9770170 w 13178371"/>
              <a:gd name="connsiteY4" fmla="*/ 798395 h 799768"/>
              <a:gd name="connsiteX5" fmla="*/ 13178371 w 13178371"/>
              <a:gd name="connsiteY5" fmla="*/ 142701 h 799768"/>
              <a:gd name="connsiteX0" fmla="*/ 0 w 13178371"/>
              <a:gd name="connsiteY0" fmla="*/ 623473 h 803087"/>
              <a:gd name="connsiteX1" fmla="*/ 2498513 w 13178371"/>
              <a:gd name="connsiteY1" fmla="*/ 110 h 803087"/>
              <a:gd name="connsiteX2" fmla="*/ 4309713 w 13178371"/>
              <a:gd name="connsiteY2" fmla="*/ 569995 h 803087"/>
              <a:gd name="connsiteX3" fmla="*/ 7110870 w 13178371"/>
              <a:gd name="connsiteY3" fmla="*/ 241034 h 803087"/>
              <a:gd name="connsiteX4" fmla="*/ 9770170 w 13178371"/>
              <a:gd name="connsiteY4" fmla="*/ 798395 h 803087"/>
              <a:gd name="connsiteX5" fmla="*/ 13178371 w 13178371"/>
              <a:gd name="connsiteY5" fmla="*/ 142701 h 803087"/>
              <a:gd name="connsiteX0" fmla="*/ 0 w 13178371"/>
              <a:gd name="connsiteY0" fmla="*/ 623473 h 799444"/>
              <a:gd name="connsiteX1" fmla="*/ 2498513 w 13178371"/>
              <a:gd name="connsiteY1" fmla="*/ 110 h 799444"/>
              <a:gd name="connsiteX2" fmla="*/ 4309713 w 13178371"/>
              <a:gd name="connsiteY2" fmla="*/ 569995 h 799444"/>
              <a:gd name="connsiteX3" fmla="*/ 7110870 w 13178371"/>
              <a:gd name="connsiteY3" fmla="*/ 241034 h 799444"/>
              <a:gd name="connsiteX4" fmla="*/ 9770170 w 13178371"/>
              <a:gd name="connsiteY4" fmla="*/ 798395 h 799444"/>
              <a:gd name="connsiteX5" fmla="*/ 13178371 w 13178371"/>
              <a:gd name="connsiteY5" fmla="*/ 142701 h 799444"/>
              <a:gd name="connsiteX0" fmla="*/ 0 w 13178371"/>
              <a:gd name="connsiteY0" fmla="*/ 623473 h 690641"/>
              <a:gd name="connsiteX1" fmla="*/ 2498513 w 13178371"/>
              <a:gd name="connsiteY1" fmla="*/ 110 h 690641"/>
              <a:gd name="connsiteX2" fmla="*/ 4309713 w 13178371"/>
              <a:gd name="connsiteY2" fmla="*/ 569995 h 690641"/>
              <a:gd name="connsiteX3" fmla="*/ 7110870 w 13178371"/>
              <a:gd name="connsiteY3" fmla="*/ 241034 h 690641"/>
              <a:gd name="connsiteX4" fmla="*/ 9123104 w 13178371"/>
              <a:gd name="connsiteY4" fmla="*/ 690200 h 690641"/>
              <a:gd name="connsiteX5" fmla="*/ 13178371 w 13178371"/>
              <a:gd name="connsiteY5" fmla="*/ 142701 h 690641"/>
              <a:gd name="connsiteX0" fmla="*/ 0 w 13178371"/>
              <a:gd name="connsiteY0" fmla="*/ 623473 h 714612"/>
              <a:gd name="connsiteX1" fmla="*/ 2498513 w 13178371"/>
              <a:gd name="connsiteY1" fmla="*/ 110 h 714612"/>
              <a:gd name="connsiteX2" fmla="*/ 4309713 w 13178371"/>
              <a:gd name="connsiteY2" fmla="*/ 569995 h 714612"/>
              <a:gd name="connsiteX3" fmla="*/ 7110870 w 13178371"/>
              <a:gd name="connsiteY3" fmla="*/ 241034 h 714612"/>
              <a:gd name="connsiteX4" fmla="*/ 9123104 w 13178371"/>
              <a:gd name="connsiteY4" fmla="*/ 690200 h 714612"/>
              <a:gd name="connsiteX5" fmla="*/ 13178371 w 13178371"/>
              <a:gd name="connsiteY5" fmla="*/ 142701 h 71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8371" h="714612">
                <a:moveTo>
                  <a:pt x="0" y="623473"/>
                </a:moveTo>
                <a:cubicBezTo>
                  <a:pt x="833362" y="171111"/>
                  <a:pt x="1780228" y="9023"/>
                  <a:pt x="2498513" y="110"/>
                </a:cubicBezTo>
                <a:cubicBezTo>
                  <a:pt x="3216799" y="-8803"/>
                  <a:pt x="3540987" y="529841"/>
                  <a:pt x="4309713" y="569995"/>
                </a:cubicBezTo>
                <a:cubicBezTo>
                  <a:pt x="5078439" y="610149"/>
                  <a:pt x="6308638" y="221000"/>
                  <a:pt x="7110870" y="241034"/>
                </a:cubicBezTo>
                <a:cubicBezTo>
                  <a:pt x="7913102" y="261068"/>
                  <a:pt x="8085170" y="838828"/>
                  <a:pt x="9123104" y="690200"/>
                </a:cubicBezTo>
                <a:cubicBezTo>
                  <a:pt x="10161038" y="541572"/>
                  <a:pt x="11925304" y="370091"/>
                  <a:pt x="13178371" y="14270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46000">
                  <a:schemeClr val="accent1">
                    <a:alpha val="47000"/>
                  </a:schemeClr>
                </a:gs>
                <a:gs pos="100000">
                  <a:schemeClr val="accent1">
                    <a:alpha val="1400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103674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59C703F0-8456-4820-8FA3-C4C5689B043C}"/>
              </a:ext>
            </a:extLst>
          </p:cNvPr>
          <p:cNvSpPr/>
          <p:nvPr/>
        </p:nvSpPr>
        <p:spPr>
          <a:xfrm>
            <a:off x="664544" y="2892476"/>
            <a:ext cx="11242373" cy="1080335"/>
          </a:xfrm>
          <a:custGeom>
            <a:avLst/>
            <a:gdLst>
              <a:gd name="connsiteX0" fmla="*/ 0 w 11569700"/>
              <a:gd name="connsiteY0" fmla="*/ 0 h 812800"/>
              <a:gd name="connsiteX1" fmla="*/ 1435100 w 11569700"/>
              <a:gd name="connsiteY1" fmla="*/ 533400 h 812800"/>
              <a:gd name="connsiteX2" fmla="*/ 4165600 w 11569700"/>
              <a:gd name="connsiteY2" fmla="*/ 342900 h 812800"/>
              <a:gd name="connsiteX3" fmla="*/ 6604000 w 11569700"/>
              <a:gd name="connsiteY3" fmla="*/ 520700 h 812800"/>
              <a:gd name="connsiteX4" fmla="*/ 9474200 w 11569700"/>
              <a:gd name="connsiteY4" fmla="*/ 368300 h 812800"/>
              <a:gd name="connsiteX5" fmla="*/ 11569700 w 11569700"/>
              <a:gd name="connsiteY5" fmla="*/ 812800 h 812800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2379169"/>
              <a:gd name="connsiteY0" fmla="*/ 0 h 872761"/>
              <a:gd name="connsiteX1" fmla="*/ 1435100 w 12379169"/>
              <a:gd name="connsiteY1" fmla="*/ 533400 h 872761"/>
              <a:gd name="connsiteX2" fmla="*/ 4165600 w 12379169"/>
              <a:gd name="connsiteY2" fmla="*/ 342900 h 872761"/>
              <a:gd name="connsiteX3" fmla="*/ 6604000 w 12379169"/>
              <a:gd name="connsiteY3" fmla="*/ 520700 h 872761"/>
              <a:gd name="connsiteX4" fmla="*/ 9474200 w 12379169"/>
              <a:gd name="connsiteY4" fmla="*/ 368300 h 872761"/>
              <a:gd name="connsiteX5" fmla="*/ 12379169 w 12379169"/>
              <a:gd name="connsiteY5" fmla="*/ 872761 h 872761"/>
              <a:gd name="connsiteX0" fmla="*/ 0 w 13179269"/>
              <a:gd name="connsiteY0" fmla="*/ 0 h 1266461"/>
              <a:gd name="connsiteX1" fmla="*/ 2235200 w 13179269"/>
              <a:gd name="connsiteY1" fmla="*/ 9271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965700 w 13179269"/>
              <a:gd name="connsiteY2" fmla="*/ 7366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35450 w 13179269"/>
              <a:gd name="connsiteY2" fmla="*/ 7302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210050 w 13179269"/>
              <a:gd name="connsiteY2" fmla="*/ 69215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998980 w 13179269"/>
              <a:gd name="connsiteY1" fmla="*/ 8509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404100 w 13179269"/>
              <a:gd name="connsiteY3" fmla="*/ 9144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32650 w 13179269"/>
              <a:gd name="connsiteY3" fmla="*/ 85090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  <a:gd name="connsiteX0" fmla="*/ 0 w 13179269"/>
              <a:gd name="connsiteY0" fmla="*/ 0 h 1266461"/>
              <a:gd name="connsiteX1" fmla="*/ 1598930 w 13179269"/>
              <a:gd name="connsiteY1" fmla="*/ 711200 h 1266461"/>
              <a:gd name="connsiteX2" fmla="*/ 4191000 w 13179269"/>
              <a:gd name="connsiteY2" fmla="*/ 698500 h 1266461"/>
              <a:gd name="connsiteX3" fmla="*/ 7251700 w 13179269"/>
              <a:gd name="connsiteY3" fmla="*/ 920750 h 1266461"/>
              <a:gd name="connsiteX4" fmla="*/ 10274300 w 13179269"/>
              <a:gd name="connsiteY4" fmla="*/ 762000 h 1266461"/>
              <a:gd name="connsiteX5" fmla="*/ 13179269 w 13179269"/>
              <a:gd name="connsiteY5" fmla="*/ 1266461 h 126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79269" h="1266461">
                <a:moveTo>
                  <a:pt x="0" y="0"/>
                </a:moveTo>
                <a:cubicBezTo>
                  <a:pt x="370416" y="238125"/>
                  <a:pt x="913130" y="556683"/>
                  <a:pt x="1598930" y="711200"/>
                </a:cubicBezTo>
                <a:cubicBezTo>
                  <a:pt x="2284730" y="865717"/>
                  <a:pt x="3248872" y="663575"/>
                  <a:pt x="4191000" y="698500"/>
                </a:cubicBezTo>
                <a:cubicBezTo>
                  <a:pt x="5133128" y="733425"/>
                  <a:pt x="6333067" y="903817"/>
                  <a:pt x="7251700" y="920750"/>
                </a:cubicBezTo>
                <a:cubicBezTo>
                  <a:pt x="8170333" y="937683"/>
                  <a:pt x="9446683" y="713317"/>
                  <a:pt x="10274300" y="762000"/>
                </a:cubicBezTo>
                <a:cubicBezTo>
                  <a:pt x="11101917" y="810683"/>
                  <a:pt x="11672306" y="1181448"/>
                  <a:pt x="13179269" y="1266461"/>
                </a:cubicBezTo>
              </a:path>
            </a:pathLst>
          </a:custGeom>
          <a:noFill/>
          <a:ln w="12700">
            <a:gradFill flip="none" rotWithShape="1">
              <a:gsLst>
                <a:gs pos="0">
                  <a:schemeClr val="accent1">
                    <a:alpha val="5000"/>
                  </a:schemeClr>
                </a:gs>
                <a:gs pos="46000">
                  <a:schemeClr val="accent1">
                    <a:alpha val="30000"/>
                  </a:schemeClr>
                </a:gs>
                <a:gs pos="100000">
                  <a:schemeClr val="accent1">
                    <a:alpha val="0"/>
                  </a:schemeClr>
                </a:gs>
              </a:gsLst>
              <a:lin ang="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14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5" name="椭圆 4">
            <a:extLst>
              <a:ext uri="{FF2B5EF4-FFF2-40B4-BE49-F238E27FC236}">
                <a16:creationId xmlns:a16="http://schemas.microsoft.com/office/drawing/2014/main" id="{6A6CC0A1-754F-4C88-A4FD-3D147A49A1EA}"/>
              </a:ext>
            </a:extLst>
          </p:cNvPr>
          <p:cNvSpPr/>
          <p:nvPr/>
        </p:nvSpPr>
        <p:spPr>
          <a:xfrm>
            <a:off x="1399689" y="332975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gradFill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</a:gradFill>
              <a:latin typeface="+mn-ea"/>
            </a:endParaRPr>
          </a:p>
        </p:txBody>
      </p:sp>
      <p:sp>
        <p:nvSpPr>
          <p:cNvPr id="14" name="ïślíḓé">
            <a:extLst>
              <a:ext uri="{FF2B5EF4-FFF2-40B4-BE49-F238E27FC236}">
                <a16:creationId xmlns:a16="http://schemas.microsoft.com/office/drawing/2014/main" id="{FAF32909-27DC-454F-89B7-7C0C2FE3DE70}"/>
              </a:ext>
            </a:extLst>
          </p:cNvPr>
          <p:cNvSpPr txBox="1">
            <a:spLocks/>
          </p:cNvSpPr>
          <p:nvPr/>
        </p:nvSpPr>
        <p:spPr>
          <a:xfrm>
            <a:off x="820032" y="229577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陶泥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id="{200E7508-1377-45CB-AF00-1109D9B9DF35}"/>
              </a:ext>
            </a:extLst>
          </p:cNvPr>
          <p:cNvSpPr txBox="1"/>
          <p:nvPr/>
        </p:nvSpPr>
        <p:spPr>
          <a:xfrm>
            <a:off x="1144080" y="267994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1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7" name="椭圆 6">
            <a:extLst>
              <a:ext uri="{FF2B5EF4-FFF2-40B4-BE49-F238E27FC236}">
                <a16:creationId xmlns:a16="http://schemas.microsoft.com/office/drawing/2014/main" id="{C98B735D-666F-4426-AF16-999B0D0976F8}"/>
              </a:ext>
            </a:extLst>
          </p:cNvPr>
          <p:cNvSpPr/>
          <p:nvPr/>
        </p:nvSpPr>
        <p:spPr>
          <a:xfrm>
            <a:off x="3760115" y="3455123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17" name="ïślíḓé">
            <a:extLst>
              <a:ext uri="{FF2B5EF4-FFF2-40B4-BE49-F238E27FC236}">
                <a16:creationId xmlns:a16="http://schemas.microsoft.com/office/drawing/2014/main" id="{6A652835-AF2E-47A0-A9E7-E6369140E29A}"/>
              </a:ext>
            </a:extLst>
          </p:cNvPr>
          <p:cNvSpPr txBox="1">
            <a:spLocks/>
          </p:cNvSpPr>
          <p:nvPr/>
        </p:nvSpPr>
        <p:spPr>
          <a:xfrm>
            <a:off x="3145926" y="252602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拉坯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E26DA3B2-E96E-450C-9BD6-A36A75D5094B}"/>
              </a:ext>
            </a:extLst>
          </p:cNvPr>
          <p:cNvSpPr txBox="1"/>
          <p:nvPr/>
        </p:nvSpPr>
        <p:spPr>
          <a:xfrm>
            <a:off x="3469974" y="291019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3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8" name="椭圆 7">
            <a:extLst>
              <a:ext uri="{FF2B5EF4-FFF2-40B4-BE49-F238E27FC236}">
                <a16:creationId xmlns:a16="http://schemas.microsoft.com/office/drawing/2014/main" id="{73BBE296-BDED-458A-8B7F-3B028494F612}"/>
              </a:ext>
            </a:extLst>
          </p:cNvPr>
          <p:cNvSpPr/>
          <p:nvPr/>
        </p:nvSpPr>
        <p:spPr>
          <a:xfrm>
            <a:off x="4941660" y="3699272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0" name="ïślíḓé">
            <a:extLst>
              <a:ext uri="{FF2B5EF4-FFF2-40B4-BE49-F238E27FC236}">
                <a16:creationId xmlns:a16="http://schemas.microsoft.com/office/drawing/2014/main" id="{C26385B5-EC9C-42E9-A989-FFE1A9B47152}"/>
              </a:ext>
            </a:extLst>
          </p:cNvPr>
          <p:cNvSpPr txBox="1">
            <a:spLocks/>
          </p:cNvSpPr>
          <p:nvPr/>
        </p:nvSpPr>
        <p:spPr>
          <a:xfrm>
            <a:off x="4308873" y="442989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印坯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D262A18-3884-43B3-922F-1B551E8FF738}"/>
              </a:ext>
            </a:extLst>
          </p:cNvPr>
          <p:cNvSpPr txBox="1">
            <a:spLocks/>
          </p:cNvSpPr>
          <p:nvPr/>
        </p:nvSpPr>
        <p:spPr>
          <a:xfrm>
            <a:off x="4633879" y="405072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4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9" name="椭圆 8">
            <a:extLst>
              <a:ext uri="{FF2B5EF4-FFF2-40B4-BE49-F238E27FC236}">
                <a16:creationId xmlns:a16="http://schemas.microsoft.com/office/drawing/2014/main" id="{BA74ACA3-F634-4C62-AD50-EE77BCCA64C2}"/>
              </a:ext>
            </a:extLst>
          </p:cNvPr>
          <p:cNvSpPr/>
          <p:nvPr/>
        </p:nvSpPr>
        <p:spPr>
          <a:xfrm>
            <a:off x="6071791" y="341860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3" name="ïślíḓé">
            <a:extLst>
              <a:ext uri="{FF2B5EF4-FFF2-40B4-BE49-F238E27FC236}">
                <a16:creationId xmlns:a16="http://schemas.microsoft.com/office/drawing/2014/main" id="{855E646F-F3A9-485F-8E55-A616E33B521C}"/>
              </a:ext>
            </a:extLst>
          </p:cNvPr>
          <p:cNvSpPr txBox="1">
            <a:spLocks/>
          </p:cNvSpPr>
          <p:nvPr/>
        </p:nvSpPr>
        <p:spPr>
          <a:xfrm>
            <a:off x="5471820" y="22805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修坯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3FD2D502-7C1E-454D-8A8F-C022CF9FDC2B}"/>
              </a:ext>
            </a:extLst>
          </p:cNvPr>
          <p:cNvSpPr txBox="1"/>
          <p:nvPr/>
        </p:nvSpPr>
        <p:spPr>
          <a:xfrm>
            <a:off x="5795868" y="2664706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5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1" name="椭圆 10">
            <a:extLst>
              <a:ext uri="{FF2B5EF4-FFF2-40B4-BE49-F238E27FC236}">
                <a16:creationId xmlns:a16="http://schemas.microsoft.com/office/drawing/2014/main" id="{059009CB-1C4A-42BF-8E7D-453472DC6610}"/>
              </a:ext>
            </a:extLst>
          </p:cNvPr>
          <p:cNvSpPr/>
          <p:nvPr/>
        </p:nvSpPr>
        <p:spPr>
          <a:xfrm>
            <a:off x="8392268" y="354820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6" name="ïślíḓé">
            <a:extLst>
              <a:ext uri="{FF2B5EF4-FFF2-40B4-BE49-F238E27FC236}">
                <a16:creationId xmlns:a16="http://schemas.microsoft.com/office/drawing/2014/main" id="{68D0BA07-78B5-4D03-BD6A-782D1139D3B6}"/>
              </a:ext>
            </a:extLst>
          </p:cNvPr>
          <p:cNvSpPr txBox="1">
            <a:spLocks/>
          </p:cNvSpPr>
          <p:nvPr/>
        </p:nvSpPr>
        <p:spPr>
          <a:xfrm>
            <a:off x="7797714" y="257174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画坯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80F889B7-8156-44CE-A24C-70B1EA2064C2}"/>
              </a:ext>
            </a:extLst>
          </p:cNvPr>
          <p:cNvSpPr txBox="1"/>
          <p:nvPr/>
        </p:nvSpPr>
        <p:spPr>
          <a:xfrm>
            <a:off x="8121762" y="295591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7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6" name="椭圆 5">
            <a:extLst>
              <a:ext uri="{FF2B5EF4-FFF2-40B4-BE49-F238E27FC236}">
                <a16:creationId xmlns:a16="http://schemas.microsoft.com/office/drawing/2014/main" id="{3B73AE23-6891-430C-8B29-920955BEBCC2}"/>
              </a:ext>
            </a:extLst>
          </p:cNvPr>
          <p:cNvSpPr/>
          <p:nvPr/>
        </p:nvSpPr>
        <p:spPr>
          <a:xfrm>
            <a:off x="2584980" y="354238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29" name="ïślíḓé">
            <a:extLst>
              <a:ext uri="{FF2B5EF4-FFF2-40B4-BE49-F238E27FC236}">
                <a16:creationId xmlns:a16="http://schemas.microsoft.com/office/drawing/2014/main" id="{321BC2E7-198E-44E6-8B6A-3DDAEF86E5F0}"/>
              </a:ext>
            </a:extLst>
          </p:cNvPr>
          <p:cNvSpPr txBox="1">
            <a:spLocks/>
          </p:cNvSpPr>
          <p:nvPr/>
        </p:nvSpPr>
        <p:spPr>
          <a:xfrm>
            <a:off x="1982979" y="410231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摞泥</a:t>
            </a: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340B32BA-5CB7-41B9-83B7-0C61F7AD3F4E}"/>
              </a:ext>
            </a:extLst>
          </p:cNvPr>
          <p:cNvSpPr txBox="1">
            <a:spLocks/>
          </p:cNvSpPr>
          <p:nvPr/>
        </p:nvSpPr>
        <p:spPr>
          <a:xfrm>
            <a:off x="2307985" y="372314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2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0" name="椭圆 9">
            <a:extLst>
              <a:ext uri="{FF2B5EF4-FFF2-40B4-BE49-F238E27FC236}">
                <a16:creationId xmlns:a16="http://schemas.microsoft.com/office/drawing/2014/main" id="{EA4987AE-8494-4219-B65E-227A01A449FB}"/>
              </a:ext>
            </a:extLst>
          </p:cNvPr>
          <p:cNvSpPr/>
          <p:nvPr/>
        </p:nvSpPr>
        <p:spPr>
          <a:xfrm>
            <a:off x="7234738" y="3499454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2" name="ïślíḓé">
            <a:extLst>
              <a:ext uri="{FF2B5EF4-FFF2-40B4-BE49-F238E27FC236}">
                <a16:creationId xmlns:a16="http://schemas.microsoft.com/office/drawing/2014/main" id="{38A25CE7-5A55-46AA-9899-CC740A1AAC2C}"/>
              </a:ext>
            </a:extLst>
          </p:cNvPr>
          <p:cNvSpPr txBox="1">
            <a:spLocks/>
          </p:cNvSpPr>
          <p:nvPr/>
        </p:nvSpPr>
        <p:spPr>
          <a:xfrm>
            <a:off x="6634767" y="4038500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捺水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493C9D41-60AB-494C-BA2B-3F7ECB2EA64C}"/>
              </a:ext>
            </a:extLst>
          </p:cNvPr>
          <p:cNvSpPr txBox="1">
            <a:spLocks/>
          </p:cNvSpPr>
          <p:nvPr/>
        </p:nvSpPr>
        <p:spPr>
          <a:xfrm>
            <a:off x="6959773" y="367214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6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 useBgFill="1">
        <p:nvSpPr>
          <p:cNvPr id="12" name="椭圆 11">
            <a:extLst>
              <a:ext uri="{FF2B5EF4-FFF2-40B4-BE49-F238E27FC236}">
                <a16:creationId xmlns:a16="http://schemas.microsoft.com/office/drawing/2014/main" id="{A10D12FB-FD41-45DA-9412-80CD5589F275}"/>
              </a:ext>
            </a:extLst>
          </p:cNvPr>
          <p:cNvSpPr/>
          <p:nvPr/>
        </p:nvSpPr>
        <p:spPr>
          <a:xfrm>
            <a:off x="9560632" y="3734855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35" name="ïślíḓé">
            <a:extLst>
              <a:ext uri="{FF2B5EF4-FFF2-40B4-BE49-F238E27FC236}">
                <a16:creationId xmlns:a16="http://schemas.microsoft.com/office/drawing/2014/main" id="{ECA14C9A-6D04-4032-BE2B-CE4268B55FA1}"/>
              </a:ext>
            </a:extLst>
          </p:cNvPr>
          <p:cNvSpPr txBox="1">
            <a:spLocks/>
          </p:cNvSpPr>
          <p:nvPr/>
        </p:nvSpPr>
        <p:spPr>
          <a:xfrm>
            <a:off x="8960661" y="4368935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上釉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03250BB9-3A95-470F-BB9C-F17BD578E873}"/>
              </a:ext>
            </a:extLst>
          </p:cNvPr>
          <p:cNvSpPr txBox="1">
            <a:spLocks/>
          </p:cNvSpPr>
          <p:nvPr/>
        </p:nvSpPr>
        <p:spPr>
          <a:xfrm>
            <a:off x="9285667" y="3989761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8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  <p:sp>
        <p:nvSpPr>
          <p:cNvPr id="47" name="文本框 46">
            <a:extLst>
              <a:ext uri="{FF2B5EF4-FFF2-40B4-BE49-F238E27FC236}">
                <a16:creationId xmlns:a16="http://schemas.microsoft.com/office/drawing/2014/main" id="{C8E608A4-D6EE-4CBE-AAC0-DE704265726E}"/>
              </a:ext>
            </a:extLst>
          </p:cNvPr>
          <p:cNvSpPr txBox="1"/>
          <p:nvPr/>
        </p:nvSpPr>
        <p:spPr>
          <a:xfrm>
            <a:off x="5095728" y="667663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3600" b="0" i="0" u="none" strike="noStrike" cap="none" spc="3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+mn-ea"/>
              </a:defRPr>
            </a:lvl1pPr>
          </a:lstStyle>
          <a:p>
            <a:pPr algn="ctr"/>
            <a:r>
              <a:rPr lang="zh-CN" altLang="en-US" dirty="0">
                <a:solidFill>
                  <a:schemeClr val="accent1"/>
                </a:solidFill>
              </a:rPr>
              <a:t>烧瓷过程</a:t>
            </a:r>
          </a:p>
        </p:txBody>
      </p:sp>
      <p:cxnSp>
        <p:nvCxnSpPr>
          <p:cNvPr id="48" name="直接连接符 47">
            <a:extLst>
              <a:ext uri="{FF2B5EF4-FFF2-40B4-BE49-F238E27FC236}">
                <a16:creationId xmlns:a16="http://schemas.microsoft.com/office/drawing/2014/main" id="{E70E9205-368C-4B77-9B43-0AAC9F24AEE5}"/>
              </a:ext>
            </a:extLst>
          </p:cNvPr>
          <p:cNvCxnSpPr>
            <a:cxnSpLocks/>
          </p:cNvCxnSpPr>
          <p:nvPr/>
        </p:nvCxnSpPr>
        <p:spPr>
          <a:xfrm>
            <a:off x="5584603" y="1315723"/>
            <a:ext cx="102279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40" name="椭圆 39">
            <a:extLst>
              <a:ext uri="{FF2B5EF4-FFF2-40B4-BE49-F238E27FC236}">
                <a16:creationId xmlns:a16="http://schemas.microsoft.com/office/drawing/2014/main" id="{58C798F8-6F0B-4807-B6E6-8FE5926CBE70}"/>
              </a:ext>
            </a:extLst>
          </p:cNvPr>
          <p:cNvSpPr/>
          <p:nvPr/>
        </p:nvSpPr>
        <p:spPr>
          <a:xfrm>
            <a:off x="10718162" y="3609169"/>
            <a:ext cx="48418" cy="48418"/>
          </a:xfrm>
          <a:prstGeom prst="ellipse">
            <a:avLst/>
          </a:prstGeom>
          <a:ln w="127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>
              <a:latin typeface="+mn-ea"/>
            </a:endParaRPr>
          </a:p>
        </p:txBody>
      </p:sp>
      <p:sp>
        <p:nvSpPr>
          <p:cNvPr id="41" name="ïślíḓé">
            <a:extLst>
              <a:ext uri="{FF2B5EF4-FFF2-40B4-BE49-F238E27FC236}">
                <a16:creationId xmlns:a16="http://schemas.microsoft.com/office/drawing/2014/main" id="{30369B79-6FDC-4635-93CC-35FED8989304}"/>
              </a:ext>
            </a:extLst>
          </p:cNvPr>
          <p:cNvSpPr txBox="1">
            <a:spLocks/>
          </p:cNvSpPr>
          <p:nvPr/>
        </p:nvSpPr>
        <p:spPr>
          <a:xfrm>
            <a:off x="10123608" y="2632706"/>
            <a:ext cx="1248360" cy="498213"/>
          </a:xfrm>
          <a:prstGeom prst="rect">
            <a:avLst/>
          </a:prstGeom>
          <a:effectLst/>
        </p:spPr>
        <p:txBody>
          <a:bodyPr vert="horz" wrap="square">
            <a:spAutoFit/>
          </a:bodyPr>
          <a:lstStyle>
            <a:defPPr>
              <a:defRPr lang="zh-CN"/>
            </a:defPPr>
            <a:lvl1pPr algn="r">
              <a:lnSpc>
                <a:spcPct val="120000"/>
              </a:lnSpc>
              <a:buSzPct val="25000"/>
              <a:defRPr sz="2400">
                <a:solidFill>
                  <a:srgbClr val="81D8CF"/>
                </a:solidFill>
                <a:latin typeface="思源黑体 CN Heavy" panose="020B0A00000000000000" pitchFamily="34" charset="-122"/>
                <a:ea typeface="思源黑体 CN Heavy" panose="020B0A00000000000000" pitchFamily="34" charset="-122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pPr algn="ctr"/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烧窑</a:t>
            </a:r>
          </a:p>
        </p:txBody>
      </p:sp>
      <p:sp>
        <p:nvSpPr>
          <p:cNvPr id="42" name="文本框 41">
            <a:extLst>
              <a:ext uri="{FF2B5EF4-FFF2-40B4-BE49-F238E27FC236}">
                <a16:creationId xmlns:a16="http://schemas.microsoft.com/office/drawing/2014/main" id="{7EE0A85B-C8FA-4746-84F3-00A853327324}"/>
              </a:ext>
            </a:extLst>
          </p:cNvPr>
          <p:cNvSpPr txBox="1"/>
          <p:nvPr/>
        </p:nvSpPr>
        <p:spPr>
          <a:xfrm>
            <a:off x="10447656" y="3016877"/>
            <a:ext cx="60026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zh-CN" sz="3600" b="1" dirty="0">
                <a:gradFill flip="none" rotWithShape="1">
                  <a:gsLst>
                    <a:gs pos="80000">
                      <a:schemeClr val="tx1">
                        <a:lumMod val="75000"/>
                        <a:lumOff val="25000"/>
                        <a:alpha val="0"/>
                      </a:schemeClr>
                    </a:gs>
                    <a:gs pos="0">
                      <a:schemeClr val="tx1">
                        <a:lumMod val="75000"/>
                        <a:lumOff val="25000"/>
                      </a:schemeClr>
                    </a:gs>
                  </a:gsLst>
                  <a:lin ang="5400000" scaled="0"/>
                  <a:tileRect/>
                </a:gradFill>
                <a:latin typeface="+mn-ea"/>
              </a:rPr>
              <a:t>9</a:t>
            </a:r>
            <a:endParaRPr lang="zh-CN" altLang="en-US" sz="3600" b="1" dirty="0">
              <a:gradFill flip="none" rotWithShape="1">
                <a:gsLst>
                  <a:gs pos="80000">
                    <a:schemeClr val="tx1">
                      <a:lumMod val="75000"/>
                      <a:lumOff val="25000"/>
                      <a:alpha val="0"/>
                    </a:schemeClr>
                  </a:gs>
                  <a:gs pos="0">
                    <a:schemeClr val="tx1">
                      <a:lumMod val="75000"/>
                      <a:lumOff val="25000"/>
                    </a:schemeClr>
                  </a:gs>
                </a:gsLst>
                <a:lin ang="5400000" scaled="0"/>
                <a:tileRect/>
              </a:gra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18131541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任意多边形: 形状 89">
            <a:extLst>
              <a:ext uri="{FF2B5EF4-FFF2-40B4-BE49-F238E27FC236}">
                <a16:creationId xmlns:a16="http://schemas.microsoft.com/office/drawing/2014/main" id="{E873927C-7FA5-450F-A1A9-BC4C7BA33770}"/>
              </a:ext>
            </a:extLst>
          </p:cNvPr>
          <p:cNvSpPr/>
          <p:nvPr/>
        </p:nvSpPr>
        <p:spPr>
          <a:xfrm rot="5400000">
            <a:off x="1627402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BE0B7B15-9D10-4802-BF02-8788BEC93C26}"/>
              </a:ext>
            </a:extLst>
          </p:cNvPr>
          <p:cNvSpPr txBox="1"/>
          <p:nvPr/>
        </p:nvSpPr>
        <p:spPr>
          <a:xfrm>
            <a:off x="1159723" y="3134037"/>
            <a:ext cx="1719238" cy="62170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突破“南青北白”的局面</a:t>
            </a: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id="{C9FB9AA1-97CB-46E1-B438-25F515433A2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rot="5400000" flipV="1">
            <a:off x="167895" y="2908671"/>
            <a:ext cx="3702894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0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7"/>
                  <a:pt x="65423" y="1502130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6" name="文本框 65">
            <a:extLst>
              <a:ext uri="{FF2B5EF4-FFF2-40B4-BE49-F238E27FC236}">
                <a16:creationId xmlns:a16="http://schemas.microsoft.com/office/drawing/2014/main" id="{68CAFB22-005E-486F-BE80-79C1D2649919}"/>
              </a:ext>
            </a:extLst>
          </p:cNvPr>
          <p:cNvSpPr txBox="1"/>
          <p:nvPr/>
        </p:nvSpPr>
        <p:spPr>
          <a:xfrm>
            <a:off x="1480733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特色一</a:t>
            </a:r>
          </a:p>
        </p:txBody>
      </p: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id="{02DDCD0C-A50A-4CEB-9BDC-1BC933983F0C}"/>
              </a:ext>
            </a:extLst>
          </p:cNvPr>
          <p:cNvCxnSpPr/>
          <p:nvPr/>
        </p:nvCxnSpPr>
        <p:spPr>
          <a:xfrm>
            <a:off x="911224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C0FBC88D-D372-475D-8B04-9684096DCBE9}"/>
              </a:ext>
            </a:extLst>
          </p:cNvPr>
          <p:cNvSpPr/>
          <p:nvPr/>
        </p:nvSpPr>
        <p:spPr>
          <a:xfrm rot="5400000">
            <a:off x="4368986" y="1449162"/>
            <a:ext cx="783880" cy="2216235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id="{7543F638-000E-4224-BA84-38387B12D92E}"/>
              </a:ext>
            </a:extLst>
          </p:cNvPr>
          <p:cNvSpPr txBox="1"/>
          <p:nvPr/>
        </p:nvSpPr>
        <p:spPr>
          <a:xfrm>
            <a:off x="3901307" y="3134037"/>
            <a:ext cx="1719239" cy="1261884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品类繁多，器型多样。最受欢迎的有“梅瓶”、“玉壶春”等。</a:t>
            </a:r>
          </a:p>
        </p:txBody>
      </p:sp>
      <p:sp>
        <p:nvSpPr>
          <p:cNvPr id="43" name="任意多边形: 形状 42">
            <a:extLst>
              <a:ext uri="{FF2B5EF4-FFF2-40B4-BE49-F238E27FC236}">
                <a16:creationId xmlns:a16="http://schemas.microsoft.com/office/drawing/2014/main" id="{87FF4DD8-4B1B-468D-8DE7-E00F69CFFF12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 rot="5400000" flipV="1">
            <a:off x="2909480" y="2908671"/>
            <a:ext cx="3702894" cy="2216235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7" name="文本框 66">
            <a:extLst>
              <a:ext uri="{FF2B5EF4-FFF2-40B4-BE49-F238E27FC236}">
                <a16:creationId xmlns:a16="http://schemas.microsoft.com/office/drawing/2014/main" id="{ACE2832F-6EB3-49AA-8A40-C42261061138}"/>
              </a:ext>
            </a:extLst>
          </p:cNvPr>
          <p:cNvSpPr txBox="1"/>
          <p:nvPr/>
        </p:nvSpPr>
        <p:spPr>
          <a:xfrm>
            <a:off x="4222317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特色二</a:t>
            </a:r>
          </a:p>
        </p:txBody>
      </p:sp>
      <p:cxnSp>
        <p:nvCxnSpPr>
          <p:cNvPr id="73" name="直接连接符 72">
            <a:extLst>
              <a:ext uri="{FF2B5EF4-FFF2-40B4-BE49-F238E27FC236}">
                <a16:creationId xmlns:a16="http://schemas.microsoft.com/office/drawing/2014/main" id="{FFC62A6F-0D8D-46C5-A6AC-B57A01E7A3AD}"/>
              </a:ext>
            </a:extLst>
          </p:cNvPr>
          <p:cNvCxnSpPr/>
          <p:nvPr/>
        </p:nvCxnSpPr>
        <p:spPr>
          <a:xfrm>
            <a:off x="3652808" y="2949222"/>
            <a:ext cx="2216236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D765FAE7-74CC-4CC9-8EC7-FD28DE10568A}"/>
              </a:ext>
            </a:extLst>
          </p:cNvPr>
          <p:cNvSpPr/>
          <p:nvPr/>
        </p:nvSpPr>
        <p:spPr>
          <a:xfrm rot="5400000">
            <a:off x="7110570" y="1449163"/>
            <a:ext cx="783880" cy="2216233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id="{5859B7C8-0FA6-46A9-9043-205E5D82F2F7}"/>
              </a:ext>
            </a:extLst>
          </p:cNvPr>
          <p:cNvSpPr txBox="1"/>
          <p:nvPr/>
        </p:nvSpPr>
        <p:spPr>
          <a:xfrm>
            <a:off x="6642892" y="3134037"/>
            <a:ext cx="1719237" cy="2299091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釉色优美，典雅含蓄，高贵朴实，有类玉的效果，以单色瓷为主（除钧窑）。</a:t>
            </a:r>
            <a:endParaRPr lang="en-US" altLang="zh-CN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体现了儒家简洁素雅之美。</a:t>
            </a:r>
          </a:p>
        </p:txBody>
      </p:sp>
      <p:sp>
        <p:nvSpPr>
          <p:cNvPr id="42" name="任意多边形: 形状 41">
            <a:extLst>
              <a:ext uri="{FF2B5EF4-FFF2-40B4-BE49-F238E27FC236}">
                <a16:creationId xmlns:a16="http://schemas.microsoft.com/office/drawing/2014/main" id="{E819664E-5499-4B6F-9700-BA359D388DC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 rot="5400000" flipV="1">
            <a:off x="5651064" y="2908672"/>
            <a:ext cx="3702894" cy="2216233"/>
          </a:xfrm>
          <a:custGeom>
            <a:avLst/>
            <a:gdLst>
              <a:gd name="connsiteX0" fmla="*/ 0 w 3096070"/>
              <a:gd name="connsiteY0" fmla="*/ 1035352 h 2070703"/>
              <a:gd name="connsiteX1" fmla="*/ 65424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8 h 2070703"/>
              <a:gd name="connsiteX27" fmla="*/ 65424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4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8"/>
                </a:lnTo>
                <a:lnTo>
                  <a:pt x="65424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8" name="文本框 67">
            <a:extLst>
              <a:ext uri="{FF2B5EF4-FFF2-40B4-BE49-F238E27FC236}">
                <a16:creationId xmlns:a16="http://schemas.microsoft.com/office/drawing/2014/main" id="{0E7113DA-B87A-46DF-AB23-0ACA64E1DA2D}"/>
              </a:ext>
            </a:extLst>
          </p:cNvPr>
          <p:cNvSpPr txBox="1"/>
          <p:nvPr/>
        </p:nvSpPr>
        <p:spPr>
          <a:xfrm>
            <a:off x="6963901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rgbClr val="096468"/>
                </a:solidFill>
                <a:latin typeface="+mj-ea"/>
                <a:ea typeface="+mj-ea"/>
              </a:rPr>
              <a:t>特色三</a:t>
            </a:r>
          </a:p>
        </p:txBody>
      </p:sp>
      <p:cxnSp>
        <p:nvCxnSpPr>
          <p:cNvPr id="72" name="直接连接符 71">
            <a:extLst>
              <a:ext uri="{FF2B5EF4-FFF2-40B4-BE49-F238E27FC236}">
                <a16:creationId xmlns:a16="http://schemas.microsoft.com/office/drawing/2014/main" id="{C93F41D5-4AF3-40E3-BB46-C1940F5D276E}"/>
              </a:ext>
            </a:extLst>
          </p:cNvPr>
          <p:cNvCxnSpPr/>
          <p:nvPr/>
        </p:nvCxnSpPr>
        <p:spPr>
          <a:xfrm>
            <a:off x="6394394" y="2949222"/>
            <a:ext cx="2216234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C658D77-CF9C-44E5-AB48-F95480C4467B}"/>
              </a:ext>
            </a:extLst>
          </p:cNvPr>
          <p:cNvSpPr/>
          <p:nvPr/>
        </p:nvSpPr>
        <p:spPr>
          <a:xfrm rot="5400000">
            <a:off x="9852155" y="1449162"/>
            <a:ext cx="783880" cy="2216234"/>
          </a:xfrm>
          <a:custGeom>
            <a:avLst/>
            <a:gdLst>
              <a:gd name="connsiteX0" fmla="*/ 0 w 676122"/>
              <a:gd name="connsiteY0" fmla="*/ 1035351 h 2070703"/>
              <a:gd name="connsiteX1" fmla="*/ 67489 w 676122"/>
              <a:gd name="connsiteY1" fmla="*/ 568572 h 2070703"/>
              <a:gd name="connsiteX2" fmla="*/ 73592 w 676122"/>
              <a:gd name="connsiteY2" fmla="*/ 510067 h 2070703"/>
              <a:gd name="connsiteX3" fmla="*/ 73593 w 676122"/>
              <a:gd name="connsiteY3" fmla="*/ 195225 h 2070703"/>
              <a:gd name="connsiteX4" fmla="*/ 179179 w 676122"/>
              <a:gd name="connsiteY4" fmla="*/ 92872 h 2070703"/>
              <a:gd name="connsiteX5" fmla="*/ 193180 w 676122"/>
              <a:gd name="connsiteY5" fmla="*/ 92872 h 2070703"/>
              <a:gd name="connsiteX6" fmla="*/ 193180 w 676122"/>
              <a:gd name="connsiteY6" fmla="*/ 86618 h 2070703"/>
              <a:gd name="connsiteX7" fmla="*/ 282534 w 676122"/>
              <a:gd name="connsiteY7" fmla="*/ 0 h 2070703"/>
              <a:gd name="connsiteX8" fmla="*/ 676122 w 676122"/>
              <a:gd name="connsiteY8" fmla="*/ 0 h 2070703"/>
              <a:gd name="connsiteX9" fmla="*/ 676122 w 676122"/>
              <a:gd name="connsiteY9" fmla="*/ 2070703 h 2070703"/>
              <a:gd name="connsiteX10" fmla="*/ 282534 w 676122"/>
              <a:gd name="connsiteY10" fmla="*/ 2070703 h 2070703"/>
              <a:gd name="connsiteX11" fmla="*/ 193180 w 676122"/>
              <a:gd name="connsiteY11" fmla="*/ 1984085 h 2070703"/>
              <a:gd name="connsiteX12" fmla="*/ 193180 w 676122"/>
              <a:gd name="connsiteY12" fmla="*/ 1977831 h 2070703"/>
              <a:gd name="connsiteX13" fmla="*/ 179178 w 676122"/>
              <a:gd name="connsiteY13" fmla="*/ 1977831 h 2070703"/>
              <a:gd name="connsiteX14" fmla="*/ 73592 w 676122"/>
              <a:gd name="connsiteY14" fmla="*/ 1875478 h 2070703"/>
              <a:gd name="connsiteX15" fmla="*/ 73592 w 676122"/>
              <a:gd name="connsiteY15" fmla="*/ 1560636 h 2070703"/>
              <a:gd name="connsiteX16" fmla="*/ 67489 w 676122"/>
              <a:gd name="connsiteY16" fmla="*/ 1502130 h 2070703"/>
              <a:gd name="connsiteX17" fmla="*/ 0 w 676122"/>
              <a:gd name="connsiteY17" fmla="*/ 1035351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76122" h="2070703">
                <a:moveTo>
                  <a:pt x="0" y="1035351"/>
                </a:moveTo>
                <a:cubicBezTo>
                  <a:pt x="0" y="786403"/>
                  <a:pt x="44994" y="724165"/>
                  <a:pt x="67489" y="568572"/>
                </a:cubicBezTo>
                <a:lnTo>
                  <a:pt x="73592" y="510067"/>
                </a:lnTo>
                <a:lnTo>
                  <a:pt x="73593" y="195225"/>
                </a:lnTo>
                <a:cubicBezTo>
                  <a:pt x="73593" y="138697"/>
                  <a:pt x="120865" y="92872"/>
                  <a:pt x="179179" y="92872"/>
                </a:cubicBezTo>
                <a:lnTo>
                  <a:pt x="193180" y="92872"/>
                </a:lnTo>
                <a:lnTo>
                  <a:pt x="193180" y="86618"/>
                </a:lnTo>
                <a:cubicBezTo>
                  <a:pt x="193180" y="38780"/>
                  <a:pt x="233185" y="0"/>
                  <a:pt x="282534" y="0"/>
                </a:cubicBezTo>
                <a:lnTo>
                  <a:pt x="676122" y="0"/>
                </a:lnTo>
                <a:lnTo>
                  <a:pt x="676122" y="2070703"/>
                </a:lnTo>
                <a:lnTo>
                  <a:pt x="282534" y="2070703"/>
                </a:lnTo>
                <a:cubicBezTo>
                  <a:pt x="233185" y="2070703"/>
                  <a:pt x="193180" y="2031923"/>
                  <a:pt x="193180" y="1984085"/>
                </a:cubicBezTo>
                <a:lnTo>
                  <a:pt x="193180" y="1977831"/>
                </a:lnTo>
                <a:lnTo>
                  <a:pt x="179178" y="1977831"/>
                </a:lnTo>
                <a:cubicBezTo>
                  <a:pt x="120865" y="1977831"/>
                  <a:pt x="73592" y="1932006"/>
                  <a:pt x="73592" y="1875478"/>
                </a:cubicBezTo>
                <a:lnTo>
                  <a:pt x="73592" y="1560636"/>
                </a:lnTo>
                <a:lnTo>
                  <a:pt x="67489" y="1502130"/>
                </a:lnTo>
                <a:cubicBezTo>
                  <a:pt x="44994" y="1346537"/>
                  <a:pt x="0" y="1284300"/>
                  <a:pt x="0" y="1035351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id="{20B3CD18-7F4A-4937-8FAC-CC525CE38612}"/>
              </a:ext>
            </a:extLst>
          </p:cNvPr>
          <p:cNvSpPr txBox="1"/>
          <p:nvPr/>
        </p:nvSpPr>
        <p:spPr>
          <a:xfrm>
            <a:off x="9384476" y="3134037"/>
            <a:ext cx="1719238" cy="197900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装饰有印花、画花、刻花、剔花、贴花、镂花等，图案以花鸟虫鱼等为主。</a:t>
            </a:r>
            <a:endParaRPr kumimoji="0" lang="en-US" altLang="zh-CN" sz="1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  <a:lumOff val="25000"/>
                </a:schemeClr>
              </a:solidFill>
              <a:effectLst/>
              <a:uLnTx/>
              <a:uFillTx/>
              <a:latin typeface="+mn-ea"/>
              <a:cs typeface="+mn-cs"/>
            </a:endParaRPr>
          </a:p>
          <a:p>
            <a:pPr algn="just">
              <a:lnSpc>
                <a:spcPct val="130000"/>
              </a:lnSpc>
              <a:spcAft>
                <a:spcPts val="600"/>
              </a:spcAft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75000"/>
                    <a:lumOff val="25000"/>
                  </a:schemeClr>
                </a:solidFill>
                <a:effectLst/>
                <a:uLnTx/>
                <a:uFillTx/>
                <a:latin typeface="+mn-ea"/>
                <a:cs typeface="+mn-cs"/>
              </a:rPr>
              <a:t>追求完整、意境和气韵。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  <a:latin typeface="+mn-ea"/>
            </a:endParaRPr>
          </a:p>
        </p:txBody>
      </p:sp>
      <p:sp>
        <p:nvSpPr>
          <p:cNvPr id="41" name="任意多边形: 形状 40">
            <a:extLst>
              <a:ext uri="{FF2B5EF4-FFF2-40B4-BE49-F238E27FC236}">
                <a16:creationId xmlns:a16="http://schemas.microsoft.com/office/drawing/2014/main" id="{9E442567-5B91-4D53-9B88-51BD1C55A05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 rot="5400000" flipV="1">
            <a:off x="8392647" y="2908670"/>
            <a:ext cx="3702895" cy="2216234"/>
          </a:xfrm>
          <a:custGeom>
            <a:avLst/>
            <a:gdLst>
              <a:gd name="connsiteX0" fmla="*/ 0 w 3096070"/>
              <a:gd name="connsiteY0" fmla="*/ 1035352 h 2070703"/>
              <a:gd name="connsiteX1" fmla="*/ 65423 w 3096070"/>
              <a:gd name="connsiteY1" fmla="*/ 1502131 h 2070703"/>
              <a:gd name="connsiteX2" fmla="*/ 71339 w 3096070"/>
              <a:gd name="connsiteY2" fmla="*/ 1560636 h 2070703"/>
              <a:gd name="connsiteX3" fmla="*/ 71339 w 3096070"/>
              <a:gd name="connsiteY3" fmla="*/ 1875478 h 2070703"/>
              <a:gd name="connsiteX4" fmla="*/ 173692 w 3096070"/>
              <a:gd name="connsiteY4" fmla="*/ 1977831 h 2070703"/>
              <a:gd name="connsiteX5" fmla="*/ 187265 w 3096070"/>
              <a:gd name="connsiteY5" fmla="*/ 1977831 h 2070703"/>
              <a:gd name="connsiteX6" fmla="*/ 187265 w 3096070"/>
              <a:gd name="connsiteY6" fmla="*/ 1984085 h 2070703"/>
              <a:gd name="connsiteX7" fmla="*/ 273883 w 3096070"/>
              <a:gd name="connsiteY7" fmla="*/ 2070703 h 2070703"/>
              <a:gd name="connsiteX8" fmla="*/ 2815987 w 3096070"/>
              <a:gd name="connsiteY8" fmla="*/ 2070703 h 2070703"/>
              <a:gd name="connsiteX9" fmla="*/ 2902605 w 3096070"/>
              <a:gd name="connsiteY9" fmla="*/ 1984085 h 2070703"/>
              <a:gd name="connsiteX10" fmla="*/ 2902605 w 3096070"/>
              <a:gd name="connsiteY10" fmla="*/ 1977831 h 2070703"/>
              <a:gd name="connsiteX11" fmla="*/ 2916178 w 3096070"/>
              <a:gd name="connsiteY11" fmla="*/ 1977831 h 2070703"/>
              <a:gd name="connsiteX12" fmla="*/ 3018531 w 3096070"/>
              <a:gd name="connsiteY12" fmla="*/ 1875478 h 2070703"/>
              <a:gd name="connsiteX13" fmla="*/ 3018531 w 3096070"/>
              <a:gd name="connsiteY13" fmla="*/ 1699215 h 2070703"/>
              <a:gd name="connsiteX14" fmla="*/ 3096070 w 3096070"/>
              <a:gd name="connsiteY14" fmla="*/ 1035352 h 2070703"/>
              <a:gd name="connsiteX15" fmla="*/ 3018531 w 3096070"/>
              <a:gd name="connsiteY15" fmla="*/ 371488 h 2070703"/>
              <a:gd name="connsiteX16" fmla="*/ 3018531 w 3096070"/>
              <a:gd name="connsiteY16" fmla="*/ 195225 h 2070703"/>
              <a:gd name="connsiteX17" fmla="*/ 2916178 w 3096070"/>
              <a:gd name="connsiteY17" fmla="*/ 92872 h 2070703"/>
              <a:gd name="connsiteX18" fmla="*/ 2902605 w 3096070"/>
              <a:gd name="connsiteY18" fmla="*/ 92872 h 2070703"/>
              <a:gd name="connsiteX19" fmla="*/ 2902605 w 3096070"/>
              <a:gd name="connsiteY19" fmla="*/ 86618 h 2070703"/>
              <a:gd name="connsiteX20" fmla="*/ 2815987 w 3096070"/>
              <a:gd name="connsiteY20" fmla="*/ 0 h 2070703"/>
              <a:gd name="connsiteX21" fmla="*/ 273883 w 3096070"/>
              <a:gd name="connsiteY21" fmla="*/ 0 h 2070703"/>
              <a:gd name="connsiteX22" fmla="*/ 187265 w 3096070"/>
              <a:gd name="connsiteY22" fmla="*/ 86618 h 2070703"/>
              <a:gd name="connsiteX23" fmla="*/ 187265 w 3096070"/>
              <a:gd name="connsiteY23" fmla="*/ 92872 h 2070703"/>
              <a:gd name="connsiteX24" fmla="*/ 173692 w 3096070"/>
              <a:gd name="connsiteY24" fmla="*/ 92872 h 2070703"/>
              <a:gd name="connsiteX25" fmla="*/ 71339 w 3096070"/>
              <a:gd name="connsiteY25" fmla="*/ 195225 h 2070703"/>
              <a:gd name="connsiteX26" fmla="*/ 71339 w 3096070"/>
              <a:gd name="connsiteY26" fmla="*/ 510067 h 2070703"/>
              <a:gd name="connsiteX27" fmla="*/ 65423 w 3096070"/>
              <a:gd name="connsiteY27" fmla="*/ 568573 h 2070703"/>
              <a:gd name="connsiteX28" fmla="*/ 0 w 3096070"/>
              <a:gd name="connsiteY28" fmla="*/ 1035352 h 20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96070" h="2070703">
                <a:moveTo>
                  <a:pt x="0" y="1035352"/>
                </a:moveTo>
                <a:cubicBezTo>
                  <a:pt x="0" y="1284300"/>
                  <a:pt x="43616" y="1346538"/>
                  <a:pt x="65423" y="1502131"/>
                </a:cubicBezTo>
                <a:lnTo>
                  <a:pt x="71339" y="1560636"/>
                </a:lnTo>
                <a:lnTo>
                  <a:pt x="71339" y="1875478"/>
                </a:lnTo>
                <a:cubicBezTo>
                  <a:pt x="71339" y="1932006"/>
                  <a:pt x="117164" y="1977831"/>
                  <a:pt x="173692" y="1977831"/>
                </a:cubicBezTo>
                <a:lnTo>
                  <a:pt x="187265" y="1977831"/>
                </a:lnTo>
                <a:lnTo>
                  <a:pt x="187265" y="1984085"/>
                </a:lnTo>
                <a:cubicBezTo>
                  <a:pt x="187265" y="2031923"/>
                  <a:pt x="226045" y="2070703"/>
                  <a:pt x="273883" y="2070703"/>
                </a:cubicBezTo>
                <a:lnTo>
                  <a:pt x="2815987" y="2070703"/>
                </a:lnTo>
                <a:cubicBezTo>
                  <a:pt x="2863825" y="2070703"/>
                  <a:pt x="2902605" y="2031923"/>
                  <a:pt x="2902605" y="1984085"/>
                </a:cubicBezTo>
                <a:lnTo>
                  <a:pt x="2902605" y="1977831"/>
                </a:lnTo>
                <a:lnTo>
                  <a:pt x="2916178" y="1977831"/>
                </a:lnTo>
                <a:cubicBezTo>
                  <a:pt x="2972706" y="1977831"/>
                  <a:pt x="3018531" y="1932006"/>
                  <a:pt x="3018531" y="1875478"/>
                </a:cubicBezTo>
                <a:lnTo>
                  <a:pt x="3018531" y="1699215"/>
                </a:lnTo>
                <a:cubicBezTo>
                  <a:pt x="3018531" y="1367283"/>
                  <a:pt x="3096070" y="1367283"/>
                  <a:pt x="3096070" y="1035352"/>
                </a:cubicBezTo>
                <a:cubicBezTo>
                  <a:pt x="3096070" y="703420"/>
                  <a:pt x="3018531" y="703420"/>
                  <a:pt x="3018531" y="371488"/>
                </a:cubicBezTo>
                <a:lnTo>
                  <a:pt x="3018531" y="195225"/>
                </a:lnTo>
                <a:cubicBezTo>
                  <a:pt x="3018531" y="138697"/>
                  <a:pt x="2972706" y="92872"/>
                  <a:pt x="2916178" y="92872"/>
                </a:cubicBezTo>
                <a:lnTo>
                  <a:pt x="2902605" y="92872"/>
                </a:lnTo>
                <a:lnTo>
                  <a:pt x="2902605" y="86618"/>
                </a:lnTo>
                <a:cubicBezTo>
                  <a:pt x="2902605" y="38780"/>
                  <a:pt x="2863825" y="0"/>
                  <a:pt x="2815987" y="0"/>
                </a:cubicBezTo>
                <a:lnTo>
                  <a:pt x="273883" y="0"/>
                </a:lnTo>
                <a:cubicBezTo>
                  <a:pt x="226045" y="0"/>
                  <a:pt x="187265" y="38780"/>
                  <a:pt x="187265" y="86618"/>
                </a:cubicBezTo>
                <a:lnTo>
                  <a:pt x="187265" y="92872"/>
                </a:lnTo>
                <a:lnTo>
                  <a:pt x="173692" y="92872"/>
                </a:lnTo>
                <a:cubicBezTo>
                  <a:pt x="117164" y="92872"/>
                  <a:pt x="71339" y="138697"/>
                  <a:pt x="71339" y="195225"/>
                </a:cubicBezTo>
                <a:lnTo>
                  <a:pt x="71339" y="510067"/>
                </a:lnTo>
                <a:lnTo>
                  <a:pt x="65423" y="568573"/>
                </a:lnTo>
                <a:cubicBezTo>
                  <a:pt x="43616" y="724166"/>
                  <a:pt x="0" y="786403"/>
                  <a:pt x="0" y="1035352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round/>
          </a:ln>
          <a:effectLst>
            <a:reflection blurRad="6350" stA="15000" endPos="4000" dist="127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just"/>
            <a:endParaRPr lang="zh-CN" altLang="en-US">
              <a:solidFill>
                <a:schemeClr val="lt1"/>
              </a:solidFill>
              <a:latin typeface="+mn-ea"/>
            </a:endParaRPr>
          </a:p>
        </p:txBody>
      </p:sp>
      <p:sp>
        <p:nvSpPr>
          <p:cNvPr id="69" name="文本框 68">
            <a:extLst>
              <a:ext uri="{FF2B5EF4-FFF2-40B4-BE49-F238E27FC236}">
                <a16:creationId xmlns:a16="http://schemas.microsoft.com/office/drawing/2014/main" id="{7413D5BF-72D7-4881-BA8D-F8DCCCBF17B1}"/>
              </a:ext>
            </a:extLst>
          </p:cNvPr>
          <p:cNvSpPr txBox="1"/>
          <p:nvPr/>
        </p:nvSpPr>
        <p:spPr>
          <a:xfrm>
            <a:off x="9705486" y="2369095"/>
            <a:ext cx="1077218" cy="430887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4800" b="0" i="0" u="none" strike="noStrike" cap="none" spc="600" normalizeH="0" baseline="0">
                <a:ln>
                  <a:noFill/>
                </a:ln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pPr algn="ctr"/>
            <a:r>
              <a:rPr lang="zh-CN" altLang="en-US" sz="2800" spc="0" dirty="0">
                <a:solidFill>
                  <a:schemeClr val="accent1"/>
                </a:solidFill>
                <a:latin typeface="+mj-ea"/>
                <a:ea typeface="+mj-ea"/>
              </a:rPr>
              <a:t>特色四</a:t>
            </a:r>
          </a:p>
        </p:txBody>
      </p:sp>
      <p:cxnSp>
        <p:nvCxnSpPr>
          <p:cNvPr id="71" name="直接连接符 70">
            <a:extLst>
              <a:ext uri="{FF2B5EF4-FFF2-40B4-BE49-F238E27FC236}">
                <a16:creationId xmlns:a16="http://schemas.microsoft.com/office/drawing/2014/main" id="{D9E2AE57-B3E4-499F-8602-AD29CEE078F9}"/>
              </a:ext>
            </a:extLst>
          </p:cNvPr>
          <p:cNvCxnSpPr/>
          <p:nvPr/>
        </p:nvCxnSpPr>
        <p:spPr>
          <a:xfrm>
            <a:off x="9135977" y="2949222"/>
            <a:ext cx="2216235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25CE07D0-3EDA-4833-A690-22E0B6F8A11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工艺特色</a:t>
            </a:r>
          </a:p>
        </p:txBody>
      </p:sp>
    </p:spTree>
    <p:extLst>
      <p:ext uri="{BB962C8B-B14F-4D97-AF65-F5344CB8AC3E}">
        <p14:creationId xmlns:p14="http://schemas.microsoft.com/office/powerpoint/2010/main" val="45140346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>
            <a:extLst>
              <a:ext uri="{FF2B5EF4-FFF2-40B4-BE49-F238E27FC236}">
                <a16:creationId xmlns:a16="http://schemas.microsoft.com/office/drawing/2014/main" id="{FA802046-A601-4B06-8D45-1BAD826602DB}"/>
              </a:ext>
            </a:extLst>
          </p:cNvPr>
          <p:cNvSpPr txBox="1"/>
          <p:nvPr/>
        </p:nvSpPr>
        <p:spPr>
          <a:xfrm>
            <a:off x="5909974" y="1793924"/>
            <a:ext cx="2000548" cy="553998"/>
          </a:xfrm>
          <a:prstGeom prst="rect">
            <a:avLst/>
          </a:prstGeom>
          <a:noFill/>
        </p:spPr>
        <p:txBody>
          <a:bodyPr vert="horz" wrap="none" lIns="0" tIns="0" rIns="0" bIns="0">
            <a:spAutoFit/>
          </a:bodyPr>
          <a:lstStyle>
            <a:defPPr>
              <a:defRPr lang="zh-CN"/>
            </a:defPPr>
            <a:lvl1pPr>
              <a:defRPr kumimoji="0" sz="6600" b="0" i="0" u="none" strike="noStrike" cap="none" spc="600" normalizeH="0" baseline="0">
                <a:ln>
                  <a:noFill/>
                </a:ln>
                <a:solidFill>
                  <a:srgbClr val="096468"/>
                </a:solidFill>
                <a:effectLst/>
                <a:uLnTx/>
                <a:uFillTx/>
                <a:latin typeface="思源宋体 CN Medium"/>
                <a:ea typeface="思源宋体 CN Medium"/>
              </a:defRPr>
            </a:lvl1pPr>
          </a:lstStyle>
          <a:p>
            <a:r>
              <a:rPr lang="zh-CN" altLang="en-US" sz="3600" spc="300" dirty="0">
                <a:solidFill>
                  <a:schemeClr val="accent1"/>
                </a:solidFill>
                <a:latin typeface="+mn-ea"/>
                <a:ea typeface="+mn-ea"/>
              </a:rPr>
              <a:t>工艺特色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BCAB4DEE-DCE0-431A-BEF6-F55EF181D6AE}"/>
              </a:ext>
            </a:extLst>
          </p:cNvPr>
          <p:cNvCxnSpPr>
            <a:cxnSpLocks/>
          </p:cNvCxnSpPr>
          <p:nvPr/>
        </p:nvCxnSpPr>
        <p:spPr>
          <a:xfrm>
            <a:off x="5909974" y="2429618"/>
            <a:ext cx="4602837" cy="0"/>
          </a:xfrm>
          <a:prstGeom prst="line">
            <a:avLst/>
          </a:prstGeom>
          <a:ln w="254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本框 19">
            <a:extLst>
              <a:ext uri="{FF2B5EF4-FFF2-40B4-BE49-F238E27FC236}">
                <a16:creationId xmlns:a16="http://schemas.microsoft.com/office/drawing/2014/main" id="{D761EC94-FF23-4B93-B0BB-41C97F6F5488}"/>
              </a:ext>
            </a:extLst>
          </p:cNvPr>
          <p:cNvSpPr txBox="1"/>
          <p:nvPr/>
        </p:nvSpPr>
        <p:spPr>
          <a:xfrm>
            <a:off x="600141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自然古朴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形态生动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FAD796D0-00D7-4C1E-BD1B-D60D41C3A953}"/>
              </a:ext>
            </a:extLst>
          </p:cNvPr>
          <p:cNvSpPr txBox="1"/>
          <p:nvPr/>
        </p:nvSpPr>
        <p:spPr>
          <a:xfrm>
            <a:off x="7796223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构图严谨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真切动人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D5CB5818-F0E6-4C93-8A1B-4E7C2397213D}"/>
              </a:ext>
            </a:extLst>
          </p:cNvPr>
          <p:cNvSpPr txBox="1"/>
          <p:nvPr/>
        </p:nvSpPr>
        <p:spPr>
          <a:xfrm>
            <a:off x="9735904" y="4292607"/>
            <a:ext cx="1005403" cy="6986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zh-CN"/>
            </a:defPPr>
            <a:lvl1pPr algn="just">
              <a:lnSpc>
                <a:spcPct val="120000"/>
              </a:lnSpc>
              <a:spcAft>
                <a:spcPts val="600"/>
              </a:spcAft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defRPr>
            </a:lvl1pPr>
          </a:lstStyle>
          <a:p>
            <a:pPr>
              <a:lnSpc>
                <a:spcPct val="130000"/>
              </a:lnSpc>
            </a:pPr>
            <a:r>
              <a:rPr lang="zh-CN" altLang="en-US" dirty="0"/>
              <a:t>奔放自如</a:t>
            </a:r>
            <a:endParaRPr lang="en-US" altLang="zh-CN" dirty="0"/>
          </a:p>
          <a:p>
            <a:pPr>
              <a:lnSpc>
                <a:spcPct val="130000"/>
              </a:lnSpc>
            </a:pPr>
            <a:r>
              <a:rPr lang="zh-CN" altLang="en-US" dirty="0"/>
              <a:t>栩栩如生</a:t>
            </a:r>
          </a:p>
        </p:txBody>
      </p:sp>
      <p:sp>
        <p:nvSpPr>
          <p:cNvPr id="86" name="任意多边形: 形状 85">
            <a:extLst>
              <a:ext uri="{FF2B5EF4-FFF2-40B4-BE49-F238E27FC236}">
                <a16:creationId xmlns:a16="http://schemas.microsoft.com/office/drawing/2014/main" id="{8151A237-5C03-4DD6-8089-39DE0DEE9543}"/>
              </a:ext>
            </a:extLst>
          </p:cNvPr>
          <p:cNvSpPr/>
          <p:nvPr/>
        </p:nvSpPr>
        <p:spPr>
          <a:xfrm>
            <a:off x="1450694" y="1286367"/>
            <a:ext cx="3196126" cy="4297299"/>
          </a:xfrm>
          <a:custGeom>
            <a:avLst/>
            <a:gdLst>
              <a:gd name="connsiteX0" fmla="*/ 326036 w 3196126"/>
              <a:gd name="connsiteY0" fmla="*/ 0 h 4297299"/>
              <a:gd name="connsiteX1" fmla="*/ 2919503 w 3196126"/>
              <a:gd name="connsiteY1" fmla="*/ 0 h 4297299"/>
              <a:gd name="connsiteX2" fmla="*/ 3077485 w 3196126"/>
              <a:gd name="connsiteY2" fmla="*/ 157982 h 4297299"/>
              <a:gd name="connsiteX3" fmla="*/ 3077485 w 3196126"/>
              <a:gd name="connsiteY3" fmla="*/ 184190 h 4297299"/>
              <a:gd name="connsiteX4" fmla="*/ 3114472 w 3196126"/>
              <a:gd name="connsiteY4" fmla="*/ 191657 h 4297299"/>
              <a:gd name="connsiteX5" fmla="*/ 3196126 w 3196126"/>
              <a:gd name="connsiteY5" fmla="*/ 314845 h 4297299"/>
              <a:gd name="connsiteX6" fmla="*/ 3196126 w 3196126"/>
              <a:gd name="connsiteY6" fmla="*/ 4006693 h 4297299"/>
              <a:gd name="connsiteX7" fmla="*/ 3114472 w 3196126"/>
              <a:gd name="connsiteY7" fmla="*/ 4129881 h 4297299"/>
              <a:gd name="connsiteX8" fmla="*/ 3077485 w 3196126"/>
              <a:gd name="connsiteY8" fmla="*/ 4137348 h 4297299"/>
              <a:gd name="connsiteX9" fmla="*/ 3077485 w 3196126"/>
              <a:gd name="connsiteY9" fmla="*/ 4139317 h 4297299"/>
              <a:gd name="connsiteX10" fmla="*/ 2919503 w 3196126"/>
              <a:gd name="connsiteY10" fmla="*/ 4297299 h 4297299"/>
              <a:gd name="connsiteX11" fmla="*/ 326036 w 3196126"/>
              <a:gd name="connsiteY11" fmla="*/ 4297299 h 4297299"/>
              <a:gd name="connsiteX12" fmla="*/ 180469 w 3196126"/>
              <a:gd name="connsiteY12" fmla="*/ 4200811 h 4297299"/>
              <a:gd name="connsiteX13" fmla="*/ 168270 w 3196126"/>
              <a:gd name="connsiteY13" fmla="*/ 4140387 h 4297299"/>
              <a:gd name="connsiteX14" fmla="*/ 133694 w 3196126"/>
              <a:gd name="connsiteY14" fmla="*/ 4140387 h 4297299"/>
              <a:gd name="connsiteX15" fmla="*/ 0 w 3196126"/>
              <a:gd name="connsiteY15" fmla="*/ 4006693 h 4297299"/>
              <a:gd name="connsiteX16" fmla="*/ 0 w 3196126"/>
              <a:gd name="connsiteY16" fmla="*/ 314845 h 4297299"/>
              <a:gd name="connsiteX17" fmla="*/ 133694 w 3196126"/>
              <a:gd name="connsiteY17" fmla="*/ 181151 h 4297299"/>
              <a:gd name="connsiteX18" fmla="*/ 168054 w 3196126"/>
              <a:gd name="connsiteY18" fmla="*/ 181151 h 4297299"/>
              <a:gd name="connsiteX19" fmla="*/ 168054 w 3196126"/>
              <a:gd name="connsiteY19" fmla="*/ 157982 h 4297299"/>
              <a:gd name="connsiteX20" fmla="*/ 326036 w 3196126"/>
              <a:gd name="connsiteY20" fmla="*/ 0 h 4297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96126" h="4297299">
                <a:moveTo>
                  <a:pt x="326036" y="0"/>
                </a:moveTo>
                <a:lnTo>
                  <a:pt x="2919503" y="0"/>
                </a:lnTo>
                <a:cubicBezTo>
                  <a:pt x="3006754" y="0"/>
                  <a:pt x="3077485" y="70731"/>
                  <a:pt x="3077485" y="157982"/>
                </a:cubicBezTo>
                <a:lnTo>
                  <a:pt x="3077485" y="184190"/>
                </a:lnTo>
                <a:lnTo>
                  <a:pt x="3114472" y="191657"/>
                </a:lnTo>
                <a:cubicBezTo>
                  <a:pt x="3162457" y="211953"/>
                  <a:pt x="3196126" y="259467"/>
                  <a:pt x="3196126" y="314845"/>
                </a:cubicBezTo>
                <a:lnTo>
                  <a:pt x="3196126" y="4006693"/>
                </a:lnTo>
                <a:cubicBezTo>
                  <a:pt x="3196126" y="4062071"/>
                  <a:pt x="3162457" y="4109585"/>
                  <a:pt x="3114472" y="4129881"/>
                </a:cubicBezTo>
                <a:lnTo>
                  <a:pt x="3077485" y="4137348"/>
                </a:lnTo>
                <a:lnTo>
                  <a:pt x="3077485" y="4139317"/>
                </a:lnTo>
                <a:cubicBezTo>
                  <a:pt x="3077485" y="4226568"/>
                  <a:pt x="3006754" y="4297299"/>
                  <a:pt x="2919503" y="4297299"/>
                </a:cubicBezTo>
                <a:lnTo>
                  <a:pt x="326036" y="4297299"/>
                </a:lnTo>
                <a:cubicBezTo>
                  <a:pt x="260598" y="4297299"/>
                  <a:pt x="204452" y="4257513"/>
                  <a:pt x="180469" y="4200811"/>
                </a:cubicBezTo>
                <a:lnTo>
                  <a:pt x="168270" y="4140387"/>
                </a:lnTo>
                <a:lnTo>
                  <a:pt x="133694" y="4140387"/>
                </a:lnTo>
                <a:cubicBezTo>
                  <a:pt x="59857" y="4140387"/>
                  <a:pt x="0" y="4080530"/>
                  <a:pt x="0" y="4006693"/>
                </a:cubicBezTo>
                <a:lnTo>
                  <a:pt x="0" y="314845"/>
                </a:lnTo>
                <a:cubicBezTo>
                  <a:pt x="0" y="241008"/>
                  <a:pt x="59857" y="181151"/>
                  <a:pt x="133694" y="181151"/>
                </a:cubicBezTo>
                <a:lnTo>
                  <a:pt x="168054" y="181151"/>
                </a:lnTo>
                <a:lnTo>
                  <a:pt x="168054" y="157982"/>
                </a:lnTo>
                <a:cubicBezTo>
                  <a:pt x="168054" y="70731"/>
                  <a:pt x="238785" y="0"/>
                  <a:pt x="326036" y="0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25400" cap="rnd">
            <a:solidFill>
              <a:schemeClr val="accent1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53F42DDB-29D0-4F64-9735-46E8DC183854}"/>
              </a:ext>
            </a:extLst>
          </p:cNvPr>
          <p:cNvGrpSpPr/>
          <p:nvPr/>
        </p:nvGrpSpPr>
        <p:grpSpPr>
          <a:xfrm>
            <a:off x="5919788" y="3348695"/>
            <a:ext cx="975795" cy="615554"/>
            <a:chOff x="876457" y="2782036"/>
            <a:chExt cx="2019537" cy="127396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BE5DE659-3A46-40B6-9BAA-9BE7B44C33BF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5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4E3B644D-84BC-4246-B2D5-747954A623AD}"/>
                </a:ext>
              </a:extLst>
            </p:cNvPr>
            <p:cNvSpPr txBox="1"/>
            <p:nvPr/>
          </p:nvSpPr>
          <p:spPr>
            <a:xfrm>
              <a:off x="1681701" y="3251752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87301C41-BB85-4D59-B1A2-0E1AE5795AA7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3" name="任意多边形 5">
              <a:extLst>
                <a:ext uri="{FF2B5EF4-FFF2-40B4-BE49-F238E27FC236}">
                  <a16:creationId xmlns:a16="http://schemas.microsoft.com/office/drawing/2014/main" id="{5C73878C-1B0E-4A78-B4A9-9B80D6FF062A}"/>
                </a:ext>
              </a:extLst>
            </p:cNvPr>
            <p:cNvSpPr/>
            <p:nvPr/>
          </p:nvSpPr>
          <p:spPr bwMode="auto">
            <a:xfrm>
              <a:off x="876457" y="3104890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47C67C62-07C6-44A0-BC3A-F71B771A9166}"/>
              </a:ext>
            </a:extLst>
          </p:cNvPr>
          <p:cNvGrpSpPr/>
          <p:nvPr/>
        </p:nvGrpSpPr>
        <p:grpSpPr>
          <a:xfrm>
            <a:off x="7744258" y="3348694"/>
            <a:ext cx="972505" cy="615553"/>
            <a:chOff x="883266" y="2782036"/>
            <a:chExt cx="2012727" cy="1273964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D2685A89-8062-4DE2-BA9C-E13F817F86D9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纹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9C017E7E-BABD-44C0-9C4A-5AA0B225BA83}"/>
                </a:ext>
              </a:extLst>
            </p:cNvPr>
            <p:cNvSpPr txBox="1"/>
            <p:nvPr/>
          </p:nvSpPr>
          <p:spPr>
            <a:xfrm>
              <a:off x="1692151" y="3146739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路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E91BA49D-7128-482B-80BB-48BC8F2B6CC6}"/>
                </a:ext>
              </a:extLst>
            </p:cNvPr>
            <p:cNvSpPr txBox="1"/>
            <p:nvPr/>
          </p:nvSpPr>
          <p:spPr>
            <a:xfrm>
              <a:off x="2152844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48" name="任意多边形 5">
              <a:extLst>
                <a:ext uri="{FF2B5EF4-FFF2-40B4-BE49-F238E27FC236}">
                  <a16:creationId xmlns:a16="http://schemas.microsoft.com/office/drawing/2014/main" id="{340DD567-8BC1-4F34-9DAC-A0A42FF44435}"/>
                </a:ext>
              </a:extLst>
            </p:cNvPr>
            <p:cNvSpPr/>
            <p:nvPr/>
          </p:nvSpPr>
          <p:spPr bwMode="auto">
            <a:xfrm>
              <a:off x="883266" y="3082314"/>
              <a:ext cx="444607" cy="385778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id="{9AFFCEED-578A-4594-826B-4DE4B196A2D3}"/>
              </a:ext>
            </a:extLst>
          </p:cNvPr>
          <p:cNvGrpSpPr/>
          <p:nvPr/>
        </p:nvGrpSpPr>
        <p:grpSpPr>
          <a:xfrm>
            <a:off x="9585223" y="3348694"/>
            <a:ext cx="975580" cy="615553"/>
            <a:chOff x="876902" y="2782036"/>
            <a:chExt cx="2019092" cy="1273964"/>
          </a:xfrm>
        </p:grpSpPr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D645C13C-53E3-482D-8A9D-824C42B931B3}"/>
                </a:ext>
              </a:extLst>
            </p:cNvPr>
            <p:cNvSpPr txBox="1"/>
            <p:nvPr/>
          </p:nvSpPr>
          <p:spPr>
            <a:xfrm>
              <a:off x="906858" y="2782036"/>
              <a:ext cx="1061640" cy="127396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4000" dirty="0">
                  <a:solidFill>
                    <a:schemeClr val="accent1"/>
                  </a:solidFill>
                  <a:latin typeface="+mj-ea"/>
                  <a:ea typeface="+mj-ea"/>
                </a:rPr>
                <a:t>笔</a:t>
              </a: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5927741A-580E-46CB-8D44-EE4C621D78C1}"/>
                </a:ext>
              </a:extLst>
            </p:cNvPr>
            <p:cNvSpPr txBox="1"/>
            <p:nvPr/>
          </p:nvSpPr>
          <p:spPr>
            <a:xfrm>
              <a:off x="1726002" y="3108474"/>
              <a:ext cx="636985" cy="764379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400" dirty="0">
                  <a:solidFill>
                    <a:schemeClr val="accent1"/>
                  </a:solidFill>
                  <a:latin typeface="+mj-ea"/>
                  <a:ea typeface="+mj-ea"/>
                </a:rPr>
                <a:t>法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64EA218E-AAA4-47CA-B42D-7B1FE5E3C68A}"/>
                </a:ext>
              </a:extLst>
            </p:cNvPr>
            <p:cNvSpPr txBox="1"/>
            <p:nvPr/>
          </p:nvSpPr>
          <p:spPr>
            <a:xfrm>
              <a:off x="2152845" y="3088910"/>
              <a:ext cx="743149" cy="89177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28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53" name="任意多边形 5">
              <a:extLst>
                <a:ext uri="{FF2B5EF4-FFF2-40B4-BE49-F238E27FC236}">
                  <a16:creationId xmlns:a16="http://schemas.microsoft.com/office/drawing/2014/main" id="{7BC0498B-F690-465A-A65D-8FFA997899F3}"/>
                </a:ext>
              </a:extLst>
            </p:cNvPr>
            <p:cNvSpPr/>
            <p:nvPr/>
          </p:nvSpPr>
          <p:spPr bwMode="auto">
            <a:xfrm>
              <a:off x="876902" y="3046602"/>
              <a:ext cx="472851" cy="4102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5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8252225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>
            <a:extLst>
              <a:ext uri="{FF2B5EF4-FFF2-40B4-BE49-F238E27FC236}">
                <a16:creationId xmlns:a16="http://schemas.microsoft.com/office/drawing/2014/main" id="{4D8774E8-F6C7-46AE-835E-728C0BFE1947}"/>
              </a:ext>
            </a:extLst>
          </p:cNvPr>
          <p:cNvGrpSpPr/>
          <p:nvPr/>
        </p:nvGrpSpPr>
        <p:grpSpPr>
          <a:xfrm>
            <a:off x="2322985" y="2658399"/>
            <a:ext cx="2111995" cy="1149995"/>
            <a:chOff x="897738" y="2782036"/>
            <a:chExt cx="1944883" cy="1059001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55491297-9CF5-4DC0-9A6C-681B9A054A1F}"/>
                </a:ext>
              </a:extLst>
            </p:cNvPr>
            <p:cNvSpPr txBox="1"/>
            <p:nvPr/>
          </p:nvSpPr>
          <p:spPr>
            <a:xfrm>
              <a:off x="1013412" y="2782036"/>
              <a:ext cx="848537" cy="10182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8000" dirty="0">
                  <a:solidFill>
                    <a:schemeClr val="accent1"/>
                  </a:solidFill>
                  <a:latin typeface="+mj-ea"/>
                  <a:ea typeface="+mj-ea"/>
                </a:rPr>
                <a:t>造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C0E95B51-7A28-4BB3-A873-A1E0B45701A8}"/>
                </a:ext>
              </a:extLst>
            </p:cNvPr>
            <p:cNvSpPr txBox="1"/>
            <p:nvPr/>
          </p:nvSpPr>
          <p:spPr>
            <a:xfrm>
              <a:off x="1702687" y="3153723"/>
              <a:ext cx="572762" cy="687314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dirty="0">
                  <a:solidFill>
                    <a:schemeClr val="accent1"/>
                  </a:solidFill>
                  <a:latin typeface="+mj-ea"/>
                  <a:ea typeface="+mj-ea"/>
                </a:rPr>
                <a:t>型</a:t>
              </a:r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F14B1EC7-CAAA-4FE1-B702-D11EC365B849}"/>
                </a:ext>
              </a:extLst>
            </p:cNvPr>
            <p:cNvSpPr txBox="1"/>
            <p:nvPr/>
          </p:nvSpPr>
          <p:spPr>
            <a:xfrm>
              <a:off x="2206219" y="3007475"/>
              <a:ext cx="636402" cy="76368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 algn="ctr">
                <a:defRPr kumimoji="0" sz="5400" b="0" i="0" u="none" strike="noStrike" cap="none" spc="0" normalizeH="0" baseline="0">
                  <a:ln>
                    <a:noFill/>
                  </a:ln>
                  <a:solidFill>
                    <a:srgbClr val="096468"/>
                  </a:solidFill>
                  <a:effectLst/>
                  <a:uLnTx/>
                  <a:uFillTx/>
                  <a:latin typeface="演示秋鸿楷" panose="00000500000000000000" pitchFamily="2" charset="-122"/>
                  <a:ea typeface="演示秋鸿楷" panose="00000500000000000000" pitchFamily="2" charset="-122"/>
                </a:defRPr>
              </a:lvl1pPr>
            </a:lstStyle>
            <a:p>
              <a:r>
                <a:rPr lang="zh-CN" altLang="en-US" sz="6000" dirty="0">
                  <a:solidFill>
                    <a:schemeClr val="accent1"/>
                  </a:solidFill>
                  <a:latin typeface="+mj-ea"/>
                  <a:ea typeface="+mj-ea"/>
                </a:rPr>
                <a:t>上</a:t>
              </a:r>
            </a:p>
          </p:txBody>
        </p:sp>
        <p:sp>
          <p:nvSpPr>
            <p:cNvPr id="102" name="任意多边形 5">
              <a:extLst>
                <a:ext uri="{FF2B5EF4-FFF2-40B4-BE49-F238E27FC236}">
                  <a16:creationId xmlns:a16="http://schemas.microsoft.com/office/drawing/2014/main" id="{46F823FA-AC5C-4FBC-851C-599F49BF0CA4}"/>
                </a:ext>
              </a:extLst>
            </p:cNvPr>
            <p:cNvSpPr/>
            <p:nvPr/>
          </p:nvSpPr>
          <p:spPr bwMode="auto">
            <a:xfrm>
              <a:off x="897738" y="3066075"/>
              <a:ext cx="411538" cy="357084"/>
            </a:xfrm>
            <a:custGeom>
              <a:avLst/>
              <a:gdLst>
                <a:gd name="T0" fmla="*/ 230 w 1319"/>
                <a:gd name="T1" fmla="*/ 1110 h 1145"/>
                <a:gd name="T2" fmla="*/ 207 w 1319"/>
                <a:gd name="T3" fmla="*/ 1105 h 1145"/>
                <a:gd name="T4" fmla="*/ 203 w 1319"/>
                <a:gd name="T5" fmla="*/ 1081 h 1145"/>
                <a:gd name="T6" fmla="*/ 210 w 1319"/>
                <a:gd name="T7" fmla="*/ 1054 h 1145"/>
                <a:gd name="T8" fmla="*/ 165 w 1319"/>
                <a:gd name="T9" fmla="*/ 943 h 1145"/>
                <a:gd name="T10" fmla="*/ 138 w 1319"/>
                <a:gd name="T11" fmla="*/ 659 h 1145"/>
                <a:gd name="T12" fmla="*/ 203 w 1319"/>
                <a:gd name="T13" fmla="*/ 469 h 1145"/>
                <a:gd name="T14" fmla="*/ 247 w 1319"/>
                <a:gd name="T15" fmla="*/ 379 h 1145"/>
                <a:gd name="T16" fmla="*/ 220 w 1319"/>
                <a:gd name="T17" fmla="*/ 336 h 1145"/>
                <a:gd name="T18" fmla="*/ 186 w 1319"/>
                <a:gd name="T19" fmla="*/ 349 h 1145"/>
                <a:gd name="T20" fmla="*/ 209 w 1319"/>
                <a:gd name="T21" fmla="*/ 294 h 1145"/>
                <a:gd name="T22" fmla="*/ 298 w 1319"/>
                <a:gd name="T23" fmla="*/ 231 h 1145"/>
                <a:gd name="T24" fmla="*/ 287 w 1319"/>
                <a:gd name="T25" fmla="*/ 247 h 1145"/>
                <a:gd name="T26" fmla="*/ 294 w 1319"/>
                <a:gd name="T27" fmla="*/ 260 h 1145"/>
                <a:gd name="T28" fmla="*/ 414 w 1319"/>
                <a:gd name="T29" fmla="*/ 226 h 1145"/>
                <a:gd name="T30" fmla="*/ 628 w 1319"/>
                <a:gd name="T31" fmla="*/ 154 h 1145"/>
                <a:gd name="T32" fmla="*/ 747 w 1319"/>
                <a:gd name="T33" fmla="*/ 151 h 1145"/>
                <a:gd name="T34" fmla="*/ 949 w 1319"/>
                <a:gd name="T35" fmla="*/ 226 h 1145"/>
                <a:gd name="T36" fmla="*/ 1171 w 1319"/>
                <a:gd name="T37" fmla="*/ 371 h 1145"/>
                <a:gd name="T38" fmla="*/ 1255 w 1319"/>
                <a:gd name="T39" fmla="*/ 459 h 1145"/>
                <a:gd name="T40" fmla="*/ 1297 w 1319"/>
                <a:gd name="T41" fmla="*/ 557 h 1145"/>
                <a:gd name="T42" fmla="*/ 1316 w 1319"/>
                <a:gd name="T43" fmla="*/ 697 h 1145"/>
                <a:gd name="T44" fmla="*/ 1296 w 1319"/>
                <a:gd name="T45" fmla="*/ 519 h 1145"/>
                <a:gd name="T46" fmla="*/ 1207 w 1319"/>
                <a:gd name="T47" fmla="*/ 320 h 1145"/>
                <a:gd name="T48" fmla="*/ 1219 w 1319"/>
                <a:gd name="T49" fmla="*/ 308 h 1145"/>
                <a:gd name="T50" fmla="*/ 1230 w 1319"/>
                <a:gd name="T51" fmla="*/ 298 h 1145"/>
                <a:gd name="T52" fmla="*/ 1111 w 1319"/>
                <a:gd name="T53" fmla="*/ 147 h 1145"/>
                <a:gd name="T54" fmla="*/ 961 w 1319"/>
                <a:gd name="T55" fmla="*/ 51 h 1145"/>
                <a:gd name="T56" fmla="*/ 605 w 1319"/>
                <a:gd name="T57" fmla="*/ 12 h 1145"/>
                <a:gd name="T58" fmla="*/ 363 w 1319"/>
                <a:gd name="T59" fmla="*/ 104 h 1145"/>
                <a:gd name="T60" fmla="*/ 362 w 1319"/>
                <a:gd name="T61" fmla="*/ 125 h 1145"/>
                <a:gd name="T62" fmla="*/ 361 w 1319"/>
                <a:gd name="T63" fmla="*/ 145 h 1145"/>
                <a:gd name="T64" fmla="*/ 291 w 1319"/>
                <a:gd name="T65" fmla="*/ 187 h 1145"/>
                <a:gd name="T66" fmla="*/ 206 w 1319"/>
                <a:gd name="T67" fmla="*/ 276 h 1145"/>
                <a:gd name="T68" fmla="*/ 173 w 1319"/>
                <a:gd name="T69" fmla="*/ 320 h 1145"/>
                <a:gd name="T70" fmla="*/ 153 w 1319"/>
                <a:gd name="T71" fmla="*/ 373 h 1145"/>
                <a:gd name="T72" fmla="*/ 68 w 1319"/>
                <a:gd name="T73" fmla="*/ 544 h 1145"/>
                <a:gd name="T74" fmla="*/ 59 w 1319"/>
                <a:gd name="T75" fmla="*/ 545 h 1145"/>
                <a:gd name="T76" fmla="*/ 7 w 1319"/>
                <a:gd name="T77" fmla="*/ 641 h 1145"/>
                <a:gd name="T78" fmla="*/ 36 w 1319"/>
                <a:gd name="T79" fmla="*/ 814 h 1145"/>
                <a:gd name="T80" fmla="*/ 61 w 1319"/>
                <a:gd name="T81" fmla="*/ 820 h 1145"/>
                <a:gd name="T82" fmla="*/ 49 w 1319"/>
                <a:gd name="T83" fmla="*/ 842 h 1145"/>
                <a:gd name="T84" fmla="*/ 67 w 1319"/>
                <a:gd name="T85" fmla="*/ 857 h 1145"/>
                <a:gd name="T86" fmla="*/ 104 w 1319"/>
                <a:gd name="T87" fmla="*/ 950 h 1145"/>
                <a:gd name="T88" fmla="*/ 156 w 1319"/>
                <a:gd name="T89" fmla="*/ 1075 h 1145"/>
                <a:gd name="T90" fmla="*/ 245 w 1319"/>
                <a:gd name="T91" fmla="*/ 1145 h 1145"/>
                <a:gd name="T92" fmla="*/ 180 w 1319"/>
                <a:gd name="T93" fmla="*/ 1062 h 1145"/>
                <a:gd name="T94" fmla="*/ 187 w 1319"/>
                <a:gd name="T95" fmla="*/ 1036 h 1145"/>
                <a:gd name="T96" fmla="*/ 180 w 1319"/>
                <a:gd name="T97" fmla="*/ 1062 h 1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19" h="1145">
                  <a:moveTo>
                    <a:pt x="221" y="1121"/>
                  </a:moveTo>
                  <a:cubicBezTo>
                    <a:pt x="230" y="1122"/>
                    <a:pt x="236" y="1119"/>
                    <a:pt x="230" y="1110"/>
                  </a:cubicBezTo>
                  <a:cubicBezTo>
                    <a:pt x="227" y="1104"/>
                    <a:pt x="224" y="1098"/>
                    <a:pt x="217" y="1108"/>
                  </a:cubicBezTo>
                  <a:cubicBezTo>
                    <a:pt x="213" y="1114"/>
                    <a:pt x="210" y="1107"/>
                    <a:pt x="207" y="1105"/>
                  </a:cubicBezTo>
                  <a:cubicBezTo>
                    <a:pt x="203" y="1102"/>
                    <a:pt x="198" y="1096"/>
                    <a:pt x="203" y="1093"/>
                  </a:cubicBezTo>
                  <a:cubicBezTo>
                    <a:pt x="211" y="1088"/>
                    <a:pt x="208" y="1087"/>
                    <a:pt x="203" y="1081"/>
                  </a:cubicBezTo>
                  <a:cubicBezTo>
                    <a:pt x="200" y="1075"/>
                    <a:pt x="179" y="1059"/>
                    <a:pt x="209" y="1058"/>
                  </a:cubicBezTo>
                  <a:cubicBezTo>
                    <a:pt x="209" y="1058"/>
                    <a:pt x="210" y="1056"/>
                    <a:pt x="210" y="1054"/>
                  </a:cubicBezTo>
                  <a:cubicBezTo>
                    <a:pt x="212" y="1042"/>
                    <a:pt x="210" y="1030"/>
                    <a:pt x="204" y="1021"/>
                  </a:cubicBezTo>
                  <a:cubicBezTo>
                    <a:pt x="190" y="995"/>
                    <a:pt x="177" y="969"/>
                    <a:pt x="165" y="943"/>
                  </a:cubicBezTo>
                  <a:cubicBezTo>
                    <a:pt x="147" y="902"/>
                    <a:pt x="135" y="860"/>
                    <a:pt x="131" y="817"/>
                  </a:cubicBezTo>
                  <a:cubicBezTo>
                    <a:pt x="126" y="764"/>
                    <a:pt x="132" y="711"/>
                    <a:pt x="138" y="659"/>
                  </a:cubicBezTo>
                  <a:cubicBezTo>
                    <a:pt x="142" y="629"/>
                    <a:pt x="148" y="599"/>
                    <a:pt x="157" y="571"/>
                  </a:cubicBezTo>
                  <a:cubicBezTo>
                    <a:pt x="168" y="535"/>
                    <a:pt x="178" y="499"/>
                    <a:pt x="203" y="469"/>
                  </a:cubicBezTo>
                  <a:cubicBezTo>
                    <a:pt x="220" y="447"/>
                    <a:pt x="239" y="426"/>
                    <a:pt x="249" y="399"/>
                  </a:cubicBezTo>
                  <a:cubicBezTo>
                    <a:pt x="251" y="391"/>
                    <a:pt x="252" y="384"/>
                    <a:pt x="247" y="379"/>
                  </a:cubicBezTo>
                  <a:cubicBezTo>
                    <a:pt x="236" y="369"/>
                    <a:pt x="237" y="357"/>
                    <a:pt x="237" y="345"/>
                  </a:cubicBezTo>
                  <a:cubicBezTo>
                    <a:pt x="237" y="330"/>
                    <a:pt x="233" y="327"/>
                    <a:pt x="220" y="336"/>
                  </a:cubicBezTo>
                  <a:cubicBezTo>
                    <a:pt x="213" y="340"/>
                    <a:pt x="207" y="346"/>
                    <a:pt x="198" y="347"/>
                  </a:cubicBezTo>
                  <a:cubicBezTo>
                    <a:pt x="194" y="348"/>
                    <a:pt x="191" y="355"/>
                    <a:pt x="186" y="349"/>
                  </a:cubicBezTo>
                  <a:cubicBezTo>
                    <a:pt x="181" y="344"/>
                    <a:pt x="181" y="339"/>
                    <a:pt x="183" y="333"/>
                  </a:cubicBezTo>
                  <a:cubicBezTo>
                    <a:pt x="189" y="318"/>
                    <a:pt x="196" y="303"/>
                    <a:pt x="209" y="294"/>
                  </a:cubicBezTo>
                  <a:cubicBezTo>
                    <a:pt x="233" y="278"/>
                    <a:pt x="247" y="254"/>
                    <a:pt x="264" y="232"/>
                  </a:cubicBezTo>
                  <a:cubicBezTo>
                    <a:pt x="276" y="214"/>
                    <a:pt x="285" y="214"/>
                    <a:pt x="298" y="231"/>
                  </a:cubicBezTo>
                  <a:cubicBezTo>
                    <a:pt x="302" y="236"/>
                    <a:pt x="302" y="238"/>
                    <a:pt x="297" y="240"/>
                  </a:cubicBezTo>
                  <a:cubicBezTo>
                    <a:pt x="294" y="243"/>
                    <a:pt x="289" y="244"/>
                    <a:pt x="287" y="247"/>
                  </a:cubicBezTo>
                  <a:cubicBezTo>
                    <a:pt x="283" y="251"/>
                    <a:pt x="277" y="255"/>
                    <a:pt x="281" y="260"/>
                  </a:cubicBezTo>
                  <a:cubicBezTo>
                    <a:pt x="284" y="266"/>
                    <a:pt x="289" y="261"/>
                    <a:pt x="294" y="260"/>
                  </a:cubicBezTo>
                  <a:cubicBezTo>
                    <a:pt x="313" y="256"/>
                    <a:pt x="328" y="239"/>
                    <a:pt x="349" y="242"/>
                  </a:cubicBezTo>
                  <a:cubicBezTo>
                    <a:pt x="373" y="245"/>
                    <a:pt x="394" y="235"/>
                    <a:pt x="414" y="226"/>
                  </a:cubicBezTo>
                  <a:cubicBezTo>
                    <a:pt x="456" y="205"/>
                    <a:pt x="500" y="188"/>
                    <a:pt x="543" y="171"/>
                  </a:cubicBezTo>
                  <a:cubicBezTo>
                    <a:pt x="570" y="160"/>
                    <a:pt x="599" y="158"/>
                    <a:pt x="628" y="154"/>
                  </a:cubicBezTo>
                  <a:cubicBezTo>
                    <a:pt x="650" y="150"/>
                    <a:pt x="673" y="148"/>
                    <a:pt x="696" y="147"/>
                  </a:cubicBezTo>
                  <a:cubicBezTo>
                    <a:pt x="714" y="146"/>
                    <a:pt x="730" y="151"/>
                    <a:pt x="747" y="151"/>
                  </a:cubicBezTo>
                  <a:cubicBezTo>
                    <a:pt x="807" y="150"/>
                    <a:pt x="862" y="167"/>
                    <a:pt x="909" y="204"/>
                  </a:cubicBezTo>
                  <a:cubicBezTo>
                    <a:pt x="922" y="214"/>
                    <a:pt x="934" y="221"/>
                    <a:pt x="949" y="226"/>
                  </a:cubicBezTo>
                  <a:cubicBezTo>
                    <a:pt x="1006" y="241"/>
                    <a:pt x="1051" y="278"/>
                    <a:pt x="1098" y="310"/>
                  </a:cubicBezTo>
                  <a:cubicBezTo>
                    <a:pt x="1124" y="328"/>
                    <a:pt x="1148" y="349"/>
                    <a:pt x="1171" y="371"/>
                  </a:cubicBezTo>
                  <a:cubicBezTo>
                    <a:pt x="1190" y="388"/>
                    <a:pt x="1214" y="402"/>
                    <a:pt x="1222" y="428"/>
                  </a:cubicBezTo>
                  <a:cubicBezTo>
                    <a:pt x="1228" y="446"/>
                    <a:pt x="1238" y="455"/>
                    <a:pt x="1255" y="459"/>
                  </a:cubicBezTo>
                  <a:cubicBezTo>
                    <a:pt x="1267" y="462"/>
                    <a:pt x="1272" y="469"/>
                    <a:pt x="1276" y="480"/>
                  </a:cubicBezTo>
                  <a:cubicBezTo>
                    <a:pt x="1286" y="506"/>
                    <a:pt x="1286" y="533"/>
                    <a:pt x="1297" y="557"/>
                  </a:cubicBezTo>
                  <a:cubicBezTo>
                    <a:pt x="1303" y="571"/>
                    <a:pt x="1306" y="587"/>
                    <a:pt x="1307" y="600"/>
                  </a:cubicBezTo>
                  <a:cubicBezTo>
                    <a:pt x="1307" y="633"/>
                    <a:pt x="1319" y="664"/>
                    <a:pt x="1316" y="697"/>
                  </a:cubicBezTo>
                  <a:cubicBezTo>
                    <a:pt x="1318" y="675"/>
                    <a:pt x="1317" y="653"/>
                    <a:pt x="1315" y="631"/>
                  </a:cubicBezTo>
                  <a:cubicBezTo>
                    <a:pt x="1312" y="593"/>
                    <a:pt x="1305" y="556"/>
                    <a:pt x="1296" y="519"/>
                  </a:cubicBezTo>
                  <a:cubicBezTo>
                    <a:pt x="1285" y="480"/>
                    <a:pt x="1268" y="443"/>
                    <a:pt x="1250" y="407"/>
                  </a:cubicBezTo>
                  <a:cubicBezTo>
                    <a:pt x="1235" y="378"/>
                    <a:pt x="1219" y="350"/>
                    <a:pt x="1207" y="320"/>
                  </a:cubicBezTo>
                  <a:cubicBezTo>
                    <a:pt x="1204" y="313"/>
                    <a:pt x="1210" y="311"/>
                    <a:pt x="1212" y="306"/>
                  </a:cubicBezTo>
                  <a:cubicBezTo>
                    <a:pt x="1213" y="302"/>
                    <a:pt x="1216" y="305"/>
                    <a:pt x="1219" y="308"/>
                  </a:cubicBezTo>
                  <a:cubicBezTo>
                    <a:pt x="1222" y="312"/>
                    <a:pt x="1226" y="310"/>
                    <a:pt x="1230" y="308"/>
                  </a:cubicBezTo>
                  <a:cubicBezTo>
                    <a:pt x="1236" y="304"/>
                    <a:pt x="1231" y="301"/>
                    <a:pt x="1230" y="298"/>
                  </a:cubicBezTo>
                  <a:cubicBezTo>
                    <a:pt x="1226" y="283"/>
                    <a:pt x="1219" y="269"/>
                    <a:pt x="1210" y="256"/>
                  </a:cubicBezTo>
                  <a:cubicBezTo>
                    <a:pt x="1182" y="215"/>
                    <a:pt x="1152" y="175"/>
                    <a:pt x="1111" y="147"/>
                  </a:cubicBezTo>
                  <a:cubicBezTo>
                    <a:pt x="1091" y="133"/>
                    <a:pt x="1071" y="119"/>
                    <a:pt x="1050" y="107"/>
                  </a:cubicBezTo>
                  <a:cubicBezTo>
                    <a:pt x="1020" y="88"/>
                    <a:pt x="994" y="65"/>
                    <a:pt x="961" y="51"/>
                  </a:cubicBezTo>
                  <a:cubicBezTo>
                    <a:pt x="902" y="25"/>
                    <a:pt x="839" y="16"/>
                    <a:pt x="776" y="8"/>
                  </a:cubicBezTo>
                  <a:cubicBezTo>
                    <a:pt x="719" y="0"/>
                    <a:pt x="662" y="4"/>
                    <a:pt x="605" y="12"/>
                  </a:cubicBezTo>
                  <a:cubicBezTo>
                    <a:pt x="540" y="21"/>
                    <a:pt x="476" y="41"/>
                    <a:pt x="417" y="72"/>
                  </a:cubicBezTo>
                  <a:cubicBezTo>
                    <a:pt x="399" y="82"/>
                    <a:pt x="379" y="91"/>
                    <a:pt x="363" y="104"/>
                  </a:cubicBezTo>
                  <a:cubicBezTo>
                    <a:pt x="353" y="112"/>
                    <a:pt x="340" y="120"/>
                    <a:pt x="335" y="133"/>
                  </a:cubicBezTo>
                  <a:cubicBezTo>
                    <a:pt x="344" y="131"/>
                    <a:pt x="350" y="121"/>
                    <a:pt x="362" y="125"/>
                  </a:cubicBezTo>
                  <a:cubicBezTo>
                    <a:pt x="365" y="127"/>
                    <a:pt x="372" y="127"/>
                    <a:pt x="369" y="131"/>
                  </a:cubicBezTo>
                  <a:cubicBezTo>
                    <a:pt x="367" y="135"/>
                    <a:pt x="375" y="146"/>
                    <a:pt x="361" y="145"/>
                  </a:cubicBezTo>
                  <a:cubicBezTo>
                    <a:pt x="356" y="144"/>
                    <a:pt x="350" y="145"/>
                    <a:pt x="345" y="144"/>
                  </a:cubicBezTo>
                  <a:cubicBezTo>
                    <a:pt x="332" y="165"/>
                    <a:pt x="311" y="176"/>
                    <a:pt x="291" y="187"/>
                  </a:cubicBezTo>
                  <a:cubicBezTo>
                    <a:pt x="271" y="199"/>
                    <a:pt x="256" y="214"/>
                    <a:pt x="243" y="233"/>
                  </a:cubicBezTo>
                  <a:cubicBezTo>
                    <a:pt x="232" y="248"/>
                    <a:pt x="225" y="267"/>
                    <a:pt x="206" y="276"/>
                  </a:cubicBezTo>
                  <a:cubicBezTo>
                    <a:pt x="200" y="278"/>
                    <a:pt x="196" y="285"/>
                    <a:pt x="193" y="292"/>
                  </a:cubicBezTo>
                  <a:cubicBezTo>
                    <a:pt x="188" y="303"/>
                    <a:pt x="181" y="312"/>
                    <a:pt x="173" y="320"/>
                  </a:cubicBezTo>
                  <a:cubicBezTo>
                    <a:pt x="166" y="328"/>
                    <a:pt x="163" y="337"/>
                    <a:pt x="163" y="346"/>
                  </a:cubicBezTo>
                  <a:cubicBezTo>
                    <a:pt x="163" y="357"/>
                    <a:pt x="159" y="365"/>
                    <a:pt x="153" y="373"/>
                  </a:cubicBezTo>
                  <a:cubicBezTo>
                    <a:pt x="138" y="397"/>
                    <a:pt x="120" y="420"/>
                    <a:pt x="110" y="446"/>
                  </a:cubicBezTo>
                  <a:cubicBezTo>
                    <a:pt x="97" y="479"/>
                    <a:pt x="81" y="511"/>
                    <a:pt x="68" y="544"/>
                  </a:cubicBezTo>
                  <a:cubicBezTo>
                    <a:pt x="67" y="547"/>
                    <a:pt x="65" y="548"/>
                    <a:pt x="63" y="547"/>
                  </a:cubicBezTo>
                  <a:cubicBezTo>
                    <a:pt x="61" y="547"/>
                    <a:pt x="60" y="545"/>
                    <a:pt x="59" y="545"/>
                  </a:cubicBezTo>
                  <a:cubicBezTo>
                    <a:pt x="66" y="536"/>
                    <a:pt x="55" y="532"/>
                    <a:pt x="55" y="525"/>
                  </a:cubicBezTo>
                  <a:cubicBezTo>
                    <a:pt x="21" y="558"/>
                    <a:pt x="14" y="600"/>
                    <a:pt x="7" y="641"/>
                  </a:cubicBezTo>
                  <a:cubicBezTo>
                    <a:pt x="0" y="681"/>
                    <a:pt x="7" y="720"/>
                    <a:pt x="17" y="759"/>
                  </a:cubicBezTo>
                  <a:cubicBezTo>
                    <a:pt x="21" y="778"/>
                    <a:pt x="26" y="797"/>
                    <a:pt x="36" y="814"/>
                  </a:cubicBezTo>
                  <a:cubicBezTo>
                    <a:pt x="40" y="822"/>
                    <a:pt x="47" y="823"/>
                    <a:pt x="53" y="828"/>
                  </a:cubicBezTo>
                  <a:cubicBezTo>
                    <a:pt x="58" y="831"/>
                    <a:pt x="54" y="818"/>
                    <a:pt x="61" y="820"/>
                  </a:cubicBezTo>
                  <a:cubicBezTo>
                    <a:pt x="64" y="832"/>
                    <a:pt x="64" y="832"/>
                    <a:pt x="54" y="834"/>
                  </a:cubicBezTo>
                  <a:cubicBezTo>
                    <a:pt x="48" y="835"/>
                    <a:pt x="50" y="838"/>
                    <a:pt x="49" y="842"/>
                  </a:cubicBezTo>
                  <a:cubicBezTo>
                    <a:pt x="49" y="855"/>
                    <a:pt x="58" y="864"/>
                    <a:pt x="61" y="876"/>
                  </a:cubicBezTo>
                  <a:cubicBezTo>
                    <a:pt x="69" y="871"/>
                    <a:pt x="65" y="863"/>
                    <a:pt x="67" y="857"/>
                  </a:cubicBezTo>
                  <a:cubicBezTo>
                    <a:pt x="74" y="871"/>
                    <a:pt x="79" y="886"/>
                    <a:pt x="85" y="900"/>
                  </a:cubicBezTo>
                  <a:cubicBezTo>
                    <a:pt x="91" y="916"/>
                    <a:pt x="97" y="934"/>
                    <a:pt x="104" y="950"/>
                  </a:cubicBezTo>
                  <a:cubicBezTo>
                    <a:pt x="114" y="971"/>
                    <a:pt x="122" y="992"/>
                    <a:pt x="126" y="1014"/>
                  </a:cubicBezTo>
                  <a:cubicBezTo>
                    <a:pt x="131" y="1037"/>
                    <a:pt x="138" y="1058"/>
                    <a:pt x="156" y="1075"/>
                  </a:cubicBezTo>
                  <a:cubicBezTo>
                    <a:pt x="176" y="1092"/>
                    <a:pt x="197" y="1108"/>
                    <a:pt x="214" y="1128"/>
                  </a:cubicBezTo>
                  <a:cubicBezTo>
                    <a:pt x="222" y="1137"/>
                    <a:pt x="232" y="1145"/>
                    <a:pt x="245" y="1145"/>
                  </a:cubicBezTo>
                  <a:cubicBezTo>
                    <a:pt x="238" y="1137"/>
                    <a:pt x="226" y="1134"/>
                    <a:pt x="221" y="1121"/>
                  </a:cubicBezTo>
                  <a:close/>
                  <a:moveTo>
                    <a:pt x="180" y="1062"/>
                  </a:moveTo>
                  <a:cubicBezTo>
                    <a:pt x="172" y="1062"/>
                    <a:pt x="172" y="1056"/>
                    <a:pt x="172" y="1047"/>
                  </a:cubicBezTo>
                  <a:cubicBezTo>
                    <a:pt x="173" y="1041"/>
                    <a:pt x="178" y="1036"/>
                    <a:pt x="187" y="1036"/>
                  </a:cubicBezTo>
                  <a:cubicBezTo>
                    <a:pt x="194" y="1037"/>
                    <a:pt x="199" y="1044"/>
                    <a:pt x="197" y="1048"/>
                  </a:cubicBezTo>
                  <a:cubicBezTo>
                    <a:pt x="195" y="1056"/>
                    <a:pt x="188" y="1062"/>
                    <a:pt x="180" y="106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40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5" name="任意多边形 28">
            <a:extLst>
              <a:ext uri="{FF2B5EF4-FFF2-40B4-BE49-F238E27FC236}">
                <a16:creationId xmlns:a16="http://schemas.microsoft.com/office/drawing/2014/main" id="{98E89250-C5A1-43D0-B8B4-CA8C4FE2493F}"/>
              </a:ext>
            </a:extLst>
          </p:cNvPr>
          <p:cNvSpPr/>
          <p:nvPr/>
        </p:nvSpPr>
        <p:spPr>
          <a:xfrm>
            <a:off x="-282313" y="1371598"/>
            <a:ext cx="2037072" cy="4074160"/>
          </a:xfrm>
          <a:custGeom>
            <a:avLst/>
            <a:gdLst>
              <a:gd name="connsiteX0" fmla="*/ 0 w 2342356"/>
              <a:gd name="connsiteY0" fmla="*/ 0 h 4684728"/>
              <a:gd name="connsiteX1" fmla="*/ 2342356 w 2342356"/>
              <a:gd name="connsiteY1" fmla="*/ 2342364 h 4684728"/>
              <a:gd name="connsiteX2" fmla="*/ 0 w 2342356"/>
              <a:gd name="connsiteY2" fmla="*/ 4684728 h 4684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42356" h="4684728">
                <a:moveTo>
                  <a:pt x="0" y="0"/>
                </a:moveTo>
                <a:cubicBezTo>
                  <a:pt x="1293647" y="0"/>
                  <a:pt x="2342356" y="1048712"/>
                  <a:pt x="2342356" y="2342364"/>
                </a:cubicBezTo>
                <a:cubicBezTo>
                  <a:pt x="2342356" y="3636016"/>
                  <a:pt x="1293647" y="4684728"/>
                  <a:pt x="0" y="4684728"/>
                </a:cubicBezTo>
                <a:close/>
              </a:path>
            </a:pathLst>
          </a:custGeom>
          <a:noFill/>
          <a:ln w="25400" cap="rnd">
            <a:solidFill>
              <a:schemeClr val="accent1"/>
            </a:solidFill>
            <a:prstDash val="solid"/>
            <a:round/>
            <a:headEnd/>
            <a:tailEnd/>
          </a:ln>
          <a:effectLst>
            <a:outerShdw blurRad="254000" dist="127000" algn="ctr" rotWithShape="0">
              <a:schemeClr val="accent5">
                <a:lumMod val="60000"/>
                <a:lumOff val="4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54"/>
            <a:endParaRPr lang="en-GB" sz="2000" b="1">
              <a:solidFill>
                <a:schemeClr val="bg1"/>
              </a:solidFill>
            </a:endParaRPr>
          </a:p>
        </p:txBody>
      </p:sp>
      <p:pic>
        <p:nvPicPr>
          <p:cNvPr id="2050" name="Picture 2" descr="查看源图像">
            <a:extLst>
              <a:ext uri="{FF2B5EF4-FFF2-40B4-BE49-F238E27FC236}">
                <a16:creationId xmlns:a16="http://schemas.microsoft.com/office/drawing/2014/main" id="{D0EC8F3B-009F-496C-A6F5-475209FBEE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>
                    <a14:imgEffect>
                      <a14:backgroundRemoval t="4412" b="95798" l="7800" r="93400">
                        <a14:foregroundMark x1="49800" y1="8403" x2="49800" y2="8403"/>
                        <a14:foregroundMark x1="49400" y1="4412" x2="49400" y2="4412"/>
                        <a14:foregroundMark x1="7800" y1="50000" x2="7800" y2="50000"/>
                        <a14:foregroundMark x1="93400" y1="54832" x2="93400" y2="54832"/>
                        <a14:foregroundMark x1="55600" y1="92647" x2="55600" y2="92647"/>
                        <a14:foregroundMark x1="49400" y1="95798" x2="49400" y2="95798"/>
                        <a14:foregroundMark x1="45000" y1="95798" x2="45000" y2="95798"/>
                        <a14:foregroundMark x1="55800" y1="95168" x2="55800" y2="95168"/>
                        <a14:foregroundMark x1="55200" y1="95378" x2="55200" y2="95378"/>
                        <a14:foregroundMark x1="54800" y1="95588" x2="54800" y2="955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276532" y="1480412"/>
            <a:ext cx="4093672" cy="3897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任意多边形: 形状 30">
            <a:extLst>
              <a:ext uri="{FF2B5EF4-FFF2-40B4-BE49-F238E27FC236}">
                <a16:creationId xmlns:a16="http://schemas.microsoft.com/office/drawing/2014/main" id="{563B5A9F-4A7B-4F43-B6E6-26E6BC81BC37}"/>
              </a:ext>
            </a:extLst>
          </p:cNvPr>
          <p:cNvSpPr/>
          <p:nvPr/>
        </p:nvSpPr>
        <p:spPr>
          <a:xfrm>
            <a:off x="6873365" y="1480412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896F0054-6A35-4F11-8890-06F56144C258}"/>
              </a:ext>
            </a:extLst>
          </p:cNvPr>
          <p:cNvSpPr txBox="1"/>
          <p:nvPr/>
        </p:nvSpPr>
        <p:spPr>
          <a:xfrm>
            <a:off x="6873365" y="2661543"/>
            <a:ext cx="3672800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瓷器：磁州、耀州窑口烧制的民间瓷品</a:t>
            </a:r>
            <a:endParaRPr lang="zh-CN" altLang="en-US" sz="1600" dirty="0">
              <a:latin typeface="+mn-ea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id="{9E3BED97-7967-4A1E-B1B6-4DE17FC9278F}"/>
              </a:ext>
            </a:extLst>
          </p:cNvPr>
          <p:cNvSpPr txBox="1"/>
          <p:nvPr/>
        </p:nvSpPr>
        <p:spPr>
          <a:xfrm>
            <a:off x="7051046" y="1480413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民间用瓷</a:t>
            </a:r>
            <a:endParaRPr lang="zh-CN" altLang="en-US" sz="2400" dirty="0">
              <a:solidFill>
                <a:schemeClr val="accent1"/>
              </a:solidFill>
              <a:latin typeface="+mn-ea"/>
            </a:endParaRPr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id="{7A8ABF15-C125-46CA-A58E-99E2D48270DB}"/>
              </a:ext>
            </a:extLst>
          </p:cNvPr>
          <p:cNvSpPr txBox="1"/>
          <p:nvPr/>
        </p:nvSpPr>
        <p:spPr>
          <a:xfrm>
            <a:off x="6873365" y="2240993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特点：大方朴实、经济耐用</a:t>
            </a:r>
            <a:endParaRPr lang="zh-CN" altLang="en-US" sz="1600" dirty="0">
              <a:latin typeface="+mn-ea"/>
            </a:endParaRPr>
          </a:p>
        </p:txBody>
      </p:sp>
      <p:sp>
        <p:nvSpPr>
          <p:cNvPr id="32" name="任意多边形: 形状 31">
            <a:extLst>
              <a:ext uri="{FF2B5EF4-FFF2-40B4-BE49-F238E27FC236}">
                <a16:creationId xmlns:a16="http://schemas.microsoft.com/office/drawing/2014/main" id="{1E9F7C11-80EF-4E82-A108-FADCCA13AD05}"/>
              </a:ext>
            </a:extLst>
          </p:cNvPr>
          <p:cNvSpPr/>
          <p:nvPr/>
        </p:nvSpPr>
        <p:spPr>
          <a:xfrm>
            <a:off x="6873365" y="3958628"/>
            <a:ext cx="1771134" cy="445749"/>
          </a:xfrm>
          <a:custGeom>
            <a:avLst/>
            <a:gdLst>
              <a:gd name="connsiteX0" fmla="*/ 67107 w 1771134"/>
              <a:gd name="connsiteY0" fmla="*/ 0 h 445749"/>
              <a:gd name="connsiteX1" fmla="*/ 1704026 w 1771134"/>
              <a:gd name="connsiteY1" fmla="*/ 0 h 445749"/>
              <a:gd name="connsiteX2" fmla="*/ 1728230 w 1771134"/>
              <a:gd name="connsiteY2" fmla="*/ 24204 h 445749"/>
              <a:gd name="connsiteX3" fmla="*/ 1728230 w 1771134"/>
              <a:gd name="connsiteY3" fmla="*/ 49452 h 445749"/>
              <a:gd name="connsiteX4" fmla="*/ 1749005 w 1771134"/>
              <a:gd name="connsiteY4" fmla="*/ 49452 h 445749"/>
              <a:gd name="connsiteX5" fmla="*/ 1771134 w 1771134"/>
              <a:gd name="connsiteY5" fmla="*/ 71581 h 445749"/>
              <a:gd name="connsiteX6" fmla="*/ 1771134 w 1771134"/>
              <a:gd name="connsiteY6" fmla="*/ 374167 h 445749"/>
              <a:gd name="connsiteX7" fmla="*/ 1749005 w 1771134"/>
              <a:gd name="connsiteY7" fmla="*/ 396296 h 445749"/>
              <a:gd name="connsiteX8" fmla="*/ 1728230 w 1771134"/>
              <a:gd name="connsiteY8" fmla="*/ 396296 h 445749"/>
              <a:gd name="connsiteX9" fmla="*/ 1728230 w 1771134"/>
              <a:gd name="connsiteY9" fmla="*/ 421545 h 445749"/>
              <a:gd name="connsiteX10" fmla="*/ 1704026 w 1771134"/>
              <a:gd name="connsiteY10" fmla="*/ 445749 h 445749"/>
              <a:gd name="connsiteX11" fmla="*/ 67107 w 1771134"/>
              <a:gd name="connsiteY11" fmla="*/ 445749 h 445749"/>
              <a:gd name="connsiteX12" fmla="*/ 42903 w 1771134"/>
              <a:gd name="connsiteY12" fmla="*/ 421545 h 445749"/>
              <a:gd name="connsiteX13" fmla="*/ 42903 w 1771134"/>
              <a:gd name="connsiteY13" fmla="*/ 396296 h 445749"/>
              <a:gd name="connsiteX14" fmla="*/ 22129 w 1771134"/>
              <a:gd name="connsiteY14" fmla="*/ 396296 h 445749"/>
              <a:gd name="connsiteX15" fmla="*/ 0 w 1771134"/>
              <a:gd name="connsiteY15" fmla="*/ 374167 h 445749"/>
              <a:gd name="connsiteX16" fmla="*/ 0 w 1771134"/>
              <a:gd name="connsiteY16" fmla="*/ 71581 h 445749"/>
              <a:gd name="connsiteX17" fmla="*/ 22129 w 1771134"/>
              <a:gd name="connsiteY17" fmla="*/ 49452 h 445749"/>
              <a:gd name="connsiteX18" fmla="*/ 42903 w 1771134"/>
              <a:gd name="connsiteY18" fmla="*/ 49452 h 445749"/>
              <a:gd name="connsiteX19" fmla="*/ 42903 w 1771134"/>
              <a:gd name="connsiteY19" fmla="*/ 24204 h 445749"/>
              <a:gd name="connsiteX20" fmla="*/ 67107 w 1771134"/>
              <a:gd name="connsiteY20" fmla="*/ 0 h 445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71134" h="445749">
                <a:moveTo>
                  <a:pt x="67107" y="0"/>
                </a:moveTo>
                <a:lnTo>
                  <a:pt x="1704026" y="0"/>
                </a:lnTo>
                <a:cubicBezTo>
                  <a:pt x="1717394" y="0"/>
                  <a:pt x="1728230" y="10836"/>
                  <a:pt x="1728230" y="24204"/>
                </a:cubicBezTo>
                <a:lnTo>
                  <a:pt x="1728230" y="49452"/>
                </a:lnTo>
                <a:lnTo>
                  <a:pt x="1749005" y="49452"/>
                </a:lnTo>
                <a:cubicBezTo>
                  <a:pt x="1761227" y="49452"/>
                  <a:pt x="1771134" y="59359"/>
                  <a:pt x="1771134" y="71581"/>
                </a:cubicBezTo>
                <a:lnTo>
                  <a:pt x="1771134" y="374167"/>
                </a:lnTo>
                <a:cubicBezTo>
                  <a:pt x="1771134" y="386389"/>
                  <a:pt x="1761227" y="396296"/>
                  <a:pt x="1749005" y="396296"/>
                </a:cubicBezTo>
                <a:lnTo>
                  <a:pt x="1728230" y="396296"/>
                </a:lnTo>
                <a:lnTo>
                  <a:pt x="1728230" y="421545"/>
                </a:lnTo>
                <a:cubicBezTo>
                  <a:pt x="1728230" y="434913"/>
                  <a:pt x="1717394" y="445749"/>
                  <a:pt x="1704026" y="445749"/>
                </a:cubicBezTo>
                <a:lnTo>
                  <a:pt x="67107" y="445749"/>
                </a:lnTo>
                <a:cubicBezTo>
                  <a:pt x="53739" y="445749"/>
                  <a:pt x="42903" y="434913"/>
                  <a:pt x="42903" y="421545"/>
                </a:cubicBezTo>
                <a:lnTo>
                  <a:pt x="42903" y="396296"/>
                </a:lnTo>
                <a:lnTo>
                  <a:pt x="22129" y="396296"/>
                </a:lnTo>
                <a:cubicBezTo>
                  <a:pt x="9907" y="396296"/>
                  <a:pt x="0" y="386389"/>
                  <a:pt x="0" y="374167"/>
                </a:cubicBezTo>
                <a:lnTo>
                  <a:pt x="0" y="71581"/>
                </a:lnTo>
                <a:cubicBezTo>
                  <a:pt x="0" y="59359"/>
                  <a:pt x="9907" y="49452"/>
                  <a:pt x="22129" y="49452"/>
                </a:cubicBezTo>
                <a:lnTo>
                  <a:pt x="42903" y="49452"/>
                </a:lnTo>
                <a:lnTo>
                  <a:pt x="42903" y="24204"/>
                </a:lnTo>
                <a:cubicBezTo>
                  <a:pt x="42903" y="10836"/>
                  <a:pt x="53739" y="0"/>
                  <a:pt x="67107" y="0"/>
                </a:cubicBezTo>
                <a:close/>
              </a:path>
            </a:pathLst>
          </a:custGeom>
          <a:noFill/>
          <a:ln w="25400" cap="rnd">
            <a:solidFill>
              <a:schemeClr val="accent1">
                <a:shade val="50000"/>
              </a:schemeClr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>
              <a:latin typeface="+mn-ea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71C80A1F-8BC0-42DA-BBDD-D10982F7F157}"/>
              </a:ext>
            </a:extLst>
          </p:cNvPr>
          <p:cNvSpPr txBox="1"/>
          <p:nvPr/>
        </p:nvSpPr>
        <p:spPr>
          <a:xfrm>
            <a:off x="6873365" y="5139759"/>
            <a:ext cx="408316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瓷器：哥、官、钧、汝与定窑口烧制的贡瓷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id="{A8EDD297-3F2D-405B-BD5D-B955276D965C}"/>
              </a:ext>
            </a:extLst>
          </p:cNvPr>
          <p:cNvSpPr txBox="1"/>
          <p:nvPr/>
        </p:nvSpPr>
        <p:spPr>
          <a:xfrm>
            <a:off x="7051046" y="3958629"/>
            <a:ext cx="1415772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n-ea"/>
                <a:cs typeface="+mn-cs"/>
              </a:rPr>
              <a:t>宫廷用瓷</a:t>
            </a:r>
          </a:p>
        </p:txBody>
      </p:sp>
      <p:sp>
        <p:nvSpPr>
          <p:cNvPr id="35" name="文本框 34">
            <a:extLst>
              <a:ext uri="{FF2B5EF4-FFF2-40B4-BE49-F238E27FC236}">
                <a16:creationId xmlns:a16="http://schemas.microsoft.com/office/drawing/2014/main" id="{B126873A-AA98-45C8-80A6-B6CD0FE78FDB}"/>
              </a:ext>
            </a:extLst>
          </p:cNvPr>
          <p:cNvSpPr txBox="1"/>
          <p:nvPr/>
        </p:nvSpPr>
        <p:spPr>
          <a:xfrm>
            <a:off x="6873365" y="4719209"/>
            <a:ext cx="2646878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ea"/>
                <a:cs typeface="+mn-cs"/>
              </a:rPr>
              <a:t>特点：庄重典雅、雍容华贵</a:t>
            </a:r>
          </a:p>
        </p:txBody>
      </p:sp>
      <p:cxnSp>
        <p:nvCxnSpPr>
          <p:cNvPr id="39" name="直接连接符 38">
            <a:extLst>
              <a:ext uri="{FF2B5EF4-FFF2-40B4-BE49-F238E27FC236}">
                <a16:creationId xmlns:a16="http://schemas.microsoft.com/office/drawing/2014/main" id="{C4667B7E-B0FD-44C4-9B99-4556726727B4}"/>
              </a:ext>
            </a:extLst>
          </p:cNvPr>
          <p:cNvCxnSpPr>
            <a:cxnSpLocks/>
          </p:cNvCxnSpPr>
          <p:nvPr/>
        </p:nvCxnSpPr>
        <p:spPr>
          <a:xfrm>
            <a:off x="5967247" y="4452310"/>
            <a:ext cx="0" cy="2373608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组合 1">
            <a:extLst>
              <a:ext uri="{FF2B5EF4-FFF2-40B4-BE49-F238E27FC236}">
                <a16:creationId xmlns:a16="http://schemas.microsoft.com/office/drawing/2014/main" id="{B4C35773-C611-46A2-BD31-BAB100A2DE9E}"/>
              </a:ext>
            </a:extLst>
          </p:cNvPr>
          <p:cNvGrpSpPr/>
          <p:nvPr/>
        </p:nvGrpSpPr>
        <p:grpSpPr>
          <a:xfrm>
            <a:off x="5648133" y="3899135"/>
            <a:ext cx="615441" cy="585257"/>
            <a:chOff x="5648133" y="3899135"/>
            <a:chExt cx="615441" cy="585257"/>
          </a:xfrm>
        </p:grpSpPr>
        <p:grpSp>
          <p:nvGrpSpPr>
            <p:cNvPr id="42" name="组合 41">
              <a:extLst>
                <a:ext uri="{FF2B5EF4-FFF2-40B4-BE49-F238E27FC236}">
                  <a16:creationId xmlns:a16="http://schemas.microsoft.com/office/drawing/2014/main" id="{BF04D035-C71E-4790-8DCE-61C1FB20513C}"/>
                </a:ext>
              </a:extLst>
            </p:cNvPr>
            <p:cNvGrpSpPr/>
            <p:nvPr/>
          </p:nvGrpSpPr>
          <p:grpSpPr>
            <a:xfrm>
              <a:off x="5648133" y="38991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43" name="任意多边形 4">
                <a:extLst>
                  <a:ext uri="{FF2B5EF4-FFF2-40B4-BE49-F238E27FC236}">
                    <a16:creationId xmlns:a16="http://schemas.microsoft.com/office/drawing/2014/main" id="{87757631-DFE0-424D-B7B6-0C70B5F8B167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4" name="任意多边形 5">
                <a:extLst>
                  <a:ext uri="{FF2B5EF4-FFF2-40B4-BE49-F238E27FC236}">
                    <a16:creationId xmlns:a16="http://schemas.microsoft.com/office/drawing/2014/main" id="{5A45DFE1-C8D9-4B5A-A5B8-B7D1776F7C6A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5" name="任意多边形 6">
                <a:extLst>
                  <a:ext uri="{FF2B5EF4-FFF2-40B4-BE49-F238E27FC236}">
                    <a16:creationId xmlns:a16="http://schemas.microsoft.com/office/drawing/2014/main" id="{BC8D2386-3187-4481-B1F6-7FF925141DA4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6" name="任意多边形 7">
                <a:extLst>
                  <a:ext uri="{FF2B5EF4-FFF2-40B4-BE49-F238E27FC236}">
                    <a16:creationId xmlns:a16="http://schemas.microsoft.com/office/drawing/2014/main" id="{8A9262D3-222F-478B-A96A-5C7657F49E0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7" name="任意多边形 8">
                <a:extLst>
                  <a:ext uri="{FF2B5EF4-FFF2-40B4-BE49-F238E27FC236}">
                    <a16:creationId xmlns:a16="http://schemas.microsoft.com/office/drawing/2014/main" id="{81CE871D-CA06-4106-9B39-6D168DD4F7AC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8" name="任意多边形 9">
                <a:extLst>
                  <a:ext uri="{FF2B5EF4-FFF2-40B4-BE49-F238E27FC236}">
                    <a16:creationId xmlns:a16="http://schemas.microsoft.com/office/drawing/2014/main" id="{B8B1F9D5-E020-4BB1-9438-F1244E629A13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49" name="任意多边形 10">
                <a:extLst>
                  <a:ext uri="{FF2B5EF4-FFF2-40B4-BE49-F238E27FC236}">
                    <a16:creationId xmlns:a16="http://schemas.microsoft.com/office/drawing/2014/main" id="{6A13B710-29AA-4BB3-BEAD-601B4189CC4D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0" name="任意多边形 11">
                <a:extLst>
                  <a:ext uri="{FF2B5EF4-FFF2-40B4-BE49-F238E27FC236}">
                    <a16:creationId xmlns:a16="http://schemas.microsoft.com/office/drawing/2014/main" id="{99DF523C-1878-42A3-B9B3-B4FFCBFB34E9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1" name="任意多边形 12">
                <a:extLst>
                  <a:ext uri="{FF2B5EF4-FFF2-40B4-BE49-F238E27FC236}">
                    <a16:creationId xmlns:a16="http://schemas.microsoft.com/office/drawing/2014/main" id="{FB462F18-E179-45E0-93F9-A57AAB15DEBD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2" name="任意多边形 13">
                <a:extLst>
                  <a:ext uri="{FF2B5EF4-FFF2-40B4-BE49-F238E27FC236}">
                    <a16:creationId xmlns:a16="http://schemas.microsoft.com/office/drawing/2014/main" id="{08511B98-D52F-4730-8DD0-5F0AD7435DA5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3" name="任意多边形 14">
                <a:extLst>
                  <a:ext uri="{FF2B5EF4-FFF2-40B4-BE49-F238E27FC236}">
                    <a16:creationId xmlns:a16="http://schemas.microsoft.com/office/drawing/2014/main" id="{1938F810-2EC5-423A-B812-F07C73C131C6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4" name="任意多边形 15">
                <a:extLst>
                  <a:ext uri="{FF2B5EF4-FFF2-40B4-BE49-F238E27FC236}">
                    <a16:creationId xmlns:a16="http://schemas.microsoft.com/office/drawing/2014/main" id="{27549BA9-1793-49D4-9A78-D73ECF2D0D49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5" name="任意多边形 16">
                <a:extLst>
                  <a:ext uri="{FF2B5EF4-FFF2-40B4-BE49-F238E27FC236}">
                    <a16:creationId xmlns:a16="http://schemas.microsoft.com/office/drawing/2014/main" id="{47290487-F34F-4242-BECB-B3F013B3B5CA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6" name="任意多边形 17">
                <a:extLst>
                  <a:ext uri="{FF2B5EF4-FFF2-40B4-BE49-F238E27FC236}">
                    <a16:creationId xmlns:a16="http://schemas.microsoft.com/office/drawing/2014/main" id="{ECFBA6B3-08AC-4573-9402-650BAC88B966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7" name="任意多边形 18">
                <a:extLst>
                  <a:ext uri="{FF2B5EF4-FFF2-40B4-BE49-F238E27FC236}">
                    <a16:creationId xmlns:a16="http://schemas.microsoft.com/office/drawing/2014/main" id="{BEF9F0D6-42E2-4648-B380-A43BC41A6658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8" name="任意多边形 19">
                <a:extLst>
                  <a:ext uri="{FF2B5EF4-FFF2-40B4-BE49-F238E27FC236}">
                    <a16:creationId xmlns:a16="http://schemas.microsoft.com/office/drawing/2014/main" id="{5F37BFEC-D805-4894-A0E8-E3CB0BA8D3F6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59" name="任意多边形 20">
                <a:extLst>
                  <a:ext uri="{FF2B5EF4-FFF2-40B4-BE49-F238E27FC236}">
                    <a16:creationId xmlns:a16="http://schemas.microsoft.com/office/drawing/2014/main" id="{112AAF35-F4B1-4E9A-A2BB-B8294DB46D54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0" name="任意多边形 21">
                <a:extLst>
                  <a:ext uri="{FF2B5EF4-FFF2-40B4-BE49-F238E27FC236}">
                    <a16:creationId xmlns:a16="http://schemas.microsoft.com/office/drawing/2014/main" id="{D0323E99-46A9-4870-8755-C993AFD5EF68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1" name="任意多边形 22">
                <a:extLst>
                  <a:ext uri="{FF2B5EF4-FFF2-40B4-BE49-F238E27FC236}">
                    <a16:creationId xmlns:a16="http://schemas.microsoft.com/office/drawing/2014/main" id="{4F3D65F2-B355-41AC-B11B-5D725F9CD932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2" name="任意多边形 23">
                <a:extLst>
                  <a:ext uri="{FF2B5EF4-FFF2-40B4-BE49-F238E27FC236}">
                    <a16:creationId xmlns:a16="http://schemas.microsoft.com/office/drawing/2014/main" id="{5B5E013D-A50A-4E67-AAD8-98A51A5561E5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id="{E7303097-A51B-4F5F-B6DA-96254B473E7D}"/>
                </a:ext>
              </a:extLst>
            </p:cNvPr>
            <p:cNvSpPr txBox="1"/>
            <p:nvPr/>
          </p:nvSpPr>
          <p:spPr>
            <a:xfrm>
              <a:off x="5832517" y="3899135"/>
              <a:ext cx="32220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2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80553884-9174-4EF7-B654-F17737E9113B}"/>
              </a:ext>
            </a:extLst>
          </p:cNvPr>
          <p:cNvGrpSpPr/>
          <p:nvPr/>
        </p:nvGrpSpPr>
        <p:grpSpPr>
          <a:xfrm>
            <a:off x="5627441" y="1433935"/>
            <a:ext cx="615441" cy="585257"/>
            <a:chOff x="5627441" y="1433935"/>
            <a:chExt cx="615441" cy="585257"/>
          </a:xfrm>
        </p:grpSpPr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D8B9AF41-B1EB-4BA1-BCA0-7BE3869583AF}"/>
                </a:ext>
              </a:extLst>
            </p:cNvPr>
            <p:cNvGrpSpPr/>
            <p:nvPr/>
          </p:nvGrpSpPr>
          <p:grpSpPr>
            <a:xfrm>
              <a:off x="5627441" y="1433935"/>
              <a:ext cx="615441" cy="585257"/>
              <a:chOff x="4154043" y="1582284"/>
              <a:chExt cx="3883914" cy="3693432"/>
            </a:xfrm>
            <a:solidFill>
              <a:schemeClr val="accent1"/>
            </a:solidFill>
          </p:grpSpPr>
          <p:sp>
            <p:nvSpPr>
              <p:cNvPr id="65" name="任意多边形 4">
                <a:extLst>
                  <a:ext uri="{FF2B5EF4-FFF2-40B4-BE49-F238E27FC236}">
                    <a16:creationId xmlns:a16="http://schemas.microsoft.com/office/drawing/2014/main" id="{6441F3E6-03D5-45CA-BE18-0DCA9A36FC94}"/>
                  </a:ext>
                </a:extLst>
              </p:cNvPr>
              <p:cNvSpPr/>
              <p:nvPr/>
            </p:nvSpPr>
            <p:spPr bwMode="auto">
              <a:xfrm>
                <a:off x="4315773" y="1944080"/>
                <a:ext cx="1243523" cy="1039864"/>
              </a:xfrm>
              <a:custGeom>
                <a:avLst/>
                <a:gdLst>
                  <a:gd name="T0" fmla="*/ 31 w 437"/>
                  <a:gd name="T1" fmla="*/ 365 h 365"/>
                  <a:gd name="T2" fmla="*/ 34 w 437"/>
                  <a:gd name="T3" fmla="*/ 347 h 365"/>
                  <a:gd name="T4" fmla="*/ 87 w 437"/>
                  <a:gd name="T5" fmla="*/ 246 h 365"/>
                  <a:gd name="T6" fmla="*/ 145 w 437"/>
                  <a:gd name="T7" fmla="*/ 170 h 365"/>
                  <a:gd name="T8" fmla="*/ 248 w 437"/>
                  <a:gd name="T9" fmla="*/ 89 h 365"/>
                  <a:gd name="T10" fmla="*/ 325 w 437"/>
                  <a:gd name="T11" fmla="*/ 60 h 365"/>
                  <a:gd name="T12" fmla="*/ 425 w 437"/>
                  <a:gd name="T13" fmla="*/ 28 h 365"/>
                  <a:gd name="T14" fmla="*/ 437 w 437"/>
                  <a:gd name="T15" fmla="*/ 19 h 365"/>
                  <a:gd name="T16" fmla="*/ 399 w 437"/>
                  <a:gd name="T17" fmla="*/ 28 h 365"/>
                  <a:gd name="T18" fmla="*/ 309 w 437"/>
                  <a:gd name="T19" fmla="*/ 60 h 365"/>
                  <a:gd name="T20" fmla="*/ 301 w 437"/>
                  <a:gd name="T21" fmla="*/ 59 h 365"/>
                  <a:gd name="T22" fmla="*/ 303 w 437"/>
                  <a:gd name="T23" fmla="*/ 50 h 365"/>
                  <a:gd name="T24" fmla="*/ 360 w 437"/>
                  <a:gd name="T25" fmla="*/ 19 h 365"/>
                  <a:gd name="T26" fmla="*/ 411 w 437"/>
                  <a:gd name="T27" fmla="*/ 2 h 365"/>
                  <a:gd name="T28" fmla="*/ 353 w 437"/>
                  <a:gd name="T29" fmla="*/ 11 h 365"/>
                  <a:gd name="T30" fmla="*/ 266 w 437"/>
                  <a:gd name="T31" fmla="*/ 52 h 365"/>
                  <a:gd name="T32" fmla="*/ 194 w 437"/>
                  <a:gd name="T33" fmla="*/ 91 h 365"/>
                  <a:gd name="T34" fmla="*/ 102 w 437"/>
                  <a:gd name="T35" fmla="*/ 166 h 365"/>
                  <a:gd name="T36" fmla="*/ 30 w 437"/>
                  <a:gd name="T37" fmla="*/ 269 h 365"/>
                  <a:gd name="T38" fmla="*/ 0 w 437"/>
                  <a:gd name="T39" fmla="*/ 365 h 365"/>
                  <a:gd name="T40" fmla="*/ 31 w 437"/>
                  <a:gd name="T41" fmla="*/ 365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7" h="365">
                    <a:moveTo>
                      <a:pt x="31" y="365"/>
                    </a:moveTo>
                    <a:cubicBezTo>
                      <a:pt x="29" y="358"/>
                      <a:pt x="31" y="352"/>
                      <a:pt x="34" y="347"/>
                    </a:cubicBezTo>
                    <a:cubicBezTo>
                      <a:pt x="52" y="314"/>
                      <a:pt x="64" y="278"/>
                      <a:pt x="87" y="246"/>
                    </a:cubicBezTo>
                    <a:cubicBezTo>
                      <a:pt x="106" y="221"/>
                      <a:pt x="123" y="193"/>
                      <a:pt x="145" y="170"/>
                    </a:cubicBezTo>
                    <a:cubicBezTo>
                      <a:pt x="176" y="139"/>
                      <a:pt x="212" y="114"/>
                      <a:pt x="248" y="89"/>
                    </a:cubicBezTo>
                    <a:cubicBezTo>
                      <a:pt x="272" y="73"/>
                      <a:pt x="298" y="67"/>
                      <a:pt x="325" y="60"/>
                    </a:cubicBezTo>
                    <a:cubicBezTo>
                      <a:pt x="359" y="52"/>
                      <a:pt x="393" y="43"/>
                      <a:pt x="425" y="28"/>
                    </a:cubicBezTo>
                    <a:cubicBezTo>
                      <a:pt x="429" y="26"/>
                      <a:pt x="435" y="26"/>
                      <a:pt x="437" y="19"/>
                    </a:cubicBezTo>
                    <a:cubicBezTo>
                      <a:pt x="424" y="22"/>
                      <a:pt x="411" y="24"/>
                      <a:pt x="399" y="28"/>
                    </a:cubicBezTo>
                    <a:cubicBezTo>
                      <a:pt x="369" y="38"/>
                      <a:pt x="339" y="49"/>
                      <a:pt x="309" y="60"/>
                    </a:cubicBezTo>
                    <a:cubicBezTo>
                      <a:pt x="306" y="61"/>
                      <a:pt x="302" y="62"/>
                      <a:pt x="301" y="59"/>
                    </a:cubicBezTo>
                    <a:cubicBezTo>
                      <a:pt x="299" y="56"/>
                      <a:pt x="300" y="52"/>
                      <a:pt x="303" y="50"/>
                    </a:cubicBezTo>
                    <a:cubicBezTo>
                      <a:pt x="322" y="39"/>
                      <a:pt x="340" y="27"/>
                      <a:pt x="360" y="19"/>
                    </a:cubicBezTo>
                    <a:cubicBezTo>
                      <a:pt x="377" y="13"/>
                      <a:pt x="394" y="9"/>
                      <a:pt x="411" y="2"/>
                    </a:cubicBezTo>
                    <a:cubicBezTo>
                      <a:pt x="391" y="0"/>
                      <a:pt x="372" y="5"/>
                      <a:pt x="353" y="11"/>
                    </a:cubicBezTo>
                    <a:cubicBezTo>
                      <a:pt x="322" y="20"/>
                      <a:pt x="295" y="38"/>
                      <a:pt x="266" y="52"/>
                    </a:cubicBezTo>
                    <a:cubicBezTo>
                      <a:pt x="241" y="63"/>
                      <a:pt x="216" y="74"/>
                      <a:pt x="194" y="91"/>
                    </a:cubicBezTo>
                    <a:cubicBezTo>
                      <a:pt x="162" y="115"/>
                      <a:pt x="132" y="141"/>
                      <a:pt x="102" y="166"/>
                    </a:cubicBezTo>
                    <a:cubicBezTo>
                      <a:pt x="69" y="194"/>
                      <a:pt x="45" y="229"/>
                      <a:pt x="30" y="269"/>
                    </a:cubicBezTo>
                    <a:cubicBezTo>
                      <a:pt x="19" y="301"/>
                      <a:pt x="10" y="333"/>
                      <a:pt x="0" y="365"/>
                    </a:cubicBezTo>
                    <a:cubicBezTo>
                      <a:pt x="10" y="364"/>
                      <a:pt x="20" y="353"/>
                      <a:pt x="31" y="3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6" name="任意多边形 5">
                <a:extLst>
                  <a:ext uri="{FF2B5EF4-FFF2-40B4-BE49-F238E27FC236}">
                    <a16:creationId xmlns:a16="http://schemas.microsoft.com/office/drawing/2014/main" id="{B2764782-B957-4587-96C8-6B7C18F64AD5}"/>
                  </a:ext>
                </a:extLst>
              </p:cNvPr>
              <p:cNvSpPr/>
              <p:nvPr/>
            </p:nvSpPr>
            <p:spPr bwMode="auto">
              <a:xfrm>
                <a:off x="4321763" y="4171160"/>
                <a:ext cx="1951541" cy="1104556"/>
              </a:xfrm>
              <a:custGeom>
                <a:avLst/>
                <a:gdLst>
                  <a:gd name="T0" fmla="*/ 663 w 686"/>
                  <a:gd name="T1" fmla="*/ 351 h 388"/>
                  <a:gd name="T2" fmla="*/ 529 w 686"/>
                  <a:gd name="T3" fmla="*/ 353 h 388"/>
                  <a:gd name="T4" fmla="*/ 371 w 686"/>
                  <a:gd name="T5" fmla="*/ 323 h 388"/>
                  <a:gd name="T6" fmla="*/ 316 w 686"/>
                  <a:gd name="T7" fmla="*/ 308 h 388"/>
                  <a:gd name="T8" fmla="*/ 230 w 686"/>
                  <a:gd name="T9" fmla="*/ 262 h 388"/>
                  <a:gd name="T10" fmla="*/ 215 w 686"/>
                  <a:gd name="T11" fmla="*/ 248 h 388"/>
                  <a:gd name="T12" fmla="*/ 178 w 686"/>
                  <a:gd name="T13" fmla="*/ 222 h 388"/>
                  <a:gd name="T14" fmla="*/ 130 w 686"/>
                  <a:gd name="T15" fmla="*/ 170 h 388"/>
                  <a:gd name="T16" fmla="*/ 72 w 686"/>
                  <a:gd name="T17" fmla="*/ 90 h 388"/>
                  <a:gd name="T18" fmla="*/ 18 w 686"/>
                  <a:gd name="T19" fmla="*/ 5 h 388"/>
                  <a:gd name="T20" fmla="*/ 7 w 686"/>
                  <a:gd name="T21" fmla="*/ 1 h 388"/>
                  <a:gd name="T22" fmla="*/ 4 w 686"/>
                  <a:gd name="T23" fmla="*/ 11 h 388"/>
                  <a:gd name="T24" fmla="*/ 9 w 686"/>
                  <a:gd name="T25" fmla="*/ 25 h 388"/>
                  <a:gd name="T26" fmla="*/ 93 w 686"/>
                  <a:gd name="T27" fmla="*/ 149 h 388"/>
                  <a:gd name="T28" fmla="*/ 203 w 686"/>
                  <a:gd name="T29" fmla="*/ 251 h 388"/>
                  <a:gd name="T30" fmla="*/ 266 w 686"/>
                  <a:gd name="T31" fmla="*/ 293 h 388"/>
                  <a:gd name="T32" fmla="*/ 332 w 686"/>
                  <a:gd name="T33" fmla="*/ 326 h 388"/>
                  <a:gd name="T34" fmla="*/ 408 w 686"/>
                  <a:gd name="T35" fmla="*/ 361 h 388"/>
                  <a:gd name="T36" fmla="*/ 450 w 686"/>
                  <a:gd name="T37" fmla="*/ 364 h 388"/>
                  <a:gd name="T38" fmla="*/ 467 w 686"/>
                  <a:gd name="T39" fmla="*/ 361 h 388"/>
                  <a:gd name="T40" fmla="*/ 548 w 686"/>
                  <a:gd name="T41" fmla="*/ 370 h 388"/>
                  <a:gd name="T42" fmla="*/ 623 w 686"/>
                  <a:gd name="T43" fmla="*/ 386 h 388"/>
                  <a:gd name="T44" fmla="*/ 631 w 686"/>
                  <a:gd name="T45" fmla="*/ 388 h 388"/>
                  <a:gd name="T46" fmla="*/ 673 w 686"/>
                  <a:gd name="T47" fmla="*/ 375 h 388"/>
                  <a:gd name="T48" fmla="*/ 681 w 686"/>
                  <a:gd name="T49" fmla="*/ 362 h 388"/>
                  <a:gd name="T50" fmla="*/ 663 w 686"/>
                  <a:gd name="T51" fmla="*/ 351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6" h="388">
                    <a:moveTo>
                      <a:pt x="663" y="351"/>
                    </a:moveTo>
                    <a:cubicBezTo>
                      <a:pt x="619" y="355"/>
                      <a:pt x="574" y="355"/>
                      <a:pt x="529" y="353"/>
                    </a:cubicBezTo>
                    <a:cubicBezTo>
                      <a:pt x="474" y="352"/>
                      <a:pt x="421" y="343"/>
                      <a:pt x="371" y="323"/>
                    </a:cubicBezTo>
                    <a:cubicBezTo>
                      <a:pt x="353" y="316"/>
                      <a:pt x="334" y="315"/>
                      <a:pt x="316" y="308"/>
                    </a:cubicBezTo>
                    <a:cubicBezTo>
                      <a:pt x="286" y="296"/>
                      <a:pt x="261" y="273"/>
                      <a:pt x="230" y="262"/>
                    </a:cubicBezTo>
                    <a:cubicBezTo>
                      <a:pt x="222" y="259"/>
                      <a:pt x="223" y="249"/>
                      <a:pt x="215" y="248"/>
                    </a:cubicBezTo>
                    <a:cubicBezTo>
                      <a:pt x="199" y="245"/>
                      <a:pt x="189" y="232"/>
                      <a:pt x="178" y="222"/>
                    </a:cubicBezTo>
                    <a:cubicBezTo>
                      <a:pt x="160" y="207"/>
                      <a:pt x="143" y="190"/>
                      <a:pt x="130" y="170"/>
                    </a:cubicBezTo>
                    <a:cubicBezTo>
                      <a:pt x="111" y="143"/>
                      <a:pt x="86" y="120"/>
                      <a:pt x="72" y="90"/>
                    </a:cubicBezTo>
                    <a:cubicBezTo>
                      <a:pt x="57" y="59"/>
                      <a:pt x="36" y="34"/>
                      <a:pt x="18" y="5"/>
                    </a:cubicBezTo>
                    <a:cubicBezTo>
                      <a:pt x="15" y="0"/>
                      <a:pt x="11" y="0"/>
                      <a:pt x="7" y="1"/>
                    </a:cubicBezTo>
                    <a:cubicBezTo>
                      <a:pt x="0" y="3"/>
                      <a:pt x="4" y="8"/>
                      <a:pt x="4" y="11"/>
                    </a:cubicBezTo>
                    <a:cubicBezTo>
                      <a:pt x="4" y="17"/>
                      <a:pt x="7" y="21"/>
                      <a:pt x="9" y="25"/>
                    </a:cubicBezTo>
                    <a:cubicBezTo>
                      <a:pt x="39" y="65"/>
                      <a:pt x="60" y="111"/>
                      <a:pt x="93" y="149"/>
                    </a:cubicBezTo>
                    <a:cubicBezTo>
                      <a:pt x="126" y="187"/>
                      <a:pt x="158" y="226"/>
                      <a:pt x="203" y="251"/>
                    </a:cubicBezTo>
                    <a:cubicBezTo>
                      <a:pt x="226" y="263"/>
                      <a:pt x="240" y="285"/>
                      <a:pt x="266" y="293"/>
                    </a:cubicBezTo>
                    <a:cubicBezTo>
                      <a:pt x="289" y="300"/>
                      <a:pt x="309" y="317"/>
                      <a:pt x="332" y="326"/>
                    </a:cubicBezTo>
                    <a:cubicBezTo>
                      <a:pt x="358" y="336"/>
                      <a:pt x="384" y="346"/>
                      <a:pt x="408" y="361"/>
                    </a:cubicBezTo>
                    <a:cubicBezTo>
                      <a:pt x="420" y="369"/>
                      <a:pt x="435" y="377"/>
                      <a:pt x="450" y="364"/>
                    </a:cubicBezTo>
                    <a:cubicBezTo>
                      <a:pt x="454" y="361"/>
                      <a:pt x="460" y="360"/>
                      <a:pt x="467" y="361"/>
                    </a:cubicBezTo>
                    <a:cubicBezTo>
                      <a:pt x="494" y="364"/>
                      <a:pt x="521" y="363"/>
                      <a:pt x="548" y="370"/>
                    </a:cubicBezTo>
                    <a:cubicBezTo>
                      <a:pt x="572" y="377"/>
                      <a:pt x="599" y="374"/>
                      <a:pt x="623" y="386"/>
                    </a:cubicBezTo>
                    <a:cubicBezTo>
                      <a:pt x="626" y="387"/>
                      <a:pt x="629" y="388"/>
                      <a:pt x="631" y="388"/>
                    </a:cubicBezTo>
                    <a:cubicBezTo>
                      <a:pt x="647" y="387"/>
                      <a:pt x="661" y="383"/>
                      <a:pt x="673" y="375"/>
                    </a:cubicBezTo>
                    <a:cubicBezTo>
                      <a:pt x="676" y="372"/>
                      <a:pt x="686" y="369"/>
                      <a:pt x="681" y="362"/>
                    </a:cubicBezTo>
                    <a:cubicBezTo>
                      <a:pt x="677" y="357"/>
                      <a:pt x="674" y="350"/>
                      <a:pt x="663" y="3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7" name="任意多边形 6">
                <a:extLst>
                  <a:ext uri="{FF2B5EF4-FFF2-40B4-BE49-F238E27FC236}">
                    <a16:creationId xmlns:a16="http://schemas.microsoft.com/office/drawing/2014/main" id="{5F8A1942-143D-45A7-ABA6-3492A9158882}"/>
                  </a:ext>
                </a:extLst>
              </p:cNvPr>
              <p:cNvSpPr/>
              <p:nvPr/>
            </p:nvSpPr>
            <p:spPr bwMode="auto">
              <a:xfrm>
                <a:off x="4154043" y="3288235"/>
                <a:ext cx="213244" cy="782294"/>
              </a:xfrm>
              <a:custGeom>
                <a:avLst/>
                <a:gdLst>
                  <a:gd name="T0" fmla="*/ 75 w 75"/>
                  <a:gd name="T1" fmla="*/ 275 h 275"/>
                  <a:gd name="T2" fmla="*/ 67 w 75"/>
                  <a:gd name="T3" fmla="*/ 241 h 275"/>
                  <a:gd name="T4" fmla="*/ 54 w 75"/>
                  <a:gd name="T5" fmla="*/ 75 h 275"/>
                  <a:gd name="T6" fmla="*/ 52 w 75"/>
                  <a:gd name="T7" fmla="*/ 73 h 275"/>
                  <a:gd name="T8" fmla="*/ 46 w 75"/>
                  <a:gd name="T9" fmla="*/ 61 h 275"/>
                  <a:gd name="T10" fmla="*/ 60 w 75"/>
                  <a:gd name="T11" fmla="*/ 18 h 275"/>
                  <a:gd name="T12" fmla="*/ 67 w 75"/>
                  <a:gd name="T13" fmla="*/ 0 h 275"/>
                  <a:gd name="T14" fmla="*/ 33 w 75"/>
                  <a:gd name="T15" fmla="*/ 24 h 275"/>
                  <a:gd name="T16" fmla="*/ 20 w 75"/>
                  <a:gd name="T17" fmla="*/ 36 h 275"/>
                  <a:gd name="T18" fmla="*/ 19 w 75"/>
                  <a:gd name="T19" fmla="*/ 158 h 275"/>
                  <a:gd name="T20" fmla="*/ 56 w 75"/>
                  <a:gd name="T21" fmla="*/ 248 h 275"/>
                  <a:gd name="T22" fmla="*/ 75 w 75"/>
                  <a:gd name="T23" fmla="*/ 275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5" h="275">
                    <a:moveTo>
                      <a:pt x="75" y="275"/>
                    </a:moveTo>
                    <a:cubicBezTo>
                      <a:pt x="75" y="262"/>
                      <a:pt x="70" y="252"/>
                      <a:pt x="67" y="241"/>
                    </a:cubicBezTo>
                    <a:cubicBezTo>
                      <a:pt x="54" y="186"/>
                      <a:pt x="38" y="132"/>
                      <a:pt x="54" y="75"/>
                    </a:cubicBezTo>
                    <a:cubicBezTo>
                      <a:pt x="54" y="72"/>
                      <a:pt x="52" y="73"/>
                      <a:pt x="52" y="73"/>
                    </a:cubicBezTo>
                    <a:cubicBezTo>
                      <a:pt x="43" y="72"/>
                      <a:pt x="45" y="65"/>
                      <a:pt x="46" y="61"/>
                    </a:cubicBezTo>
                    <a:cubicBezTo>
                      <a:pt x="48" y="46"/>
                      <a:pt x="47" y="30"/>
                      <a:pt x="60" y="18"/>
                    </a:cubicBezTo>
                    <a:cubicBezTo>
                      <a:pt x="65" y="14"/>
                      <a:pt x="66" y="7"/>
                      <a:pt x="67" y="0"/>
                    </a:cubicBezTo>
                    <a:cubicBezTo>
                      <a:pt x="60" y="14"/>
                      <a:pt x="52" y="25"/>
                      <a:pt x="33" y="24"/>
                    </a:cubicBezTo>
                    <a:cubicBezTo>
                      <a:pt x="28" y="24"/>
                      <a:pt x="23" y="30"/>
                      <a:pt x="20" y="36"/>
                    </a:cubicBezTo>
                    <a:cubicBezTo>
                      <a:pt x="0" y="77"/>
                      <a:pt x="1" y="117"/>
                      <a:pt x="19" y="158"/>
                    </a:cubicBezTo>
                    <a:cubicBezTo>
                      <a:pt x="32" y="188"/>
                      <a:pt x="46" y="217"/>
                      <a:pt x="56" y="248"/>
                    </a:cubicBezTo>
                    <a:cubicBezTo>
                      <a:pt x="60" y="258"/>
                      <a:pt x="61" y="270"/>
                      <a:pt x="75" y="27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8" name="任意多边形 7">
                <a:extLst>
                  <a:ext uri="{FF2B5EF4-FFF2-40B4-BE49-F238E27FC236}">
                    <a16:creationId xmlns:a16="http://schemas.microsoft.com/office/drawing/2014/main" id="{A62CE8D1-975E-45B1-BFD2-221E9CE8E977}"/>
                  </a:ext>
                </a:extLst>
              </p:cNvPr>
              <p:cNvSpPr/>
              <p:nvPr/>
            </p:nvSpPr>
            <p:spPr bwMode="auto">
              <a:xfrm>
                <a:off x="7357493" y="3207969"/>
                <a:ext cx="276738" cy="1156070"/>
              </a:xfrm>
              <a:custGeom>
                <a:avLst/>
                <a:gdLst>
                  <a:gd name="T0" fmla="*/ 84 w 97"/>
                  <a:gd name="T1" fmla="*/ 59 h 406"/>
                  <a:gd name="T2" fmla="*/ 66 w 97"/>
                  <a:gd name="T3" fmla="*/ 0 h 406"/>
                  <a:gd name="T4" fmla="*/ 77 w 97"/>
                  <a:gd name="T5" fmla="*/ 80 h 406"/>
                  <a:gd name="T6" fmla="*/ 71 w 97"/>
                  <a:gd name="T7" fmla="*/ 218 h 406"/>
                  <a:gd name="T8" fmla="*/ 48 w 97"/>
                  <a:gd name="T9" fmla="*/ 293 h 406"/>
                  <a:gd name="T10" fmla="*/ 17 w 97"/>
                  <a:gd name="T11" fmla="*/ 363 h 406"/>
                  <a:gd name="T12" fmla="*/ 15 w 97"/>
                  <a:gd name="T13" fmla="*/ 399 h 406"/>
                  <a:gd name="T14" fmla="*/ 21 w 97"/>
                  <a:gd name="T15" fmla="*/ 406 h 406"/>
                  <a:gd name="T16" fmla="*/ 27 w 97"/>
                  <a:gd name="T17" fmla="*/ 398 h 406"/>
                  <a:gd name="T18" fmla="*/ 51 w 97"/>
                  <a:gd name="T19" fmla="*/ 331 h 406"/>
                  <a:gd name="T20" fmla="*/ 55 w 97"/>
                  <a:gd name="T21" fmla="*/ 319 h 406"/>
                  <a:gd name="T22" fmla="*/ 84 w 97"/>
                  <a:gd name="T23" fmla="*/ 232 h 406"/>
                  <a:gd name="T24" fmla="*/ 96 w 97"/>
                  <a:gd name="T25" fmla="*/ 151 h 406"/>
                  <a:gd name="T26" fmla="*/ 84 w 97"/>
                  <a:gd name="T27" fmla="*/ 59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" h="406">
                    <a:moveTo>
                      <a:pt x="84" y="59"/>
                    </a:moveTo>
                    <a:cubicBezTo>
                      <a:pt x="78" y="40"/>
                      <a:pt x="77" y="18"/>
                      <a:pt x="66" y="0"/>
                    </a:cubicBezTo>
                    <a:cubicBezTo>
                      <a:pt x="68" y="27"/>
                      <a:pt x="74" y="54"/>
                      <a:pt x="77" y="80"/>
                    </a:cubicBezTo>
                    <a:cubicBezTo>
                      <a:pt x="82" y="127"/>
                      <a:pt x="80" y="172"/>
                      <a:pt x="71" y="218"/>
                    </a:cubicBezTo>
                    <a:cubicBezTo>
                      <a:pt x="66" y="244"/>
                      <a:pt x="56" y="268"/>
                      <a:pt x="48" y="293"/>
                    </a:cubicBezTo>
                    <a:cubicBezTo>
                      <a:pt x="40" y="318"/>
                      <a:pt x="30" y="341"/>
                      <a:pt x="17" y="363"/>
                    </a:cubicBezTo>
                    <a:cubicBezTo>
                      <a:pt x="10" y="375"/>
                      <a:pt x="0" y="386"/>
                      <a:pt x="15" y="399"/>
                    </a:cubicBezTo>
                    <a:cubicBezTo>
                      <a:pt x="17" y="401"/>
                      <a:pt x="17" y="406"/>
                      <a:pt x="21" y="406"/>
                    </a:cubicBezTo>
                    <a:cubicBezTo>
                      <a:pt x="25" y="405"/>
                      <a:pt x="26" y="402"/>
                      <a:pt x="27" y="398"/>
                    </a:cubicBezTo>
                    <a:cubicBezTo>
                      <a:pt x="38" y="377"/>
                      <a:pt x="52" y="357"/>
                      <a:pt x="51" y="331"/>
                    </a:cubicBezTo>
                    <a:cubicBezTo>
                      <a:pt x="51" y="327"/>
                      <a:pt x="53" y="323"/>
                      <a:pt x="55" y="319"/>
                    </a:cubicBezTo>
                    <a:cubicBezTo>
                      <a:pt x="71" y="292"/>
                      <a:pt x="78" y="262"/>
                      <a:pt x="84" y="232"/>
                    </a:cubicBezTo>
                    <a:cubicBezTo>
                      <a:pt x="90" y="205"/>
                      <a:pt x="97" y="178"/>
                      <a:pt x="96" y="151"/>
                    </a:cubicBezTo>
                    <a:cubicBezTo>
                      <a:pt x="95" y="120"/>
                      <a:pt x="94" y="89"/>
                      <a:pt x="84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69" name="任意多边形 8">
                <a:extLst>
                  <a:ext uri="{FF2B5EF4-FFF2-40B4-BE49-F238E27FC236}">
                    <a16:creationId xmlns:a16="http://schemas.microsoft.com/office/drawing/2014/main" id="{C7872F1C-BCBE-479B-A18B-B2A4ABF68026}"/>
                  </a:ext>
                </a:extLst>
              </p:cNvPr>
              <p:cNvSpPr/>
              <p:nvPr/>
            </p:nvSpPr>
            <p:spPr bwMode="auto">
              <a:xfrm>
                <a:off x="5151976" y="4891159"/>
                <a:ext cx="933242" cy="233610"/>
              </a:xfrm>
              <a:custGeom>
                <a:avLst/>
                <a:gdLst>
                  <a:gd name="T0" fmla="*/ 2 w 328"/>
                  <a:gd name="T1" fmla="*/ 6 h 82"/>
                  <a:gd name="T2" fmla="*/ 7 w 328"/>
                  <a:gd name="T3" fmla="*/ 14 h 82"/>
                  <a:gd name="T4" fmla="*/ 120 w 328"/>
                  <a:gd name="T5" fmla="*/ 59 h 82"/>
                  <a:gd name="T6" fmla="*/ 188 w 328"/>
                  <a:gd name="T7" fmla="*/ 72 h 82"/>
                  <a:gd name="T8" fmla="*/ 328 w 328"/>
                  <a:gd name="T9" fmla="*/ 82 h 82"/>
                  <a:gd name="T10" fmla="*/ 318 w 328"/>
                  <a:gd name="T11" fmla="*/ 77 h 82"/>
                  <a:gd name="T12" fmla="*/ 217 w 328"/>
                  <a:gd name="T13" fmla="*/ 65 h 82"/>
                  <a:gd name="T14" fmla="*/ 190 w 328"/>
                  <a:gd name="T15" fmla="*/ 59 h 82"/>
                  <a:gd name="T16" fmla="*/ 12 w 328"/>
                  <a:gd name="T17" fmla="*/ 7 h 82"/>
                  <a:gd name="T18" fmla="*/ 2 w 328"/>
                  <a:gd name="T19" fmla="*/ 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8" h="82">
                    <a:moveTo>
                      <a:pt x="2" y="6"/>
                    </a:moveTo>
                    <a:cubicBezTo>
                      <a:pt x="0" y="11"/>
                      <a:pt x="5" y="12"/>
                      <a:pt x="7" y="14"/>
                    </a:cubicBezTo>
                    <a:cubicBezTo>
                      <a:pt x="43" y="34"/>
                      <a:pt x="81" y="47"/>
                      <a:pt x="120" y="59"/>
                    </a:cubicBezTo>
                    <a:cubicBezTo>
                      <a:pt x="142" y="65"/>
                      <a:pt x="165" y="67"/>
                      <a:pt x="188" y="72"/>
                    </a:cubicBezTo>
                    <a:cubicBezTo>
                      <a:pt x="233" y="80"/>
                      <a:pt x="278" y="82"/>
                      <a:pt x="328" y="82"/>
                    </a:cubicBezTo>
                    <a:cubicBezTo>
                      <a:pt x="322" y="79"/>
                      <a:pt x="320" y="77"/>
                      <a:pt x="318" y="77"/>
                    </a:cubicBezTo>
                    <a:cubicBezTo>
                      <a:pt x="284" y="71"/>
                      <a:pt x="250" y="72"/>
                      <a:pt x="217" y="65"/>
                    </a:cubicBezTo>
                    <a:cubicBezTo>
                      <a:pt x="208" y="63"/>
                      <a:pt x="199" y="59"/>
                      <a:pt x="190" y="59"/>
                    </a:cubicBezTo>
                    <a:cubicBezTo>
                      <a:pt x="126" y="58"/>
                      <a:pt x="68" y="36"/>
                      <a:pt x="12" y="7"/>
                    </a:cubicBezTo>
                    <a:cubicBezTo>
                      <a:pt x="9" y="6"/>
                      <a:pt x="5" y="0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0" name="任意多边形 9">
                <a:extLst>
                  <a:ext uri="{FF2B5EF4-FFF2-40B4-BE49-F238E27FC236}">
                    <a16:creationId xmlns:a16="http://schemas.microsoft.com/office/drawing/2014/main" id="{50858430-752A-4CB0-BA85-355E4662F1C2}"/>
                  </a:ext>
                </a:extLst>
              </p:cNvPr>
              <p:cNvSpPr/>
              <p:nvPr/>
            </p:nvSpPr>
            <p:spPr bwMode="auto">
              <a:xfrm>
                <a:off x="7371869" y="3439183"/>
                <a:ext cx="173710" cy="676870"/>
              </a:xfrm>
              <a:custGeom>
                <a:avLst/>
                <a:gdLst>
                  <a:gd name="T0" fmla="*/ 15 w 61"/>
                  <a:gd name="T1" fmla="*/ 199 h 238"/>
                  <a:gd name="T2" fmla="*/ 26 w 61"/>
                  <a:gd name="T3" fmla="*/ 170 h 238"/>
                  <a:gd name="T4" fmla="*/ 20 w 61"/>
                  <a:gd name="T5" fmla="*/ 238 h 238"/>
                  <a:gd name="T6" fmla="*/ 54 w 61"/>
                  <a:gd name="T7" fmla="*/ 0 h 238"/>
                  <a:gd name="T8" fmla="*/ 29 w 61"/>
                  <a:gd name="T9" fmla="*/ 155 h 238"/>
                  <a:gd name="T10" fmla="*/ 27 w 61"/>
                  <a:gd name="T11" fmla="*/ 105 h 238"/>
                  <a:gd name="T12" fmla="*/ 11 w 61"/>
                  <a:gd name="T13" fmla="*/ 166 h 238"/>
                  <a:gd name="T14" fmla="*/ 15 w 61"/>
                  <a:gd name="T15" fmla="*/ 19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238">
                    <a:moveTo>
                      <a:pt x="15" y="199"/>
                    </a:moveTo>
                    <a:cubicBezTo>
                      <a:pt x="17" y="188"/>
                      <a:pt x="19" y="179"/>
                      <a:pt x="26" y="170"/>
                    </a:cubicBezTo>
                    <a:cubicBezTo>
                      <a:pt x="27" y="194"/>
                      <a:pt x="17" y="215"/>
                      <a:pt x="20" y="238"/>
                    </a:cubicBezTo>
                    <a:cubicBezTo>
                      <a:pt x="47" y="161"/>
                      <a:pt x="61" y="82"/>
                      <a:pt x="54" y="0"/>
                    </a:cubicBezTo>
                    <a:cubicBezTo>
                      <a:pt x="49" y="52"/>
                      <a:pt x="49" y="105"/>
                      <a:pt x="29" y="155"/>
                    </a:cubicBezTo>
                    <a:cubicBezTo>
                      <a:pt x="27" y="139"/>
                      <a:pt x="37" y="124"/>
                      <a:pt x="27" y="105"/>
                    </a:cubicBezTo>
                    <a:cubicBezTo>
                      <a:pt x="20" y="127"/>
                      <a:pt x="13" y="146"/>
                      <a:pt x="11" y="166"/>
                    </a:cubicBezTo>
                    <a:cubicBezTo>
                      <a:pt x="11" y="176"/>
                      <a:pt x="0" y="188"/>
                      <a:pt x="15" y="1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1" name="任意多边形 10">
                <a:extLst>
                  <a:ext uri="{FF2B5EF4-FFF2-40B4-BE49-F238E27FC236}">
                    <a16:creationId xmlns:a16="http://schemas.microsoft.com/office/drawing/2014/main" id="{C1E45F48-AC70-429C-A1FE-737D77C6E684}"/>
                  </a:ext>
                </a:extLst>
              </p:cNvPr>
              <p:cNvSpPr/>
              <p:nvPr/>
            </p:nvSpPr>
            <p:spPr bwMode="auto">
              <a:xfrm>
                <a:off x="6285284" y="5073254"/>
                <a:ext cx="304292" cy="122196"/>
              </a:xfrm>
              <a:custGeom>
                <a:avLst/>
                <a:gdLst>
                  <a:gd name="T0" fmla="*/ 76 w 107"/>
                  <a:gd name="T1" fmla="*/ 3 h 43"/>
                  <a:gd name="T2" fmla="*/ 0 w 107"/>
                  <a:gd name="T3" fmla="*/ 24 h 43"/>
                  <a:gd name="T4" fmla="*/ 37 w 107"/>
                  <a:gd name="T5" fmla="*/ 23 h 43"/>
                  <a:gd name="T6" fmla="*/ 59 w 107"/>
                  <a:gd name="T7" fmla="*/ 34 h 43"/>
                  <a:gd name="T8" fmla="*/ 65 w 107"/>
                  <a:gd name="T9" fmla="*/ 41 h 43"/>
                  <a:gd name="T10" fmla="*/ 102 w 107"/>
                  <a:gd name="T11" fmla="*/ 25 h 43"/>
                  <a:gd name="T12" fmla="*/ 105 w 107"/>
                  <a:gd name="T13" fmla="*/ 17 h 43"/>
                  <a:gd name="T14" fmla="*/ 76 w 107"/>
                  <a:gd name="T1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" h="43">
                    <a:moveTo>
                      <a:pt x="76" y="3"/>
                    </a:moveTo>
                    <a:cubicBezTo>
                      <a:pt x="52" y="10"/>
                      <a:pt x="27" y="17"/>
                      <a:pt x="0" y="24"/>
                    </a:cubicBezTo>
                    <a:cubicBezTo>
                      <a:pt x="14" y="23"/>
                      <a:pt x="27" y="29"/>
                      <a:pt x="37" y="23"/>
                    </a:cubicBezTo>
                    <a:cubicBezTo>
                      <a:pt x="53" y="14"/>
                      <a:pt x="56" y="21"/>
                      <a:pt x="59" y="34"/>
                    </a:cubicBezTo>
                    <a:cubicBezTo>
                      <a:pt x="59" y="37"/>
                      <a:pt x="59" y="43"/>
                      <a:pt x="65" y="41"/>
                    </a:cubicBezTo>
                    <a:cubicBezTo>
                      <a:pt x="78" y="37"/>
                      <a:pt x="92" y="36"/>
                      <a:pt x="102" y="25"/>
                    </a:cubicBezTo>
                    <a:cubicBezTo>
                      <a:pt x="103" y="23"/>
                      <a:pt x="107" y="22"/>
                      <a:pt x="105" y="17"/>
                    </a:cubicBezTo>
                    <a:cubicBezTo>
                      <a:pt x="102" y="8"/>
                      <a:pt x="86" y="0"/>
                      <a:pt x="7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任意多边形 11">
                <a:extLst>
                  <a:ext uri="{FF2B5EF4-FFF2-40B4-BE49-F238E27FC236}">
                    <a16:creationId xmlns:a16="http://schemas.microsoft.com/office/drawing/2014/main" id="{51E2A4C0-7299-4191-806A-88ABB4C0AD5C}"/>
                  </a:ext>
                </a:extLst>
              </p:cNvPr>
              <p:cNvSpPr/>
              <p:nvPr/>
            </p:nvSpPr>
            <p:spPr bwMode="auto">
              <a:xfrm>
                <a:off x="6008546" y="1952465"/>
                <a:ext cx="144958" cy="43128"/>
              </a:xfrm>
              <a:custGeom>
                <a:avLst/>
                <a:gdLst>
                  <a:gd name="T0" fmla="*/ 8 w 51"/>
                  <a:gd name="T1" fmla="*/ 11 h 15"/>
                  <a:gd name="T2" fmla="*/ 51 w 51"/>
                  <a:gd name="T3" fmla="*/ 8 h 15"/>
                  <a:gd name="T4" fmla="*/ 8 w 51"/>
                  <a:gd name="T5" fmla="*/ 2 h 15"/>
                  <a:gd name="T6" fmla="*/ 0 w 51"/>
                  <a:gd name="T7" fmla="*/ 4 h 15"/>
                  <a:gd name="T8" fmla="*/ 8 w 51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15">
                    <a:moveTo>
                      <a:pt x="8" y="11"/>
                    </a:moveTo>
                    <a:cubicBezTo>
                      <a:pt x="22" y="15"/>
                      <a:pt x="35" y="13"/>
                      <a:pt x="51" y="8"/>
                    </a:cubicBezTo>
                    <a:cubicBezTo>
                      <a:pt x="36" y="3"/>
                      <a:pt x="22" y="3"/>
                      <a:pt x="8" y="2"/>
                    </a:cubicBezTo>
                    <a:cubicBezTo>
                      <a:pt x="6" y="2"/>
                      <a:pt x="1" y="0"/>
                      <a:pt x="0" y="4"/>
                    </a:cubicBezTo>
                    <a:cubicBezTo>
                      <a:pt x="0" y="8"/>
                      <a:pt x="3" y="10"/>
                      <a:pt x="8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3" name="任意多边形 12">
                <a:extLst>
                  <a:ext uri="{FF2B5EF4-FFF2-40B4-BE49-F238E27FC236}">
                    <a16:creationId xmlns:a16="http://schemas.microsoft.com/office/drawing/2014/main" id="{7CB6148D-E5D5-4027-9006-B122BCCB1920}"/>
                  </a:ext>
                </a:extLst>
              </p:cNvPr>
              <p:cNvSpPr/>
              <p:nvPr/>
            </p:nvSpPr>
            <p:spPr bwMode="auto">
              <a:xfrm>
                <a:off x="4992643" y="4816883"/>
                <a:ext cx="113810" cy="65890"/>
              </a:xfrm>
              <a:custGeom>
                <a:avLst/>
                <a:gdLst>
                  <a:gd name="T0" fmla="*/ 0 w 40"/>
                  <a:gd name="T1" fmla="*/ 2 h 23"/>
                  <a:gd name="T2" fmla="*/ 29 w 40"/>
                  <a:gd name="T3" fmla="*/ 21 h 23"/>
                  <a:gd name="T4" fmla="*/ 37 w 40"/>
                  <a:gd name="T5" fmla="*/ 20 h 23"/>
                  <a:gd name="T6" fmla="*/ 35 w 40"/>
                  <a:gd name="T7" fmla="*/ 13 h 23"/>
                  <a:gd name="T8" fmla="*/ 0 w 40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0" y="2"/>
                    </a:moveTo>
                    <a:cubicBezTo>
                      <a:pt x="10" y="7"/>
                      <a:pt x="19" y="15"/>
                      <a:pt x="29" y="21"/>
                    </a:cubicBezTo>
                    <a:cubicBezTo>
                      <a:pt x="32" y="22"/>
                      <a:pt x="35" y="23"/>
                      <a:pt x="37" y="20"/>
                    </a:cubicBezTo>
                    <a:cubicBezTo>
                      <a:pt x="40" y="17"/>
                      <a:pt x="36" y="15"/>
                      <a:pt x="35" y="13"/>
                    </a:cubicBezTo>
                    <a:cubicBezTo>
                      <a:pt x="27" y="0"/>
                      <a:pt x="1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4" name="任意多边形 13">
                <a:extLst>
                  <a:ext uri="{FF2B5EF4-FFF2-40B4-BE49-F238E27FC236}">
                    <a16:creationId xmlns:a16="http://schemas.microsoft.com/office/drawing/2014/main" id="{CE848AD9-00E4-4D5F-883E-9B7843B7B851}"/>
                  </a:ext>
                </a:extLst>
              </p:cNvPr>
              <p:cNvSpPr/>
              <p:nvPr/>
            </p:nvSpPr>
            <p:spPr bwMode="auto">
              <a:xfrm>
                <a:off x="7280821" y="4318515"/>
                <a:ext cx="80266" cy="128186"/>
              </a:xfrm>
              <a:custGeom>
                <a:avLst/>
                <a:gdLst>
                  <a:gd name="T0" fmla="*/ 0 w 28"/>
                  <a:gd name="T1" fmla="*/ 45 h 45"/>
                  <a:gd name="T2" fmla="*/ 28 w 28"/>
                  <a:gd name="T3" fmla="*/ 0 h 45"/>
                  <a:gd name="T4" fmla="*/ 0 w 28"/>
                  <a:gd name="T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0" y="45"/>
                    </a:moveTo>
                    <a:cubicBezTo>
                      <a:pt x="11" y="31"/>
                      <a:pt x="24" y="18"/>
                      <a:pt x="28" y="0"/>
                    </a:cubicBezTo>
                    <a:cubicBezTo>
                      <a:pt x="14" y="12"/>
                      <a:pt x="12" y="32"/>
                      <a:pt x="0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任意多边形 14">
                <a:extLst>
                  <a:ext uri="{FF2B5EF4-FFF2-40B4-BE49-F238E27FC236}">
                    <a16:creationId xmlns:a16="http://schemas.microsoft.com/office/drawing/2014/main" id="{68DE8951-EA84-471C-AED0-2AD397DEDCB8}"/>
                  </a:ext>
                </a:extLst>
              </p:cNvPr>
              <p:cNvSpPr/>
              <p:nvPr/>
            </p:nvSpPr>
            <p:spPr bwMode="auto">
              <a:xfrm>
                <a:off x="7437759" y="3654823"/>
                <a:ext cx="37138" cy="65890"/>
              </a:xfrm>
              <a:custGeom>
                <a:avLst/>
                <a:gdLst>
                  <a:gd name="T0" fmla="*/ 6 w 13"/>
                  <a:gd name="T1" fmla="*/ 23 h 23"/>
                  <a:gd name="T2" fmla="*/ 10 w 13"/>
                  <a:gd name="T3" fmla="*/ 22 h 23"/>
                  <a:gd name="T4" fmla="*/ 12 w 13"/>
                  <a:gd name="T5" fmla="*/ 11 h 23"/>
                  <a:gd name="T6" fmla="*/ 6 w 13"/>
                  <a:gd name="T7" fmla="*/ 4 h 23"/>
                  <a:gd name="T8" fmla="*/ 8 w 13"/>
                  <a:gd name="T9" fmla="*/ 1 h 23"/>
                  <a:gd name="T10" fmla="*/ 3 w 13"/>
                  <a:gd name="T11" fmla="*/ 1 h 23"/>
                  <a:gd name="T12" fmla="*/ 2 w 13"/>
                  <a:gd name="T13" fmla="*/ 14 h 23"/>
                  <a:gd name="T14" fmla="*/ 6 w 13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6" y="23"/>
                    </a:moveTo>
                    <a:cubicBezTo>
                      <a:pt x="7" y="23"/>
                      <a:pt x="9" y="22"/>
                      <a:pt x="10" y="22"/>
                    </a:cubicBezTo>
                    <a:cubicBezTo>
                      <a:pt x="12" y="18"/>
                      <a:pt x="13" y="15"/>
                      <a:pt x="12" y="11"/>
                    </a:cubicBezTo>
                    <a:cubicBezTo>
                      <a:pt x="10" y="8"/>
                      <a:pt x="6" y="7"/>
                      <a:pt x="6" y="4"/>
                    </a:cubicBezTo>
                    <a:cubicBezTo>
                      <a:pt x="7" y="3"/>
                      <a:pt x="7" y="2"/>
                      <a:pt x="8" y="1"/>
                    </a:cubicBezTo>
                    <a:cubicBezTo>
                      <a:pt x="6" y="1"/>
                      <a:pt x="4" y="0"/>
                      <a:pt x="3" y="1"/>
                    </a:cubicBezTo>
                    <a:cubicBezTo>
                      <a:pt x="0" y="5"/>
                      <a:pt x="1" y="10"/>
                      <a:pt x="2" y="14"/>
                    </a:cubicBezTo>
                    <a:cubicBezTo>
                      <a:pt x="3" y="17"/>
                      <a:pt x="1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6" name="任意多边形 15">
                <a:extLst>
                  <a:ext uri="{FF2B5EF4-FFF2-40B4-BE49-F238E27FC236}">
                    <a16:creationId xmlns:a16="http://schemas.microsoft.com/office/drawing/2014/main" id="{73E331EA-5BBE-40D9-A5CD-D8C6520234D1}"/>
                  </a:ext>
                </a:extLst>
              </p:cNvPr>
              <p:cNvSpPr/>
              <p:nvPr/>
            </p:nvSpPr>
            <p:spPr bwMode="auto">
              <a:xfrm>
                <a:off x="4713508" y="4566500"/>
                <a:ext cx="68286" cy="70682"/>
              </a:xfrm>
              <a:custGeom>
                <a:avLst/>
                <a:gdLst>
                  <a:gd name="T0" fmla="*/ 24 w 24"/>
                  <a:gd name="T1" fmla="*/ 25 h 25"/>
                  <a:gd name="T2" fmla="*/ 0 w 24"/>
                  <a:gd name="T3" fmla="*/ 0 h 25"/>
                  <a:gd name="T4" fmla="*/ 24 w 24"/>
                  <a:gd name="T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24" y="25"/>
                    </a:moveTo>
                    <a:cubicBezTo>
                      <a:pt x="20" y="13"/>
                      <a:pt x="10" y="7"/>
                      <a:pt x="0" y="0"/>
                    </a:cubicBezTo>
                    <a:cubicBezTo>
                      <a:pt x="7" y="10"/>
                      <a:pt x="13" y="19"/>
                      <a:pt x="2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7" name="任意多边形 16">
                <a:extLst>
                  <a:ext uri="{FF2B5EF4-FFF2-40B4-BE49-F238E27FC236}">
                    <a16:creationId xmlns:a16="http://schemas.microsoft.com/office/drawing/2014/main" id="{1298A86D-B102-4465-9761-B4DFB0CC1C67}"/>
                  </a:ext>
                </a:extLst>
              </p:cNvPr>
              <p:cNvSpPr/>
              <p:nvPr/>
            </p:nvSpPr>
            <p:spPr bwMode="auto">
              <a:xfrm>
                <a:off x="4814140" y="1619422"/>
                <a:ext cx="3201054" cy="3474198"/>
              </a:xfrm>
              <a:custGeom>
                <a:avLst/>
                <a:gdLst>
                  <a:gd name="T0" fmla="*/ 1104 w 1125"/>
                  <a:gd name="T1" fmla="*/ 587 h 1220"/>
                  <a:gd name="T2" fmla="*/ 1118 w 1125"/>
                  <a:gd name="T3" fmla="*/ 570 h 1220"/>
                  <a:gd name="T4" fmla="*/ 1102 w 1125"/>
                  <a:gd name="T5" fmla="*/ 544 h 1220"/>
                  <a:gd name="T6" fmla="*/ 1106 w 1125"/>
                  <a:gd name="T7" fmla="*/ 479 h 1220"/>
                  <a:gd name="T8" fmla="*/ 1104 w 1125"/>
                  <a:gd name="T9" fmla="*/ 464 h 1220"/>
                  <a:gd name="T10" fmla="*/ 1086 w 1125"/>
                  <a:gd name="T11" fmla="*/ 404 h 1220"/>
                  <a:gd name="T12" fmla="*/ 1077 w 1125"/>
                  <a:gd name="T13" fmla="*/ 371 h 1220"/>
                  <a:gd name="T14" fmla="*/ 1041 w 1125"/>
                  <a:gd name="T15" fmla="*/ 303 h 1220"/>
                  <a:gd name="T16" fmla="*/ 1017 w 1125"/>
                  <a:gd name="T17" fmla="*/ 275 h 1220"/>
                  <a:gd name="T18" fmla="*/ 995 w 1125"/>
                  <a:gd name="T19" fmla="*/ 252 h 1220"/>
                  <a:gd name="T20" fmla="*/ 921 w 1125"/>
                  <a:gd name="T21" fmla="*/ 168 h 1220"/>
                  <a:gd name="T22" fmla="*/ 877 w 1125"/>
                  <a:gd name="T23" fmla="*/ 130 h 1220"/>
                  <a:gd name="T24" fmla="*/ 797 w 1125"/>
                  <a:gd name="T25" fmla="*/ 82 h 1220"/>
                  <a:gd name="T26" fmla="*/ 702 w 1125"/>
                  <a:gd name="T27" fmla="*/ 41 h 1220"/>
                  <a:gd name="T28" fmla="*/ 654 w 1125"/>
                  <a:gd name="T29" fmla="*/ 24 h 1220"/>
                  <a:gd name="T30" fmla="*/ 569 w 1125"/>
                  <a:gd name="T31" fmla="*/ 9 h 1220"/>
                  <a:gd name="T32" fmla="*/ 560 w 1125"/>
                  <a:gd name="T33" fmla="*/ 15 h 1220"/>
                  <a:gd name="T34" fmla="*/ 565 w 1125"/>
                  <a:gd name="T35" fmla="*/ 27 h 1220"/>
                  <a:gd name="T36" fmla="*/ 599 w 1125"/>
                  <a:gd name="T37" fmla="*/ 39 h 1220"/>
                  <a:gd name="T38" fmla="*/ 604 w 1125"/>
                  <a:gd name="T39" fmla="*/ 34 h 1220"/>
                  <a:gd name="T40" fmla="*/ 622 w 1125"/>
                  <a:gd name="T41" fmla="*/ 33 h 1220"/>
                  <a:gd name="T42" fmla="*/ 645 w 1125"/>
                  <a:gd name="T43" fmla="*/ 42 h 1220"/>
                  <a:gd name="T44" fmla="*/ 660 w 1125"/>
                  <a:gd name="T45" fmla="*/ 43 h 1220"/>
                  <a:gd name="T46" fmla="*/ 719 w 1125"/>
                  <a:gd name="T47" fmla="*/ 64 h 1220"/>
                  <a:gd name="T48" fmla="*/ 780 w 1125"/>
                  <a:gd name="T49" fmla="*/ 88 h 1220"/>
                  <a:gd name="T50" fmla="*/ 815 w 1125"/>
                  <a:gd name="T51" fmla="*/ 112 h 1220"/>
                  <a:gd name="T52" fmla="*/ 894 w 1125"/>
                  <a:gd name="T53" fmla="*/ 165 h 1220"/>
                  <a:gd name="T54" fmla="*/ 920 w 1125"/>
                  <a:gd name="T55" fmla="*/ 181 h 1220"/>
                  <a:gd name="T56" fmla="*/ 1018 w 1125"/>
                  <a:gd name="T57" fmla="*/ 306 h 1220"/>
                  <a:gd name="T58" fmla="*/ 1058 w 1125"/>
                  <a:gd name="T59" fmla="*/ 403 h 1220"/>
                  <a:gd name="T60" fmla="*/ 1084 w 1125"/>
                  <a:gd name="T61" fmla="*/ 527 h 1220"/>
                  <a:gd name="T62" fmla="*/ 1085 w 1125"/>
                  <a:gd name="T63" fmla="*/ 539 h 1220"/>
                  <a:gd name="T64" fmla="*/ 1085 w 1125"/>
                  <a:gd name="T65" fmla="*/ 636 h 1220"/>
                  <a:gd name="T66" fmla="*/ 1084 w 1125"/>
                  <a:gd name="T67" fmla="*/ 742 h 1220"/>
                  <a:gd name="T68" fmla="*/ 1054 w 1125"/>
                  <a:gd name="T69" fmla="*/ 834 h 1220"/>
                  <a:gd name="T70" fmla="*/ 1016 w 1125"/>
                  <a:gd name="T71" fmla="*/ 908 h 1220"/>
                  <a:gd name="T72" fmla="*/ 900 w 1125"/>
                  <a:gd name="T73" fmla="*/ 1053 h 1220"/>
                  <a:gd name="T74" fmla="*/ 660 w 1125"/>
                  <a:gd name="T75" fmla="*/ 1164 h 1220"/>
                  <a:gd name="T76" fmla="*/ 520 w 1125"/>
                  <a:gd name="T77" fmla="*/ 1179 h 1220"/>
                  <a:gd name="T78" fmla="*/ 439 w 1125"/>
                  <a:gd name="T79" fmla="*/ 1166 h 1220"/>
                  <a:gd name="T80" fmla="*/ 379 w 1125"/>
                  <a:gd name="T81" fmla="*/ 1153 h 1220"/>
                  <a:gd name="T82" fmla="*/ 289 w 1125"/>
                  <a:gd name="T83" fmla="*/ 1120 h 1220"/>
                  <a:gd name="T84" fmla="*/ 214 w 1125"/>
                  <a:gd name="T85" fmla="*/ 1090 h 1220"/>
                  <a:gd name="T86" fmla="*/ 97 w 1125"/>
                  <a:gd name="T87" fmla="*/ 1004 h 1220"/>
                  <a:gd name="T88" fmla="*/ 71 w 1125"/>
                  <a:gd name="T89" fmla="*/ 981 h 1220"/>
                  <a:gd name="T90" fmla="*/ 25 w 1125"/>
                  <a:gd name="T91" fmla="*/ 932 h 1220"/>
                  <a:gd name="T92" fmla="*/ 0 w 1125"/>
                  <a:gd name="T93" fmla="*/ 891 h 1220"/>
                  <a:gd name="T94" fmla="*/ 59 w 1125"/>
                  <a:gd name="T95" fmla="*/ 1000 h 1220"/>
                  <a:gd name="T96" fmla="*/ 173 w 1125"/>
                  <a:gd name="T97" fmla="*/ 1107 h 1220"/>
                  <a:gd name="T98" fmla="*/ 293 w 1125"/>
                  <a:gd name="T99" fmla="*/ 1172 h 1220"/>
                  <a:gd name="T100" fmla="*/ 412 w 1125"/>
                  <a:gd name="T101" fmla="*/ 1212 h 1220"/>
                  <a:gd name="T102" fmla="*/ 610 w 1125"/>
                  <a:gd name="T103" fmla="*/ 1208 h 1220"/>
                  <a:gd name="T104" fmla="*/ 659 w 1125"/>
                  <a:gd name="T105" fmla="*/ 1196 h 1220"/>
                  <a:gd name="T106" fmla="*/ 799 w 1125"/>
                  <a:gd name="T107" fmla="*/ 1146 h 1220"/>
                  <a:gd name="T108" fmla="*/ 869 w 1125"/>
                  <a:gd name="T109" fmla="*/ 1099 h 1220"/>
                  <a:gd name="T110" fmla="*/ 941 w 1125"/>
                  <a:gd name="T111" fmla="*/ 1038 h 1220"/>
                  <a:gd name="T112" fmla="*/ 1024 w 1125"/>
                  <a:gd name="T113" fmla="*/ 942 h 1220"/>
                  <a:gd name="T114" fmla="*/ 1069 w 1125"/>
                  <a:gd name="T115" fmla="*/ 862 h 1220"/>
                  <a:gd name="T116" fmla="*/ 1099 w 1125"/>
                  <a:gd name="T117" fmla="*/ 736 h 1220"/>
                  <a:gd name="T118" fmla="*/ 1108 w 1125"/>
                  <a:gd name="T119" fmla="*/ 708 h 1220"/>
                  <a:gd name="T120" fmla="*/ 1114 w 1125"/>
                  <a:gd name="T121" fmla="*/ 635 h 1220"/>
                  <a:gd name="T122" fmla="*/ 1104 w 1125"/>
                  <a:gd name="T123" fmla="*/ 587 h 1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25" h="1220">
                    <a:moveTo>
                      <a:pt x="1104" y="587"/>
                    </a:moveTo>
                    <a:cubicBezTo>
                      <a:pt x="1104" y="575"/>
                      <a:pt x="1107" y="571"/>
                      <a:pt x="1118" y="570"/>
                    </a:cubicBezTo>
                    <a:cubicBezTo>
                      <a:pt x="1103" y="561"/>
                      <a:pt x="1103" y="561"/>
                      <a:pt x="1102" y="544"/>
                    </a:cubicBezTo>
                    <a:cubicBezTo>
                      <a:pt x="1101" y="523"/>
                      <a:pt x="1097" y="501"/>
                      <a:pt x="1106" y="479"/>
                    </a:cubicBezTo>
                    <a:cubicBezTo>
                      <a:pt x="1107" y="475"/>
                      <a:pt x="1106" y="469"/>
                      <a:pt x="1104" y="464"/>
                    </a:cubicBezTo>
                    <a:cubicBezTo>
                      <a:pt x="1097" y="445"/>
                      <a:pt x="1096" y="423"/>
                      <a:pt x="1086" y="404"/>
                    </a:cubicBezTo>
                    <a:cubicBezTo>
                      <a:pt x="1080" y="394"/>
                      <a:pt x="1081" y="382"/>
                      <a:pt x="1077" y="371"/>
                    </a:cubicBezTo>
                    <a:cubicBezTo>
                      <a:pt x="1067" y="347"/>
                      <a:pt x="1052" y="326"/>
                      <a:pt x="1041" y="303"/>
                    </a:cubicBezTo>
                    <a:cubicBezTo>
                      <a:pt x="1035" y="291"/>
                      <a:pt x="1027" y="282"/>
                      <a:pt x="1017" y="275"/>
                    </a:cubicBezTo>
                    <a:cubicBezTo>
                      <a:pt x="1009" y="269"/>
                      <a:pt x="1001" y="261"/>
                      <a:pt x="995" y="252"/>
                    </a:cubicBezTo>
                    <a:cubicBezTo>
                      <a:pt x="971" y="224"/>
                      <a:pt x="951" y="192"/>
                      <a:pt x="921" y="168"/>
                    </a:cubicBezTo>
                    <a:cubicBezTo>
                      <a:pt x="906" y="156"/>
                      <a:pt x="893" y="140"/>
                      <a:pt x="877" y="130"/>
                    </a:cubicBezTo>
                    <a:cubicBezTo>
                      <a:pt x="851" y="113"/>
                      <a:pt x="826" y="94"/>
                      <a:pt x="797" y="82"/>
                    </a:cubicBezTo>
                    <a:cubicBezTo>
                      <a:pt x="765" y="69"/>
                      <a:pt x="736" y="49"/>
                      <a:pt x="702" y="41"/>
                    </a:cubicBezTo>
                    <a:cubicBezTo>
                      <a:pt x="685" y="37"/>
                      <a:pt x="669" y="32"/>
                      <a:pt x="654" y="24"/>
                    </a:cubicBezTo>
                    <a:cubicBezTo>
                      <a:pt x="627" y="10"/>
                      <a:pt x="600" y="0"/>
                      <a:pt x="569" y="9"/>
                    </a:cubicBezTo>
                    <a:cubicBezTo>
                      <a:pt x="564" y="11"/>
                      <a:pt x="561" y="10"/>
                      <a:pt x="560" y="15"/>
                    </a:cubicBezTo>
                    <a:cubicBezTo>
                      <a:pt x="560" y="20"/>
                      <a:pt x="561" y="25"/>
                      <a:pt x="565" y="27"/>
                    </a:cubicBezTo>
                    <a:cubicBezTo>
                      <a:pt x="576" y="32"/>
                      <a:pt x="589" y="29"/>
                      <a:pt x="599" y="39"/>
                    </a:cubicBezTo>
                    <a:cubicBezTo>
                      <a:pt x="600" y="40"/>
                      <a:pt x="603" y="36"/>
                      <a:pt x="604" y="34"/>
                    </a:cubicBezTo>
                    <a:cubicBezTo>
                      <a:pt x="609" y="22"/>
                      <a:pt x="617" y="26"/>
                      <a:pt x="622" y="33"/>
                    </a:cubicBezTo>
                    <a:cubicBezTo>
                      <a:pt x="628" y="42"/>
                      <a:pt x="636" y="43"/>
                      <a:pt x="645" y="42"/>
                    </a:cubicBezTo>
                    <a:cubicBezTo>
                      <a:pt x="651" y="41"/>
                      <a:pt x="655" y="42"/>
                      <a:pt x="660" y="43"/>
                    </a:cubicBezTo>
                    <a:cubicBezTo>
                      <a:pt x="680" y="48"/>
                      <a:pt x="700" y="55"/>
                      <a:pt x="719" y="64"/>
                    </a:cubicBezTo>
                    <a:cubicBezTo>
                      <a:pt x="739" y="73"/>
                      <a:pt x="761" y="75"/>
                      <a:pt x="780" y="88"/>
                    </a:cubicBezTo>
                    <a:cubicBezTo>
                      <a:pt x="792" y="96"/>
                      <a:pt x="802" y="105"/>
                      <a:pt x="815" y="112"/>
                    </a:cubicBezTo>
                    <a:cubicBezTo>
                      <a:pt x="842" y="128"/>
                      <a:pt x="871" y="142"/>
                      <a:pt x="894" y="165"/>
                    </a:cubicBezTo>
                    <a:cubicBezTo>
                      <a:pt x="900" y="172"/>
                      <a:pt x="912" y="172"/>
                      <a:pt x="920" y="181"/>
                    </a:cubicBezTo>
                    <a:cubicBezTo>
                      <a:pt x="954" y="221"/>
                      <a:pt x="991" y="260"/>
                      <a:pt x="1018" y="306"/>
                    </a:cubicBezTo>
                    <a:cubicBezTo>
                      <a:pt x="1036" y="336"/>
                      <a:pt x="1044" y="371"/>
                      <a:pt x="1058" y="403"/>
                    </a:cubicBezTo>
                    <a:cubicBezTo>
                      <a:pt x="1074" y="443"/>
                      <a:pt x="1071" y="487"/>
                      <a:pt x="1084" y="527"/>
                    </a:cubicBezTo>
                    <a:cubicBezTo>
                      <a:pt x="1086" y="531"/>
                      <a:pt x="1085" y="535"/>
                      <a:pt x="1085" y="539"/>
                    </a:cubicBezTo>
                    <a:cubicBezTo>
                      <a:pt x="1085" y="572"/>
                      <a:pt x="1089" y="604"/>
                      <a:pt x="1085" y="636"/>
                    </a:cubicBezTo>
                    <a:cubicBezTo>
                      <a:pt x="1081" y="671"/>
                      <a:pt x="1092" y="706"/>
                      <a:pt x="1084" y="742"/>
                    </a:cubicBezTo>
                    <a:cubicBezTo>
                      <a:pt x="1076" y="773"/>
                      <a:pt x="1064" y="803"/>
                      <a:pt x="1054" y="834"/>
                    </a:cubicBezTo>
                    <a:cubicBezTo>
                      <a:pt x="1045" y="860"/>
                      <a:pt x="1029" y="883"/>
                      <a:pt x="1016" y="908"/>
                    </a:cubicBezTo>
                    <a:cubicBezTo>
                      <a:pt x="987" y="965"/>
                      <a:pt x="948" y="1013"/>
                      <a:pt x="900" y="1053"/>
                    </a:cubicBezTo>
                    <a:cubicBezTo>
                      <a:pt x="830" y="1111"/>
                      <a:pt x="749" y="1147"/>
                      <a:pt x="660" y="1164"/>
                    </a:cubicBezTo>
                    <a:cubicBezTo>
                      <a:pt x="613" y="1173"/>
                      <a:pt x="567" y="1177"/>
                      <a:pt x="520" y="1179"/>
                    </a:cubicBezTo>
                    <a:cubicBezTo>
                      <a:pt x="491" y="1181"/>
                      <a:pt x="466" y="1169"/>
                      <a:pt x="439" y="1166"/>
                    </a:cubicBezTo>
                    <a:cubicBezTo>
                      <a:pt x="419" y="1163"/>
                      <a:pt x="398" y="1159"/>
                      <a:pt x="379" y="1153"/>
                    </a:cubicBezTo>
                    <a:cubicBezTo>
                      <a:pt x="348" y="1143"/>
                      <a:pt x="318" y="1131"/>
                      <a:pt x="289" y="1120"/>
                    </a:cubicBezTo>
                    <a:cubicBezTo>
                      <a:pt x="264" y="1110"/>
                      <a:pt x="237" y="1104"/>
                      <a:pt x="214" y="1090"/>
                    </a:cubicBezTo>
                    <a:cubicBezTo>
                      <a:pt x="173" y="1064"/>
                      <a:pt x="136" y="1032"/>
                      <a:pt x="97" y="1004"/>
                    </a:cubicBezTo>
                    <a:cubicBezTo>
                      <a:pt x="87" y="997"/>
                      <a:pt x="82" y="986"/>
                      <a:pt x="71" y="981"/>
                    </a:cubicBezTo>
                    <a:cubicBezTo>
                      <a:pt x="51" y="970"/>
                      <a:pt x="35" y="954"/>
                      <a:pt x="25" y="932"/>
                    </a:cubicBezTo>
                    <a:cubicBezTo>
                      <a:pt x="18" y="918"/>
                      <a:pt x="8" y="905"/>
                      <a:pt x="0" y="891"/>
                    </a:cubicBezTo>
                    <a:cubicBezTo>
                      <a:pt x="15" y="930"/>
                      <a:pt x="34" y="966"/>
                      <a:pt x="59" y="1000"/>
                    </a:cubicBezTo>
                    <a:cubicBezTo>
                      <a:pt x="91" y="1042"/>
                      <a:pt x="131" y="1076"/>
                      <a:pt x="173" y="1107"/>
                    </a:cubicBezTo>
                    <a:cubicBezTo>
                      <a:pt x="210" y="1135"/>
                      <a:pt x="253" y="1150"/>
                      <a:pt x="293" y="1172"/>
                    </a:cubicBezTo>
                    <a:cubicBezTo>
                      <a:pt x="329" y="1192"/>
                      <a:pt x="370" y="1207"/>
                      <a:pt x="412" y="1212"/>
                    </a:cubicBezTo>
                    <a:cubicBezTo>
                      <a:pt x="478" y="1220"/>
                      <a:pt x="544" y="1213"/>
                      <a:pt x="610" y="1208"/>
                    </a:cubicBezTo>
                    <a:cubicBezTo>
                      <a:pt x="627" y="1206"/>
                      <a:pt x="642" y="1198"/>
                      <a:pt x="659" y="1196"/>
                    </a:cubicBezTo>
                    <a:cubicBezTo>
                      <a:pt x="709" y="1189"/>
                      <a:pt x="756" y="1173"/>
                      <a:pt x="799" y="1146"/>
                    </a:cubicBezTo>
                    <a:cubicBezTo>
                      <a:pt x="824" y="1132"/>
                      <a:pt x="846" y="1115"/>
                      <a:pt x="869" y="1099"/>
                    </a:cubicBezTo>
                    <a:cubicBezTo>
                      <a:pt x="896" y="1081"/>
                      <a:pt x="918" y="1059"/>
                      <a:pt x="941" y="1038"/>
                    </a:cubicBezTo>
                    <a:cubicBezTo>
                      <a:pt x="973" y="1010"/>
                      <a:pt x="997" y="974"/>
                      <a:pt x="1024" y="942"/>
                    </a:cubicBezTo>
                    <a:cubicBezTo>
                      <a:pt x="1045" y="918"/>
                      <a:pt x="1061" y="891"/>
                      <a:pt x="1069" y="862"/>
                    </a:cubicBezTo>
                    <a:cubicBezTo>
                      <a:pt x="1081" y="820"/>
                      <a:pt x="1087" y="778"/>
                      <a:pt x="1099" y="736"/>
                    </a:cubicBezTo>
                    <a:cubicBezTo>
                      <a:pt x="1101" y="727"/>
                      <a:pt x="1103" y="717"/>
                      <a:pt x="1108" y="708"/>
                    </a:cubicBezTo>
                    <a:cubicBezTo>
                      <a:pt x="1121" y="685"/>
                      <a:pt x="1125" y="661"/>
                      <a:pt x="1114" y="635"/>
                    </a:cubicBezTo>
                    <a:cubicBezTo>
                      <a:pt x="1107" y="620"/>
                      <a:pt x="1104" y="604"/>
                      <a:pt x="110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8" name="任意多边形 17">
                <a:extLst>
                  <a:ext uri="{FF2B5EF4-FFF2-40B4-BE49-F238E27FC236}">
                    <a16:creationId xmlns:a16="http://schemas.microsoft.com/office/drawing/2014/main" id="{F2B9942E-3428-4641-9AF5-9321F7ADBBA4}"/>
                  </a:ext>
                </a:extLst>
              </p:cNvPr>
              <p:cNvSpPr/>
              <p:nvPr/>
            </p:nvSpPr>
            <p:spPr bwMode="auto">
              <a:xfrm>
                <a:off x="5147184" y="1582284"/>
                <a:ext cx="1291443" cy="572644"/>
              </a:xfrm>
              <a:custGeom>
                <a:avLst/>
                <a:gdLst>
                  <a:gd name="T0" fmla="*/ 22 w 454"/>
                  <a:gd name="T1" fmla="*/ 188 h 201"/>
                  <a:gd name="T2" fmla="*/ 54 w 454"/>
                  <a:gd name="T3" fmla="*/ 158 h 201"/>
                  <a:gd name="T4" fmla="*/ 96 w 454"/>
                  <a:gd name="T5" fmla="*/ 118 h 201"/>
                  <a:gd name="T6" fmla="*/ 113 w 454"/>
                  <a:gd name="T7" fmla="*/ 109 h 201"/>
                  <a:gd name="T8" fmla="*/ 100 w 454"/>
                  <a:gd name="T9" fmla="*/ 138 h 201"/>
                  <a:gd name="T10" fmla="*/ 126 w 454"/>
                  <a:gd name="T11" fmla="*/ 124 h 201"/>
                  <a:gd name="T12" fmla="*/ 193 w 454"/>
                  <a:gd name="T13" fmla="*/ 88 h 201"/>
                  <a:gd name="T14" fmla="*/ 302 w 454"/>
                  <a:gd name="T15" fmla="*/ 48 h 201"/>
                  <a:gd name="T16" fmla="*/ 327 w 454"/>
                  <a:gd name="T17" fmla="*/ 43 h 201"/>
                  <a:gd name="T18" fmla="*/ 397 w 454"/>
                  <a:gd name="T19" fmla="*/ 39 h 201"/>
                  <a:gd name="T20" fmla="*/ 424 w 454"/>
                  <a:gd name="T21" fmla="*/ 39 h 201"/>
                  <a:gd name="T22" fmla="*/ 437 w 454"/>
                  <a:gd name="T23" fmla="*/ 28 h 201"/>
                  <a:gd name="T24" fmla="*/ 447 w 454"/>
                  <a:gd name="T25" fmla="*/ 16 h 201"/>
                  <a:gd name="T26" fmla="*/ 454 w 454"/>
                  <a:gd name="T27" fmla="*/ 12 h 201"/>
                  <a:gd name="T28" fmla="*/ 447 w 454"/>
                  <a:gd name="T29" fmla="*/ 6 h 201"/>
                  <a:gd name="T30" fmla="*/ 436 w 454"/>
                  <a:gd name="T31" fmla="*/ 4 h 201"/>
                  <a:gd name="T32" fmla="*/ 259 w 454"/>
                  <a:gd name="T33" fmla="*/ 36 h 201"/>
                  <a:gd name="T34" fmla="*/ 242 w 454"/>
                  <a:gd name="T35" fmla="*/ 41 h 201"/>
                  <a:gd name="T36" fmla="*/ 167 w 454"/>
                  <a:gd name="T37" fmla="*/ 66 h 201"/>
                  <a:gd name="T38" fmla="*/ 125 w 454"/>
                  <a:gd name="T39" fmla="*/ 78 h 201"/>
                  <a:gd name="T40" fmla="*/ 115 w 454"/>
                  <a:gd name="T41" fmla="*/ 79 h 201"/>
                  <a:gd name="T42" fmla="*/ 84 w 454"/>
                  <a:gd name="T43" fmla="*/ 107 h 201"/>
                  <a:gd name="T44" fmla="*/ 68 w 454"/>
                  <a:gd name="T45" fmla="*/ 122 h 201"/>
                  <a:gd name="T46" fmla="*/ 6 w 454"/>
                  <a:gd name="T47" fmla="*/ 174 h 201"/>
                  <a:gd name="T48" fmla="*/ 6 w 454"/>
                  <a:gd name="T49" fmla="*/ 195 h 201"/>
                  <a:gd name="T50" fmla="*/ 22 w 454"/>
                  <a:gd name="T51" fmla="*/ 18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4" h="201">
                    <a:moveTo>
                      <a:pt x="22" y="188"/>
                    </a:moveTo>
                    <a:cubicBezTo>
                      <a:pt x="31" y="177"/>
                      <a:pt x="43" y="166"/>
                      <a:pt x="54" y="158"/>
                    </a:cubicBezTo>
                    <a:cubicBezTo>
                      <a:pt x="70" y="146"/>
                      <a:pt x="86" y="137"/>
                      <a:pt x="96" y="118"/>
                    </a:cubicBezTo>
                    <a:cubicBezTo>
                      <a:pt x="98" y="112"/>
                      <a:pt x="104" y="109"/>
                      <a:pt x="113" y="109"/>
                    </a:cubicBezTo>
                    <a:cubicBezTo>
                      <a:pt x="109" y="118"/>
                      <a:pt x="102" y="125"/>
                      <a:pt x="100" y="138"/>
                    </a:cubicBezTo>
                    <a:cubicBezTo>
                      <a:pt x="110" y="132"/>
                      <a:pt x="119" y="129"/>
                      <a:pt x="126" y="124"/>
                    </a:cubicBezTo>
                    <a:cubicBezTo>
                      <a:pt x="148" y="112"/>
                      <a:pt x="169" y="97"/>
                      <a:pt x="193" y="88"/>
                    </a:cubicBezTo>
                    <a:cubicBezTo>
                      <a:pt x="228" y="72"/>
                      <a:pt x="265" y="59"/>
                      <a:pt x="302" y="48"/>
                    </a:cubicBezTo>
                    <a:cubicBezTo>
                      <a:pt x="310" y="46"/>
                      <a:pt x="319" y="44"/>
                      <a:pt x="327" y="43"/>
                    </a:cubicBezTo>
                    <a:cubicBezTo>
                      <a:pt x="351" y="43"/>
                      <a:pt x="373" y="33"/>
                      <a:pt x="397" y="39"/>
                    </a:cubicBezTo>
                    <a:cubicBezTo>
                      <a:pt x="406" y="41"/>
                      <a:pt x="416" y="37"/>
                      <a:pt x="424" y="39"/>
                    </a:cubicBezTo>
                    <a:cubicBezTo>
                      <a:pt x="435" y="41"/>
                      <a:pt x="437" y="36"/>
                      <a:pt x="437" y="28"/>
                    </a:cubicBezTo>
                    <a:cubicBezTo>
                      <a:pt x="437" y="21"/>
                      <a:pt x="439" y="16"/>
                      <a:pt x="447" y="16"/>
                    </a:cubicBezTo>
                    <a:cubicBezTo>
                      <a:pt x="450" y="16"/>
                      <a:pt x="454" y="16"/>
                      <a:pt x="454" y="12"/>
                    </a:cubicBezTo>
                    <a:cubicBezTo>
                      <a:pt x="454" y="8"/>
                      <a:pt x="450" y="7"/>
                      <a:pt x="447" y="6"/>
                    </a:cubicBezTo>
                    <a:cubicBezTo>
                      <a:pt x="444" y="5"/>
                      <a:pt x="440" y="4"/>
                      <a:pt x="436" y="4"/>
                    </a:cubicBezTo>
                    <a:cubicBezTo>
                      <a:pt x="374" y="0"/>
                      <a:pt x="315" y="9"/>
                      <a:pt x="259" y="36"/>
                    </a:cubicBezTo>
                    <a:cubicBezTo>
                      <a:pt x="254" y="38"/>
                      <a:pt x="248" y="43"/>
                      <a:pt x="242" y="41"/>
                    </a:cubicBezTo>
                    <a:cubicBezTo>
                      <a:pt x="211" y="31"/>
                      <a:pt x="190" y="54"/>
                      <a:pt x="167" y="66"/>
                    </a:cubicBezTo>
                    <a:cubicBezTo>
                      <a:pt x="153" y="73"/>
                      <a:pt x="142" y="82"/>
                      <a:pt x="125" y="78"/>
                    </a:cubicBezTo>
                    <a:cubicBezTo>
                      <a:pt x="122" y="77"/>
                      <a:pt x="118" y="77"/>
                      <a:pt x="115" y="79"/>
                    </a:cubicBezTo>
                    <a:cubicBezTo>
                      <a:pt x="103" y="86"/>
                      <a:pt x="90" y="93"/>
                      <a:pt x="84" y="107"/>
                    </a:cubicBezTo>
                    <a:cubicBezTo>
                      <a:pt x="81" y="114"/>
                      <a:pt x="75" y="118"/>
                      <a:pt x="68" y="122"/>
                    </a:cubicBezTo>
                    <a:cubicBezTo>
                      <a:pt x="43" y="135"/>
                      <a:pt x="22" y="152"/>
                      <a:pt x="6" y="174"/>
                    </a:cubicBezTo>
                    <a:cubicBezTo>
                      <a:pt x="0" y="181"/>
                      <a:pt x="0" y="190"/>
                      <a:pt x="6" y="195"/>
                    </a:cubicBezTo>
                    <a:cubicBezTo>
                      <a:pt x="12" y="201"/>
                      <a:pt x="18" y="193"/>
                      <a:pt x="22" y="1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9" name="任意多边形 18">
                <a:extLst>
                  <a:ext uri="{FF2B5EF4-FFF2-40B4-BE49-F238E27FC236}">
                    <a16:creationId xmlns:a16="http://schemas.microsoft.com/office/drawing/2014/main" id="{E5DB0304-91F8-44BA-85DA-25FCA5AA4D29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0" name="任意多边形 19">
                <a:extLst>
                  <a:ext uri="{FF2B5EF4-FFF2-40B4-BE49-F238E27FC236}">
                    <a16:creationId xmlns:a16="http://schemas.microsoft.com/office/drawing/2014/main" id="{B6AA6EAA-929C-49CB-B0FF-FBF6834CA63B}"/>
                  </a:ext>
                </a:extLst>
              </p:cNvPr>
              <p:cNvSpPr/>
              <p:nvPr/>
            </p:nvSpPr>
            <p:spPr bwMode="auto">
              <a:xfrm>
                <a:off x="4574540" y="2260352"/>
                <a:ext cx="469616" cy="1520262"/>
              </a:xfrm>
              <a:custGeom>
                <a:avLst/>
                <a:gdLst>
                  <a:gd name="T0" fmla="*/ 29 w 165"/>
                  <a:gd name="T1" fmla="*/ 361 h 534"/>
                  <a:gd name="T2" fmla="*/ 41 w 165"/>
                  <a:gd name="T3" fmla="*/ 269 h 534"/>
                  <a:gd name="T4" fmla="*/ 95 w 165"/>
                  <a:gd name="T5" fmla="*/ 117 h 534"/>
                  <a:gd name="T6" fmla="*/ 159 w 165"/>
                  <a:gd name="T7" fmla="*/ 14 h 534"/>
                  <a:gd name="T8" fmla="*/ 165 w 165"/>
                  <a:gd name="T9" fmla="*/ 0 h 534"/>
                  <a:gd name="T10" fmla="*/ 148 w 165"/>
                  <a:gd name="T11" fmla="*/ 9 h 534"/>
                  <a:gd name="T12" fmla="*/ 108 w 165"/>
                  <a:gd name="T13" fmla="*/ 66 h 534"/>
                  <a:gd name="T14" fmla="*/ 55 w 165"/>
                  <a:gd name="T15" fmla="*/ 151 h 534"/>
                  <a:gd name="T16" fmla="*/ 10 w 165"/>
                  <a:gd name="T17" fmla="*/ 321 h 534"/>
                  <a:gd name="T18" fmla="*/ 20 w 165"/>
                  <a:gd name="T19" fmla="*/ 495 h 534"/>
                  <a:gd name="T20" fmla="*/ 33 w 165"/>
                  <a:gd name="T21" fmla="*/ 534 h 534"/>
                  <a:gd name="T22" fmla="*/ 37 w 165"/>
                  <a:gd name="T23" fmla="*/ 521 h 534"/>
                  <a:gd name="T24" fmla="*/ 29 w 165"/>
                  <a:gd name="T25" fmla="*/ 361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5" h="534">
                    <a:moveTo>
                      <a:pt x="29" y="361"/>
                    </a:moveTo>
                    <a:cubicBezTo>
                      <a:pt x="33" y="330"/>
                      <a:pt x="35" y="300"/>
                      <a:pt x="41" y="269"/>
                    </a:cubicBezTo>
                    <a:cubicBezTo>
                      <a:pt x="53" y="216"/>
                      <a:pt x="78" y="168"/>
                      <a:pt x="95" y="117"/>
                    </a:cubicBezTo>
                    <a:cubicBezTo>
                      <a:pt x="107" y="78"/>
                      <a:pt x="133" y="45"/>
                      <a:pt x="159" y="14"/>
                    </a:cubicBezTo>
                    <a:cubicBezTo>
                      <a:pt x="163" y="9"/>
                      <a:pt x="165" y="5"/>
                      <a:pt x="165" y="0"/>
                    </a:cubicBezTo>
                    <a:cubicBezTo>
                      <a:pt x="157" y="0"/>
                      <a:pt x="152" y="2"/>
                      <a:pt x="148" y="9"/>
                    </a:cubicBezTo>
                    <a:cubicBezTo>
                      <a:pt x="137" y="30"/>
                      <a:pt x="122" y="47"/>
                      <a:pt x="108" y="66"/>
                    </a:cubicBezTo>
                    <a:cubicBezTo>
                      <a:pt x="88" y="93"/>
                      <a:pt x="68" y="120"/>
                      <a:pt x="55" y="151"/>
                    </a:cubicBezTo>
                    <a:cubicBezTo>
                      <a:pt x="33" y="206"/>
                      <a:pt x="19" y="263"/>
                      <a:pt x="10" y="321"/>
                    </a:cubicBezTo>
                    <a:cubicBezTo>
                      <a:pt x="0" y="379"/>
                      <a:pt x="11" y="437"/>
                      <a:pt x="20" y="495"/>
                    </a:cubicBezTo>
                    <a:cubicBezTo>
                      <a:pt x="22" y="508"/>
                      <a:pt x="29" y="521"/>
                      <a:pt x="33" y="534"/>
                    </a:cubicBezTo>
                    <a:cubicBezTo>
                      <a:pt x="39" y="529"/>
                      <a:pt x="37" y="525"/>
                      <a:pt x="37" y="521"/>
                    </a:cubicBezTo>
                    <a:cubicBezTo>
                      <a:pt x="32" y="468"/>
                      <a:pt x="22" y="415"/>
                      <a:pt x="29" y="3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1" name="任意多边形 20">
                <a:extLst>
                  <a:ext uri="{FF2B5EF4-FFF2-40B4-BE49-F238E27FC236}">
                    <a16:creationId xmlns:a16="http://schemas.microsoft.com/office/drawing/2014/main" id="{40098656-6F75-43BA-B40A-A9B0296C875C}"/>
                  </a:ext>
                </a:extLst>
              </p:cNvPr>
              <p:cNvSpPr/>
              <p:nvPr/>
            </p:nvSpPr>
            <p:spPr bwMode="auto">
              <a:xfrm>
                <a:off x="4667984" y="3917185"/>
                <a:ext cx="117404" cy="194076"/>
              </a:xfrm>
              <a:custGeom>
                <a:avLst/>
                <a:gdLst>
                  <a:gd name="T0" fmla="*/ 41 w 41"/>
                  <a:gd name="T1" fmla="*/ 68 h 68"/>
                  <a:gd name="T2" fmla="*/ 9 w 41"/>
                  <a:gd name="T3" fmla="*/ 0 h 68"/>
                  <a:gd name="T4" fmla="*/ 41 w 41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41" y="68"/>
                    </a:moveTo>
                    <a:cubicBezTo>
                      <a:pt x="34" y="44"/>
                      <a:pt x="29" y="19"/>
                      <a:pt x="9" y="0"/>
                    </a:cubicBezTo>
                    <a:cubicBezTo>
                      <a:pt x="0" y="38"/>
                      <a:pt x="9" y="59"/>
                      <a:pt x="41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2" name="任意多边形 21">
                <a:extLst>
                  <a:ext uri="{FF2B5EF4-FFF2-40B4-BE49-F238E27FC236}">
                    <a16:creationId xmlns:a16="http://schemas.microsoft.com/office/drawing/2014/main" id="{6B93944C-A5EC-4760-A714-DE28EE1EDB30}"/>
                  </a:ext>
                </a:extLst>
              </p:cNvPr>
              <p:cNvSpPr/>
              <p:nvPr/>
            </p:nvSpPr>
            <p:spPr bwMode="auto">
              <a:xfrm>
                <a:off x="7949305" y="3025873"/>
                <a:ext cx="88652" cy="82662"/>
              </a:xfrm>
              <a:custGeom>
                <a:avLst/>
                <a:gdLst>
                  <a:gd name="T0" fmla="*/ 16 w 31"/>
                  <a:gd name="T1" fmla="*/ 0 h 29"/>
                  <a:gd name="T2" fmla="*/ 1 w 31"/>
                  <a:gd name="T3" fmla="*/ 17 h 29"/>
                  <a:gd name="T4" fmla="*/ 18 w 31"/>
                  <a:gd name="T5" fmla="*/ 29 h 29"/>
                  <a:gd name="T6" fmla="*/ 30 w 31"/>
                  <a:gd name="T7" fmla="*/ 19 h 29"/>
                  <a:gd name="T8" fmla="*/ 16 w 31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16" y="0"/>
                    </a:moveTo>
                    <a:cubicBezTo>
                      <a:pt x="5" y="0"/>
                      <a:pt x="0" y="9"/>
                      <a:pt x="1" y="17"/>
                    </a:cubicBezTo>
                    <a:cubicBezTo>
                      <a:pt x="1" y="24"/>
                      <a:pt x="10" y="29"/>
                      <a:pt x="18" y="29"/>
                    </a:cubicBezTo>
                    <a:cubicBezTo>
                      <a:pt x="24" y="29"/>
                      <a:pt x="31" y="27"/>
                      <a:pt x="30" y="19"/>
                    </a:cubicBezTo>
                    <a:cubicBezTo>
                      <a:pt x="30" y="9"/>
                      <a:pt x="29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3" name="任意多边形 22">
                <a:extLst>
                  <a:ext uri="{FF2B5EF4-FFF2-40B4-BE49-F238E27FC236}">
                    <a16:creationId xmlns:a16="http://schemas.microsoft.com/office/drawing/2014/main" id="{7BAB7984-9C7F-489E-AFB3-74F656951C1B}"/>
                  </a:ext>
                </a:extLst>
              </p:cNvPr>
              <p:cNvSpPr/>
              <p:nvPr/>
            </p:nvSpPr>
            <p:spPr bwMode="auto">
              <a:xfrm>
                <a:off x="5044156" y="2198056"/>
                <a:ext cx="53910" cy="62296"/>
              </a:xfrm>
              <a:custGeom>
                <a:avLst/>
                <a:gdLst>
                  <a:gd name="T0" fmla="*/ 19 w 19"/>
                  <a:gd name="T1" fmla="*/ 0 h 22"/>
                  <a:gd name="T2" fmla="*/ 0 w 19"/>
                  <a:gd name="T3" fmla="*/ 22 h 22"/>
                  <a:gd name="T4" fmla="*/ 19 w 19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4" y="1"/>
                      <a:pt x="1" y="11"/>
                      <a:pt x="0" y="22"/>
                    </a:cubicBezTo>
                    <a:cubicBezTo>
                      <a:pt x="7" y="16"/>
                      <a:pt x="18" y="13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84" name="任意多边形 23">
                <a:extLst>
                  <a:ext uri="{FF2B5EF4-FFF2-40B4-BE49-F238E27FC236}">
                    <a16:creationId xmlns:a16="http://schemas.microsoft.com/office/drawing/2014/main" id="{48FF2DC9-D7F3-496D-9848-03D8907E5880}"/>
                  </a:ext>
                </a:extLst>
              </p:cNvPr>
              <p:cNvSpPr/>
              <p:nvPr/>
            </p:nvSpPr>
            <p:spPr bwMode="auto">
              <a:xfrm>
                <a:off x="5044156" y="22603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</p:grp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id="{FF1C651A-D70A-4C03-AAD2-7820F8FB0615}"/>
                </a:ext>
              </a:extLst>
            </p:cNvPr>
            <p:cNvSpPr txBox="1"/>
            <p:nvPr/>
          </p:nvSpPr>
          <p:spPr>
            <a:xfrm>
              <a:off x="5847921" y="1433935"/>
              <a:ext cx="258084" cy="492443"/>
            </a:xfrm>
            <a:prstGeom prst="rect">
              <a:avLst/>
            </a:prstGeom>
            <a:noFill/>
          </p:spPr>
          <p:txBody>
            <a:bodyPr vert="horz" wrap="none" lIns="0" tIns="0" rIns="0" bIns="0">
              <a:spAutoFit/>
            </a:bodyPr>
            <a:lstStyle>
              <a:defPPr>
                <a:defRPr lang="zh-CN"/>
              </a:defPPr>
              <a:lvl1pPr>
                <a:defRPr kumimoji="0" sz="4800" b="0" i="0" u="none" strike="noStrike" cap="none" spc="600" normalizeH="0" baseline="0">
                  <a:ln>
                    <a:noFill/>
                  </a:ln>
                  <a:effectLst/>
                  <a:uLnTx/>
                  <a:uFillTx/>
                  <a:latin typeface="思源宋体 CN Medium"/>
                  <a:ea typeface="思源宋体 CN Medium"/>
                </a:defRPr>
              </a:lvl1pPr>
            </a:lstStyle>
            <a:p>
              <a:r>
                <a:rPr lang="en-US" altLang="zh-CN" sz="3200" dirty="0">
                  <a:solidFill>
                    <a:schemeClr val="accent1"/>
                  </a:solidFill>
                  <a:latin typeface="+mj-ea"/>
                  <a:ea typeface="+mj-ea"/>
                </a:rPr>
                <a:t>1</a:t>
              </a:r>
              <a:endParaRPr lang="zh-CN" altLang="en-US" sz="32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id="{6EFB42B3-9403-4B8F-8775-77AACFBBD258}"/>
              </a:ext>
            </a:extLst>
          </p:cNvPr>
          <p:cNvCxnSpPr>
            <a:cxnSpLocks/>
          </p:cNvCxnSpPr>
          <p:nvPr/>
        </p:nvCxnSpPr>
        <p:spPr>
          <a:xfrm>
            <a:off x="5957523" y="1995274"/>
            <a:ext cx="0" cy="1903861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id="{ADBF18B2-D978-4ED6-8A54-BD1A625B1871}"/>
              </a:ext>
            </a:extLst>
          </p:cNvPr>
          <p:cNvCxnSpPr>
            <a:cxnSpLocks/>
          </p:cNvCxnSpPr>
          <p:nvPr/>
        </p:nvCxnSpPr>
        <p:spPr>
          <a:xfrm>
            <a:off x="5957523" y="0"/>
            <a:ext cx="0" cy="1423817"/>
          </a:xfrm>
          <a:prstGeom prst="line">
            <a:avLst/>
          </a:prstGeom>
          <a:ln w="9525">
            <a:solidFill>
              <a:schemeClr val="tx1">
                <a:alpha val="1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274981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431700;#431666;#431694;#431597;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60855;"/>
</p:tagLst>
</file>

<file path=ppt/theme/theme1.xml><?xml version="1.0" encoding="utf-8"?>
<a:theme xmlns:a="http://schemas.openxmlformats.org/drawingml/2006/main" name="Office 主题​​">
  <a:themeElements>
    <a:clrScheme name="天青色">
      <a:dk1>
        <a:sysClr val="windowText" lastClr="000000"/>
      </a:dk1>
      <a:lt1>
        <a:sysClr val="window" lastClr="FFFFFF"/>
      </a:lt1>
      <a:dk2>
        <a:srgbClr val="44546A"/>
      </a:dk2>
      <a:lt2>
        <a:srgbClr val="F2F6F8"/>
      </a:lt2>
      <a:accent1>
        <a:srgbClr val="096468"/>
      </a:accent1>
      <a:accent2>
        <a:srgbClr val="F0CE6F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思源宋体">
      <a:majorFont>
        <a:latin typeface="演示秋鸿楷"/>
        <a:ea typeface="演示秋鸿楷"/>
        <a:cs typeface=""/>
      </a:majorFont>
      <a:minorFont>
        <a:latin typeface="思源宋体 CN Medium"/>
        <a:ea typeface="思源宋体 CN Medium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25400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>
        <a:spAutoFit/>
      </a:bodyPr>
      <a:lstStyle>
        <a:defPPr algn="l">
          <a:lnSpc>
            <a:spcPct val="130000"/>
          </a:lnSpc>
          <a:spcAft>
            <a:spcPts val="600"/>
          </a:spcAft>
          <a:defRPr dirty="0"/>
        </a:defPPr>
      </a:lstStyle>
    </a:txDef>
  </a:objectDefaults>
  <a:extraClrSchemeLst/>
  <a:extLst>
    <a:ext uri="{05A4C25C-085E-4340-85A3-A5531E510DB2}">
      <thm15:themeFamily xmlns:thm15="http://schemas.microsoft.com/office/thememl/2012/main" name="演示文稿1" id="{63BC1124-33DC-472F-852D-AA68D1902E75}" vid="{DB8BBD78-4E07-409A-99E9-10EA610335FF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5599</TotalTime>
  <Words>1320</Words>
  <Application>Microsoft Office PowerPoint</Application>
  <PresentationFormat>宽屏</PresentationFormat>
  <Paragraphs>238</Paragraphs>
  <Slides>30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8" baseType="lpstr">
      <vt:lpstr>等线</vt:lpstr>
      <vt:lpstr>思源宋体 CN Medium</vt:lpstr>
      <vt:lpstr>宋体</vt:lpstr>
      <vt:lpstr>微软雅黑 Light</vt:lpstr>
      <vt:lpstr>演示秋鸿楷</vt:lpstr>
      <vt:lpstr>Arial</vt:lpstr>
      <vt:lpstr>Calibri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cp:keywords/>
  <dc:description>www.ppt818.com-提供资源下载</dc:description>
  <cp:lastModifiedBy>Windows 用户</cp:lastModifiedBy>
  <cp:revision>50</cp:revision>
  <dcterms:created xsi:type="dcterms:W3CDTF">2021-11-10T09:03:12Z</dcterms:created>
  <dcterms:modified xsi:type="dcterms:W3CDTF">2023-04-17T05:39:36Z</dcterms:modified>
</cp:coreProperties>
</file>