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3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4" r:id="rId13"/>
    <p:sldId id="25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pos="7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91"/>
    <a:srgbClr val="FCD044"/>
    <a:srgbClr val="DB1803"/>
    <a:srgbClr val="C51503"/>
    <a:srgbClr val="F1D477"/>
    <a:srgbClr val="EDC84A"/>
    <a:srgbClr val="E9D05A"/>
    <a:srgbClr val="F484E4"/>
    <a:srgbClr val="FAC6F1"/>
    <a:srgbClr val="FCD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95957" autoAdjust="0"/>
  </p:normalViewPr>
  <p:slideViewPr>
    <p:cSldViewPr snapToGrid="0" showGuides="1">
      <p:cViewPr varScale="1">
        <p:scale>
          <a:sx n="108" d="100"/>
          <a:sy n="108" d="100"/>
        </p:scale>
        <p:origin x="642" y="102"/>
      </p:cViewPr>
      <p:guideLst>
        <p:guide orient="horz" pos="3920"/>
        <p:guide pos="393"/>
        <p:guide orient="horz" pos="391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ECAB6-20CA-40BA-86F5-FCEB517043D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E059-4BE9-4902-8011-904BC37C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7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596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4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4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951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70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72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92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24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05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79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39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1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8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80BD627-4C5A-BCB9-40FB-6609EB9F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9DFA-B76E-4188-9D6B-D2D482D3DE6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19867B-B623-EAF1-E27F-4CDDEE67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1EB067-95D9-34A6-BBE8-692349E7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79D5-65DE-4ECF-A9DC-989D0F89F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3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4C1729-1861-275C-50F9-7B2B8599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197A81-B349-E17F-8AEB-0C758680E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1A0852-A903-A047-A9D5-0A76B0FC7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9DFA-B76E-4188-9D6B-D2D482D3DE6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7B1805-FFD4-2AED-3293-504106F57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F88380-2263-8A1C-6A37-E65D3D264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679D5-65DE-4ECF-A9DC-989D0F89FD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页面-上">
            <a:extLst>
              <a:ext uri="{FF2B5EF4-FFF2-40B4-BE49-F238E27FC236}">
                <a16:creationId xmlns:a16="http://schemas.microsoft.com/office/drawing/2014/main" id="{898A6281-29A5-82C4-0680-BB5D7D1A1C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B1D005BA-DB6F-756F-8EF2-8E54196D12A5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00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44.png"/><Relationship Id="rId2" Type="http://schemas.openxmlformats.org/officeDocument/2006/relationships/tags" Target="../tags/tag15.xml"/><Relationship Id="rId16" Type="http://schemas.openxmlformats.org/officeDocument/2006/relationships/image" Target="../media/image48.png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3.png"/><Relationship Id="rId5" Type="http://schemas.openxmlformats.org/officeDocument/2006/relationships/tags" Target="../tags/tag18.xml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tags" Target="../tags/tag17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image" Target="../media/image5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2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tags" Target="../tags/tag9.xml"/><Relationship Id="rId10" Type="http://schemas.openxmlformats.org/officeDocument/2006/relationships/image" Target="../media/image8.jpeg"/><Relationship Id="rId4" Type="http://schemas.openxmlformats.org/officeDocument/2006/relationships/tags" Target="../tags/tag8.xm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C:\Users\28227\AppData\Local\Temp\FocoSlide\cache\img\PicChange\transparent_1656664929.png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file:///C:\Users\28227\AppData\Local\Temp\FocoSlide\cache\img\PicChange\transparent_1656664996.png" TargetMode="Externa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11B49A22-4979-2581-E5E3-CE0349DC84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grpSp>
        <p:nvGrpSpPr>
          <p:cNvPr id="65" name="组合 64">
            <a:extLst>
              <a:ext uri="{FF2B5EF4-FFF2-40B4-BE49-F238E27FC236}">
                <a16:creationId xmlns:a16="http://schemas.microsoft.com/office/drawing/2014/main" id="{9C347DFD-1F2D-CF22-01C9-10CA99DABFBC}"/>
              </a:ext>
            </a:extLst>
          </p:cNvPr>
          <p:cNvGrpSpPr/>
          <p:nvPr/>
        </p:nvGrpSpPr>
        <p:grpSpPr>
          <a:xfrm>
            <a:off x="675770" y="707059"/>
            <a:ext cx="2173440" cy="2080906"/>
            <a:chOff x="675770" y="707059"/>
            <a:chExt cx="2173440" cy="2080906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D74930EF-BF0D-B543-9D52-C48E6041BB09}"/>
                </a:ext>
              </a:extLst>
            </p:cNvPr>
            <p:cNvGrpSpPr/>
            <p:nvPr/>
          </p:nvGrpSpPr>
          <p:grpSpPr>
            <a:xfrm>
              <a:off x="675770" y="707059"/>
              <a:ext cx="2173440" cy="2080906"/>
              <a:chOff x="427545" y="797926"/>
              <a:chExt cx="2022265" cy="1936165"/>
            </a:xfrm>
            <a:effectLst>
              <a:outerShdw blurRad="127000" sx="102000" sy="102000" algn="ctr" rotWithShape="0">
                <a:schemeClr val="bg1">
                  <a:alpha val="55000"/>
                </a:schemeClr>
              </a:outerShdw>
            </a:effectLst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C8E1DC96-F5AF-6C55-568B-4663A13F6627}"/>
                  </a:ext>
                </a:extLst>
              </p:cNvPr>
              <p:cNvGrpSpPr/>
              <p:nvPr/>
            </p:nvGrpSpPr>
            <p:grpSpPr>
              <a:xfrm>
                <a:off x="427545" y="807622"/>
                <a:ext cx="2022265" cy="1926469"/>
                <a:chOff x="-173707" y="1830466"/>
                <a:chExt cx="3821561" cy="3640533"/>
              </a:xfrm>
              <a:effectLst/>
            </p:grpSpPr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1C94FE03-F731-3B53-669F-B05258C94121}"/>
                    </a:ext>
                  </a:extLst>
                </p:cNvPr>
                <p:cNvSpPr/>
                <p:nvPr/>
              </p:nvSpPr>
              <p:spPr>
                <a:xfrm>
                  <a:off x="-173707" y="1830466"/>
                  <a:ext cx="3821561" cy="3640533"/>
                </a:xfrm>
                <a:custGeom>
                  <a:avLst/>
                  <a:gdLst>
                    <a:gd name="connsiteX0" fmla="*/ 3332998 w 3474149"/>
                    <a:gd name="connsiteY0" fmla="*/ 2030634 h 3309578"/>
                    <a:gd name="connsiteX1" fmla="*/ 3323583 w 3474149"/>
                    <a:gd name="connsiteY1" fmla="*/ 2044291 h 3309578"/>
                    <a:gd name="connsiteX2" fmla="*/ 3320085 w 3474149"/>
                    <a:gd name="connsiteY2" fmla="*/ 2062038 h 3309578"/>
                    <a:gd name="connsiteX3" fmla="*/ 3314871 w 3474149"/>
                    <a:gd name="connsiteY3" fmla="*/ 2073808 h 3309578"/>
                    <a:gd name="connsiteX4" fmla="*/ 3314092 w 3474149"/>
                    <a:gd name="connsiteY4" fmla="*/ 2074901 h 3309578"/>
                    <a:gd name="connsiteX5" fmla="*/ 3314350 w 3474149"/>
                    <a:gd name="connsiteY5" fmla="*/ 2074983 h 3309578"/>
                    <a:gd name="connsiteX6" fmla="*/ 3314871 w 3474149"/>
                    <a:gd name="connsiteY6" fmla="*/ 2073808 h 3309578"/>
                    <a:gd name="connsiteX7" fmla="*/ 3323764 w 3474149"/>
                    <a:gd name="connsiteY7" fmla="*/ 2061326 h 3309578"/>
                    <a:gd name="connsiteX8" fmla="*/ 3332998 w 3474149"/>
                    <a:gd name="connsiteY8" fmla="*/ 2030634 h 3309578"/>
                    <a:gd name="connsiteX9" fmla="*/ 3121619 w 3474149"/>
                    <a:gd name="connsiteY9" fmla="*/ 1484044 h 3309578"/>
                    <a:gd name="connsiteX10" fmla="*/ 3126024 w 3474149"/>
                    <a:gd name="connsiteY10" fmla="*/ 1591816 h 3309578"/>
                    <a:gd name="connsiteX11" fmla="*/ 2884870 w 3474149"/>
                    <a:gd name="connsiteY11" fmla="*/ 2443711 h 3309578"/>
                    <a:gd name="connsiteX12" fmla="*/ 2840564 w 3474149"/>
                    <a:gd name="connsiteY12" fmla="*/ 2512071 h 3309578"/>
                    <a:gd name="connsiteX13" fmla="*/ 2822456 w 3474149"/>
                    <a:gd name="connsiteY13" fmla="*/ 2534764 h 3309578"/>
                    <a:gd name="connsiteX14" fmla="*/ 2821915 w 3474149"/>
                    <a:gd name="connsiteY14" fmla="*/ 2535370 h 3309578"/>
                    <a:gd name="connsiteX15" fmla="*/ 2796966 w 3474149"/>
                    <a:gd name="connsiteY15" fmla="*/ 2560758 h 3309578"/>
                    <a:gd name="connsiteX16" fmla="*/ 2795140 w 3474149"/>
                    <a:gd name="connsiteY16" fmla="*/ 2564361 h 3309578"/>
                    <a:gd name="connsiteX17" fmla="*/ 2816519 w 3474149"/>
                    <a:gd name="connsiteY17" fmla="*/ 2542205 h 3309578"/>
                    <a:gd name="connsiteX18" fmla="*/ 2822456 w 3474149"/>
                    <a:gd name="connsiteY18" fmla="*/ 2534764 h 3309578"/>
                    <a:gd name="connsiteX19" fmla="*/ 2854328 w 3474149"/>
                    <a:gd name="connsiteY19" fmla="*/ 2499103 h 3309578"/>
                    <a:gd name="connsiteX20" fmla="*/ 2924771 w 3474149"/>
                    <a:gd name="connsiteY20" fmla="*/ 2413286 h 3309578"/>
                    <a:gd name="connsiteX21" fmla="*/ 3102165 w 3474149"/>
                    <a:gd name="connsiteY21" fmla="*/ 2014658 h 3309578"/>
                    <a:gd name="connsiteX22" fmla="*/ 3131578 w 3474149"/>
                    <a:gd name="connsiteY22" fmla="*/ 1900358 h 3309578"/>
                    <a:gd name="connsiteX23" fmla="*/ 3125014 w 3474149"/>
                    <a:gd name="connsiteY23" fmla="*/ 1487608 h 3309578"/>
                    <a:gd name="connsiteX24" fmla="*/ 3121619 w 3474149"/>
                    <a:gd name="connsiteY24" fmla="*/ 1484044 h 3309578"/>
                    <a:gd name="connsiteX25" fmla="*/ 3102753 w 3474149"/>
                    <a:gd name="connsiteY25" fmla="*/ 1342033 h 3309578"/>
                    <a:gd name="connsiteX26" fmla="*/ 3091541 w 3474149"/>
                    <a:gd name="connsiteY26" fmla="*/ 1357433 h 3309578"/>
                    <a:gd name="connsiteX27" fmla="*/ 3097891 w 3474149"/>
                    <a:gd name="connsiteY27" fmla="*/ 1366958 h 3309578"/>
                    <a:gd name="connsiteX28" fmla="*/ 3109588 w 3474149"/>
                    <a:gd name="connsiteY28" fmla="*/ 1351083 h 3309578"/>
                    <a:gd name="connsiteX29" fmla="*/ 3102753 w 3474149"/>
                    <a:gd name="connsiteY29" fmla="*/ 1342033 h 3309578"/>
                    <a:gd name="connsiteX30" fmla="*/ 156353 w 3474149"/>
                    <a:gd name="connsiteY30" fmla="*/ 1227733 h 3309578"/>
                    <a:gd name="connsiteX31" fmla="*/ 145141 w 3474149"/>
                    <a:gd name="connsiteY31" fmla="*/ 1243133 h 3309578"/>
                    <a:gd name="connsiteX32" fmla="*/ 151491 w 3474149"/>
                    <a:gd name="connsiteY32" fmla="*/ 1252658 h 3309578"/>
                    <a:gd name="connsiteX33" fmla="*/ 163188 w 3474149"/>
                    <a:gd name="connsiteY33" fmla="*/ 1236783 h 3309578"/>
                    <a:gd name="connsiteX34" fmla="*/ 156353 w 3474149"/>
                    <a:gd name="connsiteY34" fmla="*/ 1227733 h 3309578"/>
                    <a:gd name="connsiteX35" fmla="*/ 348270 w 3474149"/>
                    <a:gd name="connsiteY35" fmla="*/ 775472 h 3309578"/>
                    <a:gd name="connsiteX36" fmla="*/ 309970 w 3474149"/>
                    <a:gd name="connsiteY36" fmla="*/ 803551 h 3309578"/>
                    <a:gd name="connsiteX37" fmla="*/ 283885 w 3474149"/>
                    <a:gd name="connsiteY37" fmla="*/ 858731 h 3309578"/>
                    <a:gd name="connsiteX38" fmla="*/ 323067 w 3474149"/>
                    <a:gd name="connsiteY38" fmla="*/ 829168 h 3309578"/>
                    <a:gd name="connsiteX39" fmla="*/ 348270 w 3474149"/>
                    <a:gd name="connsiteY39" fmla="*/ 775472 h 3309578"/>
                    <a:gd name="connsiteX40" fmla="*/ 2775893 w 3474149"/>
                    <a:gd name="connsiteY40" fmla="*/ 662108 h 3309578"/>
                    <a:gd name="connsiteX41" fmla="*/ 2831616 w 3474149"/>
                    <a:gd name="connsiteY41" fmla="*/ 733789 h 3309578"/>
                    <a:gd name="connsiteX42" fmla="*/ 2931043 w 3474149"/>
                    <a:gd name="connsiteY42" fmla="*/ 866199 h 3309578"/>
                    <a:gd name="connsiteX43" fmla="*/ 2978889 w 3474149"/>
                    <a:gd name="connsiteY43" fmla="*/ 914504 h 3309578"/>
                    <a:gd name="connsiteX44" fmla="*/ 2835546 w 3474149"/>
                    <a:gd name="connsiteY44" fmla="*/ 719258 h 3309578"/>
                    <a:gd name="connsiteX45" fmla="*/ 1613886 w 3474149"/>
                    <a:gd name="connsiteY45" fmla="*/ 57 h 3309578"/>
                    <a:gd name="connsiteX46" fmla="*/ 1820538 w 3474149"/>
                    <a:gd name="connsiteY46" fmla="*/ 1424 h 3309578"/>
                    <a:gd name="connsiteX47" fmla="*/ 2422438 w 3474149"/>
                    <a:gd name="connsiteY47" fmla="*/ 108685 h 3309578"/>
                    <a:gd name="connsiteX48" fmla="*/ 2990878 w 3474149"/>
                    <a:gd name="connsiteY48" fmla="*/ 494292 h 3309578"/>
                    <a:gd name="connsiteX49" fmla="*/ 3368228 w 3474149"/>
                    <a:gd name="connsiteY49" fmla="*/ 1097367 h 3309578"/>
                    <a:gd name="connsiteX50" fmla="*/ 3406215 w 3474149"/>
                    <a:gd name="connsiteY50" fmla="*/ 1209584 h 3309578"/>
                    <a:gd name="connsiteX51" fmla="*/ 3434547 w 3474149"/>
                    <a:gd name="connsiteY51" fmla="*/ 1342764 h 3309578"/>
                    <a:gd name="connsiteX52" fmla="*/ 3455270 w 3474149"/>
                    <a:gd name="connsiteY52" fmla="*/ 1432177 h 3309578"/>
                    <a:gd name="connsiteX53" fmla="*/ 3461000 w 3474149"/>
                    <a:gd name="connsiteY53" fmla="*/ 1479973 h 3309578"/>
                    <a:gd name="connsiteX54" fmla="*/ 3467060 w 3474149"/>
                    <a:gd name="connsiteY54" fmla="*/ 1519358 h 3309578"/>
                    <a:gd name="connsiteX55" fmla="*/ 3466213 w 3474149"/>
                    <a:gd name="connsiteY55" fmla="*/ 1537173 h 3309578"/>
                    <a:gd name="connsiteX56" fmla="*/ 3461483 w 3474149"/>
                    <a:gd name="connsiteY56" fmla="*/ 1555256 h 3309578"/>
                    <a:gd name="connsiteX57" fmla="*/ 3460274 w 3474149"/>
                    <a:gd name="connsiteY57" fmla="*/ 1574190 h 3309578"/>
                    <a:gd name="connsiteX58" fmla="*/ 3449835 w 3474149"/>
                    <a:gd name="connsiteY58" fmla="*/ 1622782 h 3309578"/>
                    <a:gd name="connsiteX59" fmla="*/ 3402369 w 3474149"/>
                    <a:gd name="connsiteY59" fmla="*/ 1995608 h 3309578"/>
                    <a:gd name="connsiteX60" fmla="*/ 3341696 w 3474149"/>
                    <a:gd name="connsiteY60" fmla="*/ 2167058 h 3309578"/>
                    <a:gd name="connsiteX61" fmla="*/ 3062620 w 3474149"/>
                    <a:gd name="connsiteY61" fmla="*/ 2669029 h 3309578"/>
                    <a:gd name="connsiteX62" fmla="*/ 2885873 w 3474149"/>
                    <a:gd name="connsiteY62" fmla="*/ 2823876 h 3309578"/>
                    <a:gd name="connsiteX63" fmla="*/ 2970597 w 3474149"/>
                    <a:gd name="connsiteY63" fmla="*/ 2698164 h 3309578"/>
                    <a:gd name="connsiteX64" fmla="*/ 3257551 w 3474149"/>
                    <a:gd name="connsiteY64" fmla="*/ 2286189 h 3309578"/>
                    <a:gd name="connsiteX65" fmla="*/ 3301627 w 3474149"/>
                    <a:gd name="connsiteY65" fmla="*/ 2137102 h 3309578"/>
                    <a:gd name="connsiteX66" fmla="*/ 3264121 w 3474149"/>
                    <a:gd name="connsiteY66" fmla="*/ 2179758 h 3309578"/>
                    <a:gd name="connsiteX67" fmla="*/ 2799975 w 3474149"/>
                    <a:gd name="connsiteY67" fmla="*/ 2817933 h 3309578"/>
                    <a:gd name="connsiteX68" fmla="*/ 2703188 w 3474149"/>
                    <a:gd name="connsiteY68" fmla="*/ 2859208 h 3309578"/>
                    <a:gd name="connsiteX69" fmla="*/ 2715800 w 3474149"/>
                    <a:gd name="connsiteY69" fmla="*/ 2840158 h 3309578"/>
                    <a:gd name="connsiteX70" fmla="*/ 3046441 w 3474149"/>
                    <a:gd name="connsiteY70" fmla="*/ 2489131 h 3309578"/>
                    <a:gd name="connsiteX71" fmla="*/ 3252562 w 3474149"/>
                    <a:gd name="connsiteY71" fmla="*/ 1766306 h 3309578"/>
                    <a:gd name="connsiteX72" fmla="*/ 3237107 w 3474149"/>
                    <a:gd name="connsiteY72" fmla="*/ 1442456 h 3309578"/>
                    <a:gd name="connsiteX73" fmla="*/ 3015106 w 3474149"/>
                    <a:gd name="connsiteY73" fmla="*/ 940835 h 3309578"/>
                    <a:gd name="connsiteX74" fmla="*/ 2993441 w 3474149"/>
                    <a:gd name="connsiteY74" fmla="*/ 960907 h 3309578"/>
                    <a:gd name="connsiteX75" fmla="*/ 3185974 w 3474149"/>
                    <a:gd name="connsiteY75" fmla="*/ 1773358 h 3309578"/>
                    <a:gd name="connsiteX76" fmla="*/ 3173620 w 3474149"/>
                    <a:gd name="connsiteY76" fmla="*/ 1934583 h 3309578"/>
                    <a:gd name="connsiteX77" fmla="*/ 3141725 w 3474149"/>
                    <a:gd name="connsiteY77" fmla="*/ 2079648 h 3309578"/>
                    <a:gd name="connsiteX78" fmla="*/ 3109588 w 3474149"/>
                    <a:gd name="connsiteY78" fmla="*/ 2175960 h 3309578"/>
                    <a:gd name="connsiteX79" fmla="*/ 2966263 w 3474149"/>
                    <a:gd name="connsiteY79" fmla="*/ 2414708 h 3309578"/>
                    <a:gd name="connsiteX80" fmla="*/ 2757353 w 3474149"/>
                    <a:gd name="connsiteY80" fmla="*/ 2631868 h 3309578"/>
                    <a:gd name="connsiteX81" fmla="*/ 2705766 w 3474149"/>
                    <a:gd name="connsiteY81" fmla="*/ 2665068 h 3309578"/>
                    <a:gd name="connsiteX82" fmla="*/ 2616676 w 3474149"/>
                    <a:gd name="connsiteY82" fmla="*/ 2737280 h 3309578"/>
                    <a:gd name="connsiteX83" fmla="*/ 2635262 w 3474149"/>
                    <a:gd name="connsiteY83" fmla="*/ 2662372 h 3309578"/>
                    <a:gd name="connsiteX84" fmla="*/ 2865306 w 3474149"/>
                    <a:gd name="connsiteY84" fmla="*/ 2300809 h 3309578"/>
                    <a:gd name="connsiteX85" fmla="*/ 3034481 w 3474149"/>
                    <a:gd name="connsiteY85" fmla="*/ 1832144 h 3309578"/>
                    <a:gd name="connsiteX86" fmla="*/ 2345498 w 3474149"/>
                    <a:gd name="connsiteY86" fmla="*/ 555248 h 3309578"/>
                    <a:gd name="connsiteX87" fmla="*/ 1572888 w 3474149"/>
                    <a:gd name="connsiteY87" fmla="*/ 438468 h 3309578"/>
                    <a:gd name="connsiteX88" fmla="*/ 1056398 w 3474149"/>
                    <a:gd name="connsiteY88" fmla="*/ 683942 h 3309578"/>
                    <a:gd name="connsiteX89" fmla="*/ 825400 w 3474149"/>
                    <a:gd name="connsiteY89" fmla="*/ 932534 h 3309578"/>
                    <a:gd name="connsiteX90" fmla="*/ 735095 w 3474149"/>
                    <a:gd name="connsiteY90" fmla="*/ 1097634 h 3309578"/>
                    <a:gd name="connsiteX91" fmla="*/ 628238 w 3474149"/>
                    <a:gd name="connsiteY91" fmla="*/ 1563808 h 3309578"/>
                    <a:gd name="connsiteX92" fmla="*/ 655366 w 3474149"/>
                    <a:gd name="connsiteY92" fmla="*/ 1824158 h 3309578"/>
                    <a:gd name="connsiteX93" fmla="*/ 798891 w 3474149"/>
                    <a:gd name="connsiteY93" fmla="*/ 2196153 h 3309578"/>
                    <a:gd name="connsiteX94" fmla="*/ 1044554 w 3474149"/>
                    <a:gd name="connsiteY94" fmla="*/ 2494922 h 3309578"/>
                    <a:gd name="connsiteX95" fmla="*/ 1310870 w 3474149"/>
                    <a:gd name="connsiteY95" fmla="*/ 2649658 h 3309578"/>
                    <a:gd name="connsiteX96" fmla="*/ 1389315 w 3474149"/>
                    <a:gd name="connsiteY96" fmla="*/ 2680831 h 3309578"/>
                    <a:gd name="connsiteX97" fmla="*/ 1400380 w 3474149"/>
                    <a:gd name="connsiteY97" fmla="*/ 2751258 h 3309578"/>
                    <a:gd name="connsiteX98" fmla="*/ 1421481 w 3474149"/>
                    <a:gd name="connsiteY98" fmla="*/ 2776658 h 3309578"/>
                    <a:gd name="connsiteX99" fmla="*/ 1534788 w 3474149"/>
                    <a:gd name="connsiteY99" fmla="*/ 2899381 h 3309578"/>
                    <a:gd name="connsiteX100" fmla="*/ 1522088 w 3474149"/>
                    <a:gd name="connsiteY100" fmla="*/ 2960808 h 3309578"/>
                    <a:gd name="connsiteX101" fmla="*/ 1522088 w 3474149"/>
                    <a:gd name="connsiteY101" fmla="*/ 3017958 h 3309578"/>
                    <a:gd name="connsiteX102" fmla="*/ 1534788 w 3474149"/>
                    <a:gd name="connsiteY102" fmla="*/ 3037008 h 3309578"/>
                    <a:gd name="connsiteX103" fmla="*/ 1515738 w 3474149"/>
                    <a:gd name="connsiteY103" fmla="*/ 3056058 h 3309578"/>
                    <a:gd name="connsiteX104" fmla="*/ 1496688 w 3474149"/>
                    <a:gd name="connsiteY104" fmla="*/ 3072894 h 3309578"/>
                    <a:gd name="connsiteX105" fmla="*/ 1387924 w 3474149"/>
                    <a:gd name="connsiteY105" fmla="*/ 3144900 h 3309578"/>
                    <a:gd name="connsiteX106" fmla="*/ 1332495 w 3474149"/>
                    <a:gd name="connsiteY106" fmla="*/ 3139701 h 3309578"/>
                    <a:gd name="connsiteX107" fmla="*/ 1212984 w 3474149"/>
                    <a:gd name="connsiteY107" fmla="*/ 3133580 h 3309578"/>
                    <a:gd name="connsiteX108" fmla="*/ 1238384 w 3474149"/>
                    <a:gd name="connsiteY108" fmla="*/ 3177002 h 3309578"/>
                    <a:gd name="connsiteX109" fmla="*/ 1319849 w 3474149"/>
                    <a:gd name="connsiteY109" fmla="*/ 3214577 h 3309578"/>
                    <a:gd name="connsiteX110" fmla="*/ 1392459 w 3474149"/>
                    <a:gd name="connsiteY110" fmla="*/ 3294907 h 3309578"/>
                    <a:gd name="connsiteX111" fmla="*/ 1281934 w 3474149"/>
                    <a:gd name="connsiteY111" fmla="*/ 3292389 h 3309578"/>
                    <a:gd name="connsiteX112" fmla="*/ 1201004 w 3474149"/>
                    <a:gd name="connsiteY112" fmla="*/ 3259450 h 3309578"/>
                    <a:gd name="connsiteX113" fmla="*/ 1122038 w 3474149"/>
                    <a:gd name="connsiteY113" fmla="*/ 3234325 h 3309578"/>
                    <a:gd name="connsiteX114" fmla="*/ 1067396 w 3474149"/>
                    <a:gd name="connsiteY114" fmla="*/ 3222113 h 3309578"/>
                    <a:gd name="connsiteX115" fmla="*/ 1018440 w 3474149"/>
                    <a:gd name="connsiteY115" fmla="*/ 3201480 h 3309578"/>
                    <a:gd name="connsiteX116" fmla="*/ 999117 w 3474149"/>
                    <a:gd name="connsiteY116" fmla="*/ 3190811 h 3309578"/>
                    <a:gd name="connsiteX117" fmla="*/ 956938 w 3474149"/>
                    <a:gd name="connsiteY117" fmla="*/ 3170358 h 3309578"/>
                    <a:gd name="connsiteX118" fmla="*/ 913844 w 3474149"/>
                    <a:gd name="connsiteY118" fmla="*/ 3150470 h 3309578"/>
                    <a:gd name="connsiteX119" fmla="*/ 884448 w 3474149"/>
                    <a:gd name="connsiteY119" fmla="*/ 3132751 h 3309578"/>
                    <a:gd name="connsiteX120" fmla="*/ 853296 w 3474149"/>
                    <a:gd name="connsiteY120" fmla="*/ 3106858 h 3309578"/>
                    <a:gd name="connsiteX121" fmla="*/ 679905 w 3474149"/>
                    <a:gd name="connsiteY121" fmla="*/ 2989716 h 3309578"/>
                    <a:gd name="connsiteX122" fmla="*/ 642128 w 3474149"/>
                    <a:gd name="connsiteY122" fmla="*/ 2954458 h 3309578"/>
                    <a:gd name="connsiteX123" fmla="*/ 518788 w 3474149"/>
                    <a:gd name="connsiteY123" fmla="*/ 2795635 h 3309578"/>
                    <a:gd name="connsiteX124" fmla="*/ 470398 w 3474149"/>
                    <a:gd name="connsiteY124" fmla="*/ 2760054 h 3309578"/>
                    <a:gd name="connsiteX125" fmla="*/ 391189 w 3474149"/>
                    <a:gd name="connsiteY125" fmla="*/ 2679300 h 3309578"/>
                    <a:gd name="connsiteX126" fmla="*/ 336707 w 3474149"/>
                    <a:gd name="connsiteY126" fmla="*/ 2592508 h 3309578"/>
                    <a:gd name="connsiteX127" fmla="*/ 288544 w 3474149"/>
                    <a:gd name="connsiteY127" fmla="*/ 2506783 h 3309578"/>
                    <a:gd name="connsiteX128" fmla="*/ 253814 w 3474149"/>
                    <a:gd name="connsiteY128" fmla="*/ 2446458 h 3309578"/>
                    <a:gd name="connsiteX129" fmla="*/ 206562 w 3474149"/>
                    <a:gd name="connsiteY129" fmla="*/ 2376595 h 3309578"/>
                    <a:gd name="connsiteX130" fmla="*/ 154385 w 3474149"/>
                    <a:gd name="connsiteY130" fmla="*/ 2318067 h 3309578"/>
                    <a:gd name="connsiteX131" fmla="*/ 82596 w 3474149"/>
                    <a:gd name="connsiteY131" fmla="*/ 2186108 h 3309578"/>
                    <a:gd name="connsiteX132" fmla="*/ 43403 w 3474149"/>
                    <a:gd name="connsiteY132" fmla="*/ 1997896 h 3309578"/>
                    <a:gd name="connsiteX133" fmla="*/ 4669 w 3474149"/>
                    <a:gd name="connsiteY133" fmla="*/ 1832796 h 3309578"/>
                    <a:gd name="connsiteX134" fmla="*/ 19946 w 3474149"/>
                    <a:gd name="connsiteY134" fmla="*/ 1366958 h 3309578"/>
                    <a:gd name="connsiteX135" fmla="*/ 47953 w 3474149"/>
                    <a:gd name="connsiteY135" fmla="*/ 1252658 h 3309578"/>
                    <a:gd name="connsiteX136" fmla="*/ 104487 w 3474149"/>
                    <a:gd name="connsiteY136" fmla="*/ 1162471 h 3309578"/>
                    <a:gd name="connsiteX137" fmla="*/ 123363 w 3474149"/>
                    <a:gd name="connsiteY137" fmla="*/ 1141801 h 3309578"/>
                    <a:gd name="connsiteX138" fmla="*/ 131265 w 3474149"/>
                    <a:gd name="connsiteY138" fmla="*/ 1096334 h 3309578"/>
                    <a:gd name="connsiteX139" fmla="*/ 123867 w 3474149"/>
                    <a:gd name="connsiteY139" fmla="*/ 1094663 h 3309578"/>
                    <a:gd name="connsiteX140" fmla="*/ 114516 w 3474149"/>
                    <a:gd name="connsiteY140" fmla="*/ 1079537 h 3309578"/>
                    <a:gd name="connsiteX141" fmla="*/ 131612 w 3474149"/>
                    <a:gd name="connsiteY141" fmla="*/ 1049118 h 3309578"/>
                    <a:gd name="connsiteX142" fmla="*/ 147463 w 3474149"/>
                    <a:gd name="connsiteY142" fmla="*/ 1020543 h 3309578"/>
                    <a:gd name="connsiteX143" fmla="*/ 164194 w 3474149"/>
                    <a:gd name="connsiteY143" fmla="*/ 998658 h 3309578"/>
                    <a:gd name="connsiteX144" fmla="*/ 169790 w 3474149"/>
                    <a:gd name="connsiteY144" fmla="*/ 974052 h 3309578"/>
                    <a:gd name="connsiteX145" fmla="*/ 167886 w 3474149"/>
                    <a:gd name="connsiteY145" fmla="*/ 920077 h 3309578"/>
                    <a:gd name="connsiteX146" fmla="*/ 258357 w 3474149"/>
                    <a:gd name="connsiteY146" fmla="*/ 731958 h 3309578"/>
                    <a:gd name="connsiteX147" fmla="*/ 289542 w 3474149"/>
                    <a:gd name="connsiteY147" fmla="*/ 690683 h 3309578"/>
                    <a:gd name="connsiteX148" fmla="*/ 321758 w 3474149"/>
                    <a:gd name="connsiteY148" fmla="*/ 668458 h 3309578"/>
                    <a:gd name="connsiteX149" fmla="*/ 368069 w 3474149"/>
                    <a:gd name="connsiteY149" fmla="*/ 621288 h 3309578"/>
                    <a:gd name="connsiteX150" fmla="*/ 626617 w 3474149"/>
                    <a:gd name="connsiteY150" fmla="*/ 311328 h 3309578"/>
                    <a:gd name="connsiteX151" fmla="*/ 980847 w 3474149"/>
                    <a:gd name="connsiteY151" fmla="*/ 70731 h 3309578"/>
                    <a:gd name="connsiteX152" fmla="*/ 998772 w 3474149"/>
                    <a:gd name="connsiteY152" fmla="*/ 83078 h 3309578"/>
                    <a:gd name="connsiteX153" fmla="*/ 386783 w 3474149"/>
                    <a:gd name="connsiteY153" fmla="*/ 665307 h 3309578"/>
                    <a:gd name="connsiteX154" fmla="*/ 436323 w 3474149"/>
                    <a:gd name="connsiteY154" fmla="*/ 654384 h 3309578"/>
                    <a:gd name="connsiteX155" fmla="*/ 590702 w 3474149"/>
                    <a:gd name="connsiteY155" fmla="*/ 482334 h 3309578"/>
                    <a:gd name="connsiteX156" fmla="*/ 749967 w 3474149"/>
                    <a:gd name="connsiteY156" fmla="*/ 341216 h 3309578"/>
                    <a:gd name="connsiteX157" fmla="*/ 1085168 w 3474149"/>
                    <a:gd name="connsiteY157" fmla="*/ 147183 h 3309578"/>
                    <a:gd name="connsiteX158" fmla="*/ 1509388 w 3474149"/>
                    <a:gd name="connsiteY158" fmla="*/ 2659 h 3309578"/>
                    <a:gd name="connsiteX159" fmla="*/ 1613886 w 3474149"/>
                    <a:gd name="connsiteY159" fmla="*/ 57 h 3309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</a:cxnLst>
                  <a:rect l="l" t="t" r="r" b="b"/>
                  <a:pathLst>
                    <a:path w="3474149" h="3309578">
                      <a:moveTo>
                        <a:pt x="3332998" y="2030634"/>
                      </a:moveTo>
                      <a:cubicBezTo>
                        <a:pt x="3328867" y="2026504"/>
                        <a:pt x="3324631" y="2032650"/>
                        <a:pt x="3323583" y="2044291"/>
                      </a:cubicBezTo>
                      <a:cubicBezTo>
                        <a:pt x="3323059" y="2050112"/>
                        <a:pt x="3321758" y="2056475"/>
                        <a:pt x="3320085" y="2062038"/>
                      </a:cubicBezTo>
                      <a:lnTo>
                        <a:pt x="3314871" y="2073808"/>
                      </a:lnTo>
                      <a:lnTo>
                        <a:pt x="3314092" y="2074901"/>
                      </a:lnTo>
                      <a:cubicBezTo>
                        <a:pt x="3312386" y="2077376"/>
                        <a:pt x="3312335" y="2077603"/>
                        <a:pt x="3314350" y="2074983"/>
                      </a:cubicBezTo>
                      <a:lnTo>
                        <a:pt x="3314871" y="2073808"/>
                      </a:lnTo>
                      <a:lnTo>
                        <a:pt x="3323764" y="2061326"/>
                      </a:lnTo>
                      <a:cubicBezTo>
                        <a:pt x="3332973" y="2048576"/>
                        <a:pt x="3337128" y="2034765"/>
                        <a:pt x="3332998" y="2030634"/>
                      </a:cubicBezTo>
                      <a:close/>
                      <a:moveTo>
                        <a:pt x="3121619" y="1484044"/>
                      </a:moveTo>
                      <a:cubicBezTo>
                        <a:pt x="3119456" y="1492061"/>
                        <a:pt x="3120974" y="1533115"/>
                        <a:pt x="3126024" y="1591816"/>
                      </a:cubicBezTo>
                      <a:cubicBezTo>
                        <a:pt x="3151380" y="1886551"/>
                        <a:pt x="3111141" y="2028701"/>
                        <a:pt x="2884870" y="2443711"/>
                      </a:cubicBezTo>
                      <a:cubicBezTo>
                        <a:pt x="2872905" y="2465657"/>
                        <a:pt x="2856827" y="2490203"/>
                        <a:pt x="2840564" y="2512071"/>
                      </a:cubicBezTo>
                      <a:lnTo>
                        <a:pt x="2822456" y="2534764"/>
                      </a:lnTo>
                      <a:lnTo>
                        <a:pt x="2821915" y="2535370"/>
                      </a:lnTo>
                      <a:cubicBezTo>
                        <a:pt x="2812122" y="2545915"/>
                        <a:pt x="2803573" y="2554646"/>
                        <a:pt x="2796966" y="2560758"/>
                      </a:cubicBezTo>
                      <a:cubicBezTo>
                        <a:pt x="2756931" y="2597796"/>
                        <a:pt x="2756626" y="2598397"/>
                        <a:pt x="2795140" y="2564361"/>
                      </a:cubicBezTo>
                      <a:cubicBezTo>
                        <a:pt x="2801495" y="2558745"/>
                        <a:pt x="2808785" y="2551140"/>
                        <a:pt x="2816519" y="2542205"/>
                      </a:cubicBezTo>
                      <a:lnTo>
                        <a:pt x="2822456" y="2534764"/>
                      </a:lnTo>
                      <a:lnTo>
                        <a:pt x="2854328" y="2499103"/>
                      </a:lnTo>
                      <a:cubicBezTo>
                        <a:pt x="2877493" y="2472373"/>
                        <a:pt x="2902838" y="2441617"/>
                        <a:pt x="2924771" y="2413286"/>
                      </a:cubicBezTo>
                      <a:cubicBezTo>
                        <a:pt x="3010028" y="2303161"/>
                        <a:pt x="3061319" y="2187904"/>
                        <a:pt x="3102165" y="2014658"/>
                      </a:cubicBezTo>
                      <a:cubicBezTo>
                        <a:pt x="3114516" y="1962271"/>
                        <a:pt x="3127752" y="1910835"/>
                        <a:pt x="3131578" y="1900358"/>
                      </a:cubicBezTo>
                      <a:cubicBezTo>
                        <a:pt x="3142747" y="1869773"/>
                        <a:pt x="3137333" y="1529397"/>
                        <a:pt x="3125014" y="1487608"/>
                      </a:cubicBezTo>
                      <a:cubicBezTo>
                        <a:pt x="3123470" y="1482370"/>
                        <a:pt x="3122340" y="1481371"/>
                        <a:pt x="3121619" y="1484044"/>
                      </a:cubicBezTo>
                      <a:close/>
                      <a:moveTo>
                        <a:pt x="3102753" y="1342033"/>
                      </a:moveTo>
                      <a:cubicBezTo>
                        <a:pt x="3098971" y="1343364"/>
                        <a:pt x="3094459" y="1348770"/>
                        <a:pt x="3091541" y="1357433"/>
                      </a:cubicBezTo>
                      <a:cubicBezTo>
                        <a:pt x="3088600" y="1366164"/>
                        <a:pt x="3091457" y="1370451"/>
                        <a:pt x="3097891" y="1366958"/>
                      </a:cubicBezTo>
                      <a:cubicBezTo>
                        <a:pt x="3104324" y="1363465"/>
                        <a:pt x="3109588" y="1356322"/>
                        <a:pt x="3109588" y="1351083"/>
                      </a:cubicBezTo>
                      <a:cubicBezTo>
                        <a:pt x="3109588" y="1343446"/>
                        <a:pt x="3106535" y="1340702"/>
                        <a:pt x="3102753" y="1342033"/>
                      </a:cubicBezTo>
                      <a:close/>
                      <a:moveTo>
                        <a:pt x="156353" y="1227733"/>
                      </a:moveTo>
                      <a:cubicBezTo>
                        <a:pt x="152571" y="1229064"/>
                        <a:pt x="148059" y="1234470"/>
                        <a:pt x="145141" y="1243133"/>
                      </a:cubicBezTo>
                      <a:cubicBezTo>
                        <a:pt x="142200" y="1251864"/>
                        <a:pt x="145057" y="1256151"/>
                        <a:pt x="151491" y="1252658"/>
                      </a:cubicBezTo>
                      <a:cubicBezTo>
                        <a:pt x="157924" y="1249165"/>
                        <a:pt x="163188" y="1242022"/>
                        <a:pt x="163188" y="1236783"/>
                      </a:cubicBezTo>
                      <a:cubicBezTo>
                        <a:pt x="163188" y="1229146"/>
                        <a:pt x="160135" y="1226402"/>
                        <a:pt x="156353" y="1227733"/>
                      </a:cubicBezTo>
                      <a:close/>
                      <a:moveTo>
                        <a:pt x="348270" y="775472"/>
                      </a:moveTo>
                      <a:cubicBezTo>
                        <a:pt x="345563" y="770178"/>
                        <a:pt x="332273" y="778514"/>
                        <a:pt x="309970" y="803551"/>
                      </a:cubicBezTo>
                      <a:cubicBezTo>
                        <a:pt x="292157" y="823547"/>
                        <a:pt x="280419" y="848378"/>
                        <a:pt x="283885" y="858731"/>
                      </a:cubicBezTo>
                      <a:cubicBezTo>
                        <a:pt x="288318" y="871970"/>
                        <a:pt x="299943" y="863199"/>
                        <a:pt x="323067" y="829168"/>
                      </a:cubicBezTo>
                      <a:cubicBezTo>
                        <a:pt x="343099" y="799689"/>
                        <a:pt x="350976" y="780766"/>
                        <a:pt x="348270" y="775472"/>
                      </a:cubicBezTo>
                      <a:close/>
                      <a:moveTo>
                        <a:pt x="2775893" y="662108"/>
                      </a:moveTo>
                      <a:lnTo>
                        <a:pt x="2831616" y="733789"/>
                      </a:lnTo>
                      <a:cubicBezTo>
                        <a:pt x="2862263" y="773213"/>
                        <a:pt x="2907005" y="832798"/>
                        <a:pt x="2931043" y="866199"/>
                      </a:cubicBezTo>
                      <a:cubicBezTo>
                        <a:pt x="2955081" y="899600"/>
                        <a:pt x="2976612" y="921337"/>
                        <a:pt x="2978889" y="914504"/>
                      </a:cubicBezTo>
                      <a:cubicBezTo>
                        <a:pt x="2985134" y="895769"/>
                        <a:pt x="2902968" y="783852"/>
                        <a:pt x="2835546" y="719258"/>
                      </a:cubicBezTo>
                      <a:close/>
                      <a:moveTo>
                        <a:pt x="1613886" y="57"/>
                      </a:moveTo>
                      <a:cubicBezTo>
                        <a:pt x="1670281" y="-167"/>
                        <a:pt x="1743703" y="271"/>
                        <a:pt x="1820538" y="1424"/>
                      </a:cubicBezTo>
                      <a:cubicBezTo>
                        <a:pt x="2127424" y="6032"/>
                        <a:pt x="2214128" y="21482"/>
                        <a:pt x="2422438" y="108685"/>
                      </a:cubicBezTo>
                      <a:cubicBezTo>
                        <a:pt x="2673118" y="213625"/>
                        <a:pt x="2815782" y="310402"/>
                        <a:pt x="2990878" y="494292"/>
                      </a:cubicBezTo>
                      <a:cubicBezTo>
                        <a:pt x="3147455" y="658733"/>
                        <a:pt x="3324936" y="942379"/>
                        <a:pt x="3368228" y="1097367"/>
                      </a:cubicBezTo>
                      <a:cubicBezTo>
                        <a:pt x="3377452" y="1130389"/>
                        <a:pt x="3394547" y="1180887"/>
                        <a:pt x="3406215" y="1209584"/>
                      </a:cubicBezTo>
                      <a:cubicBezTo>
                        <a:pt x="3417884" y="1238281"/>
                        <a:pt x="3430633" y="1298212"/>
                        <a:pt x="3434547" y="1342764"/>
                      </a:cubicBezTo>
                      <a:cubicBezTo>
                        <a:pt x="3438461" y="1387316"/>
                        <a:pt x="3447786" y="1427552"/>
                        <a:pt x="3455270" y="1432177"/>
                      </a:cubicBezTo>
                      <a:cubicBezTo>
                        <a:pt x="3463172" y="1437061"/>
                        <a:pt x="3465575" y="1457099"/>
                        <a:pt x="3461000" y="1479973"/>
                      </a:cubicBezTo>
                      <a:cubicBezTo>
                        <a:pt x="3456019" y="1504879"/>
                        <a:pt x="3458247" y="1519358"/>
                        <a:pt x="3467060" y="1519358"/>
                      </a:cubicBezTo>
                      <a:cubicBezTo>
                        <a:pt x="3476775" y="1519358"/>
                        <a:pt x="3476518" y="1524757"/>
                        <a:pt x="3466213" y="1537173"/>
                      </a:cubicBezTo>
                      <a:cubicBezTo>
                        <a:pt x="3458081" y="1546971"/>
                        <a:pt x="3455953" y="1555109"/>
                        <a:pt x="3461483" y="1555256"/>
                      </a:cubicBezTo>
                      <a:cubicBezTo>
                        <a:pt x="3467013" y="1555404"/>
                        <a:pt x="3466469" y="1563924"/>
                        <a:pt x="3460274" y="1574190"/>
                      </a:cubicBezTo>
                      <a:cubicBezTo>
                        <a:pt x="3454079" y="1584457"/>
                        <a:pt x="3449382" y="1606323"/>
                        <a:pt x="3449835" y="1622782"/>
                      </a:cubicBezTo>
                      <a:cubicBezTo>
                        <a:pt x="3452131" y="1706091"/>
                        <a:pt x="3422375" y="1939818"/>
                        <a:pt x="3402369" y="1995608"/>
                      </a:cubicBezTo>
                      <a:cubicBezTo>
                        <a:pt x="3389846" y="2030533"/>
                        <a:pt x="3362543" y="2107685"/>
                        <a:pt x="3341696" y="2167058"/>
                      </a:cubicBezTo>
                      <a:cubicBezTo>
                        <a:pt x="3281781" y="2337698"/>
                        <a:pt x="3217339" y="2453610"/>
                        <a:pt x="3062620" y="2669029"/>
                      </a:cubicBezTo>
                      <a:cubicBezTo>
                        <a:pt x="3002610" y="2752583"/>
                        <a:pt x="2902385" y="2840389"/>
                        <a:pt x="2885873" y="2823876"/>
                      </a:cubicBezTo>
                      <a:cubicBezTo>
                        <a:pt x="2881827" y="2819831"/>
                        <a:pt x="2919953" y="2763260"/>
                        <a:pt x="2970597" y="2698164"/>
                      </a:cubicBezTo>
                      <a:cubicBezTo>
                        <a:pt x="3177352" y="2432410"/>
                        <a:pt x="3214898" y="2378505"/>
                        <a:pt x="3257551" y="2286189"/>
                      </a:cubicBezTo>
                      <a:cubicBezTo>
                        <a:pt x="3286533" y="2223461"/>
                        <a:pt x="3301956" y="2171293"/>
                        <a:pt x="3301627" y="2137102"/>
                      </a:cubicBezTo>
                      <a:cubicBezTo>
                        <a:pt x="3301124" y="2084877"/>
                        <a:pt x="3300861" y="2085175"/>
                        <a:pt x="3264121" y="2179758"/>
                      </a:cubicBezTo>
                      <a:cubicBezTo>
                        <a:pt x="3178470" y="2400258"/>
                        <a:pt x="3062896" y="2559165"/>
                        <a:pt x="2799975" y="2817933"/>
                      </a:cubicBezTo>
                      <a:cubicBezTo>
                        <a:pt x="2737860" y="2879066"/>
                        <a:pt x="2703188" y="2893852"/>
                        <a:pt x="2703188" y="2859208"/>
                      </a:cubicBezTo>
                      <a:cubicBezTo>
                        <a:pt x="2703188" y="2848731"/>
                        <a:pt x="2708864" y="2840158"/>
                        <a:pt x="2715800" y="2840158"/>
                      </a:cubicBezTo>
                      <a:cubicBezTo>
                        <a:pt x="2741585" y="2840158"/>
                        <a:pt x="2988220" y="2578316"/>
                        <a:pt x="3046441" y="2489131"/>
                      </a:cubicBezTo>
                      <a:cubicBezTo>
                        <a:pt x="3174964" y="2292253"/>
                        <a:pt x="3233957" y="2085378"/>
                        <a:pt x="3252562" y="1766306"/>
                      </a:cubicBezTo>
                      <a:cubicBezTo>
                        <a:pt x="3263537" y="1578095"/>
                        <a:pt x="3262348" y="1553175"/>
                        <a:pt x="3237107" y="1442456"/>
                      </a:cubicBezTo>
                      <a:cubicBezTo>
                        <a:pt x="3168698" y="1142391"/>
                        <a:pt x="3098687" y="984197"/>
                        <a:pt x="3015106" y="940835"/>
                      </a:cubicBezTo>
                      <a:cubicBezTo>
                        <a:pt x="2981268" y="923280"/>
                        <a:pt x="2974983" y="929103"/>
                        <a:pt x="2993441" y="960907"/>
                      </a:cubicBezTo>
                      <a:cubicBezTo>
                        <a:pt x="3142275" y="1217361"/>
                        <a:pt x="3217512" y="1534850"/>
                        <a:pt x="3185974" y="1773358"/>
                      </a:cubicBezTo>
                      <a:cubicBezTo>
                        <a:pt x="3179046" y="1825746"/>
                        <a:pt x="3173487" y="1898297"/>
                        <a:pt x="3173620" y="1934583"/>
                      </a:cubicBezTo>
                      <a:cubicBezTo>
                        <a:pt x="3173773" y="1976346"/>
                        <a:pt x="3162067" y="2029584"/>
                        <a:pt x="3141725" y="2079648"/>
                      </a:cubicBezTo>
                      <a:cubicBezTo>
                        <a:pt x="3124050" y="2123147"/>
                        <a:pt x="3109588" y="2166487"/>
                        <a:pt x="3109588" y="2175960"/>
                      </a:cubicBezTo>
                      <a:cubicBezTo>
                        <a:pt x="3109588" y="2192941"/>
                        <a:pt x="3066059" y="2265450"/>
                        <a:pt x="2966263" y="2414708"/>
                      </a:cubicBezTo>
                      <a:cubicBezTo>
                        <a:pt x="2912929" y="2494475"/>
                        <a:pt x="2740522" y="2673690"/>
                        <a:pt x="2757353" y="2631868"/>
                      </a:cubicBezTo>
                      <a:cubicBezTo>
                        <a:pt x="2762748" y="2618460"/>
                        <a:pt x="2739813" y="2633220"/>
                        <a:pt x="2705766" y="2665068"/>
                      </a:cubicBezTo>
                      <a:cubicBezTo>
                        <a:pt x="2672050" y="2696605"/>
                        <a:pt x="2631960" y="2729100"/>
                        <a:pt x="2616676" y="2737280"/>
                      </a:cubicBezTo>
                      <a:cubicBezTo>
                        <a:pt x="2568889" y="2762855"/>
                        <a:pt x="2582278" y="2708893"/>
                        <a:pt x="2635262" y="2662372"/>
                      </a:cubicBezTo>
                      <a:cubicBezTo>
                        <a:pt x="2690053" y="2614265"/>
                        <a:pt x="2756293" y="2510155"/>
                        <a:pt x="2865306" y="2300809"/>
                      </a:cubicBezTo>
                      <a:cubicBezTo>
                        <a:pt x="2989069" y="2063136"/>
                        <a:pt x="3019399" y="1979114"/>
                        <a:pt x="3034481" y="1832144"/>
                      </a:cubicBezTo>
                      <a:cubicBezTo>
                        <a:pt x="3088594" y="1304821"/>
                        <a:pt x="2799324" y="768714"/>
                        <a:pt x="2345498" y="555248"/>
                      </a:cubicBezTo>
                      <a:cubicBezTo>
                        <a:pt x="2054759" y="418494"/>
                        <a:pt x="1858263" y="388794"/>
                        <a:pt x="1572888" y="438468"/>
                      </a:cubicBezTo>
                      <a:cubicBezTo>
                        <a:pt x="1352017" y="476915"/>
                        <a:pt x="1195856" y="551134"/>
                        <a:pt x="1056398" y="683942"/>
                      </a:cubicBezTo>
                      <a:cubicBezTo>
                        <a:pt x="879200" y="852691"/>
                        <a:pt x="853468" y="880382"/>
                        <a:pt x="825400" y="932534"/>
                      </a:cubicBezTo>
                      <a:cubicBezTo>
                        <a:pt x="809261" y="962523"/>
                        <a:pt x="768623" y="1036818"/>
                        <a:pt x="735095" y="1097634"/>
                      </a:cubicBezTo>
                      <a:cubicBezTo>
                        <a:pt x="651685" y="1248929"/>
                        <a:pt x="627217" y="1355674"/>
                        <a:pt x="628238" y="1563808"/>
                      </a:cubicBezTo>
                      <a:cubicBezTo>
                        <a:pt x="628856" y="1689787"/>
                        <a:pt x="635284" y="1751478"/>
                        <a:pt x="655366" y="1824158"/>
                      </a:cubicBezTo>
                      <a:cubicBezTo>
                        <a:pt x="684214" y="1928562"/>
                        <a:pt x="755077" y="2112229"/>
                        <a:pt x="798891" y="2196153"/>
                      </a:cubicBezTo>
                      <a:cubicBezTo>
                        <a:pt x="846482" y="2287311"/>
                        <a:pt x="976651" y="2445619"/>
                        <a:pt x="1044554" y="2494922"/>
                      </a:cubicBezTo>
                      <a:cubicBezTo>
                        <a:pt x="1234045" y="2632507"/>
                        <a:pt x="1263564" y="2649658"/>
                        <a:pt x="1310870" y="2649658"/>
                      </a:cubicBezTo>
                      <a:cubicBezTo>
                        <a:pt x="1344127" y="2649658"/>
                        <a:pt x="1367385" y="2658900"/>
                        <a:pt x="1389315" y="2680831"/>
                      </a:cubicBezTo>
                      <a:cubicBezTo>
                        <a:pt x="1424742" y="2716258"/>
                        <a:pt x="1430241" y="2751258"/>
                        <a:pt x="1400380" y="2751258"/>
                      </a:cubicBezTo>
                      <a:cubicBezTo>
                        <a:pt x="1362274" y="2751258"/>
                        <a:pt x="1378111" y="2770321"/>
                        <a:pt x="1421481" y="2776658"/>
                      </a:cubicBezTo>
                      <a:cubicBezTo>
                        <a:pt x="1490087" y="2786683"/>
                        <a:pt x="1534788" y="2835098"/>
                        <a:pt x="1534788" y="2899381"/>
                      </a:cubicBezTo>
                      <a:cubicBezTo>
                        <a:pt x="1534788" y="2928849"/>
                        <a:pt x="1529073" y="2956491"/>
                        <a:pt x="1522088" y="2960808"/>
                      </a:cubicBezTo>
                      <a:cubicBezTo>
                        <a:pt x="1505570" y="2971017"/>
                        <a:pt x="1505570" y="3017958"/>
                        <a:pt x="1522088" y="3017958"/>
                      </a:cubicBezTo>
                      <a:cubicBezTo>
                        <a:pt x="1529073" y="3017958"/>
                        <a:pt x="1534788" y="3026531"/>
                        <a:pt x="1534788" y="3037008"/>
                      </a:cubicBezTo>
                      <a:cubicBezTo>
                        <a:pt x="1534788" y="3047485"/>
                        <a:pt x="1526215" y="3056058"/>
                        <a:pt x="1515738" y="3056058"/>
                      </a:cubicBezTo>
                      <a:cubicBezTo>
                        <a:pt x="1505261" y="3056058"/>
                        <a:pt x="1496688" y="3063634"/>
                        <a:pt x="1496688" y="3072894"/>
                      </a:cubicBezTo>
                      <a:cubicBezTo>
                        <a:pt x="1496688" y="3090900"/>
                        <a:pt x="1451257" y="3120977"/>
                        <a:pt x="1387924" y="3144900"/>
                      </a:cubicBezTo>
                      <a:cubicBezTo>
                        <a:pt x="1355678" y="3157080"/>
                        <a:pt x="1346179" y="3156189"/>
                        <a:pt x="1332495" y="3139701"/>
                      </a:cubicBezTo>
                      <a:cubicBezTo>
                        <a:pt x="1314195" y="3117651"/>
                        <a:pt x="1249174" y="3114321"/>
                        <a:pt x="1212984" y="3133580"/>
                      </a:cubicBezTo>
                      <a:cubicBezTo>
                        <a:pt x="1192079" y="3144705"/>
                        <a:pt x="1194743" y="3149259"/>
                        <a:pt x="1238384" y="3177002"/>
                      </a:cubicBezTo>
                      <a:cubicBezTo>
                        <a:pt x="1265199" y="3194049"/>
                        <a:pt x="1301858" y="3210957"/>
                        <a:pt x="1319849" y="3214577"/>
                      </a:cubicBezTo>
                      <a:cubicBezTo>
                        <a:pt x="1366175" y="3223897"/>
                        <a:pt x="1412366" y="3275000"/>
                        <a:pt x="1392459" y="3294907"/>
                      </a:cubicBezTo>
                      <a:cubicBezTo>
                        <a:pt x="1371710" y="3315656"/>
                        <a:pt x="1299886" y="3314020"/>
                        <a:pt x="1281934" y="3292389"/>
                      </a:cubicBezTo>
                      <a:cubicBezTo>
                        <a:pt x="1273868" y="3282671"/>
                        <a:pt x="1237450" y="3267848"/>
                        <a:pt x="1201004" y="3259450"/>
                      </a:cubicBezTo>
                      <a:cubicBezTo>
                        <a:pt x="1164558" y="3251052"/>
                        <a:pt x="1129023" y="3239746"/>
                        <a:pt x="1122038" y="3234325"/>
                      </a:cubicBezTo>
                      <a:cubicBezTo>
                        <a:pt x="1115053" y="3228905"/>
                        <a:pt x="1090464" y="3223409"/>
                        <a:pt x="1067396" y="3222113"/>
                      </a:cubicBezTo>
                      <a:cubicBezTo>
                        <a:pt x="1044327" y="3220817"/>
                        <a:pt x="1022297" y="3211532"/>
                        <a:pt x="1018440" y="3201480"/>
                      </a:cubicBezTo>
                      <a:cubicBezTo>
                        <a:pt x="1014582" y="3191428"/>
                        <a:pt x="1005887" y="3186627"/>
                        <a:pt x="999117" y="3190811"/>
                      </a:cubicBezTo>
                      <a:cubicBezTo>
                        <a:pt x="992347" y="3194996"/>
                        <a:pt x="973366" y="3185792"/>
                        <a:pt x="956938" y="3170358"/>
                      </a:cubicBezTo>
                      <a:cubicBezTo>
                        <a:pt x="940510" y="3154924"/>
                        <a:pt x="921117" y="3145975"/>
                        <a:pt x="913844" y="3150470"/>
                      </a:cubicBezTo>
                      <a:cubicBezTo>
                        <a:pt x="906570" y="3154966"/>
                        <a:pt x="893342" y="3146992"/>
                        <a:pt x="884448" y="3132751"/>
                      </a:cubicBezTo>
                      <a:cubicBezTo>
                        <a:pt x="875555" y="3118510"/>
                        <a:pt x="861536" y="3106858"/>
                        <a:pt x="853296" y="3106858"/>
                      </a:cubicBezTo>
                      <a:cubicBezTo>
                        <a:pt x="822515" y="3106858"/>
                        <a:pt x="699398" y="3023681"/>
                        <a:pt x="679905" y="2989716"/>
                      </a:cubicBezTo>
                      <a:cubicBezTo>
                        <a:pt x="668775" y="2970324"/>
                        <a:pt x="651776" y="2954458"/>
                        <a:pt x="642128" y="2954458"/>
                      </a:cubicBezTo>
                      <a:cubicBezTo>
                        <a:pt x="607589" y="2954458"/>
                        <a:pt x="518788" y="2840111"/>
                        <a:pt x="518788" y="2795635"/>
                      </a:cubicBezTo>
                      <a:cubicBezTo>
                        <a:pt x="518788" y="2786715"/>
                        <a:pt x="497012" y="2770703"/>
                        <a:pt x="470398" y="2760054"/>
                      </a:cubicBezTo>
                      <a:cubicBezTo>
                        <a:pt x="433484" y="2745284"/>
                        <a:pt x="414699" y="2726133"/>
                        <a:pt x="391189" y="2679300"/>
                      </a:cubicBezTo>
                      <a:cubicBezTo>
                        <a:pt x="374239" y="2645534"/>
                        <a:pt x="349722" y="2606478"/>
                        <a:pt x="336707" y="2592508"/>
                      </a:cubicBezTo>
                      <a:cubicBezTo>
                        <a:pt x="323693" y="2578538"/>
                        <a:pt x="302019" y="2539962"/>
                        <a:pt x="288544" y="2506783"/>
                      </a:cubicBezTo>
                      <a:cubicBezTo>
                        <a:pt x="275069" y="2473604"/>
                        <a:pt x="259440" y="2446458"/>
                        <a:pt x="253814" y="2446458"/>
                      </a:cubicBezTo>
                      <a:cubicBezTo>
                        <a:pt x="248188" y="2446458"/>
                        <a:pt x="226925" y="2415019"/>
                        <a:pt x="206562" y="2376595"/>
                      </a:cubicBezTo>
                      <a:cubicBezTo>
                        <a:pt x="180670" y="2327738"/>
                        <a:pt x="164982" y="2310140"/>
                        <a:pt x="154385" y="2318067"/>
                      </a:cubicBezTo>
                      <a:cubicBezTo>
                        <a:pt x="123837" y="2340918"/>
                        <a:pt x="90798" y="2280188"/>
                        <a:pt x="82596" y="2186108"/>
                      </a:cubicBezTo>
                      <a:cubicBezTo>
                        <a:pt x="78333" y="2137213"/>
                        <a:pt x="60696" y="2052518"/>
                        <a:pt x="43403" y="1997896"/>
                      </a:cubicBezTo>
                      <a:cubicBezTo>
                        <a:pt x="26111" y="1943274"/>
                        <a:pt x="8680" y="1868979"/>
                        <a:pt x="4669" y="1832796"/>
                      </a:cubicBezTo>
                      <a:cubicBezTo>
                        <a:pt x="-6489" y="1732157"/>
                        <a:pt x="3847" y="1416998"/>
                        <a:pt x="19946" y="1366958"/>
                      </a:cubicBezTo>
                      <a:cubicBezTo>
                        <a:pt x="27811" y="1342510"/>
                        <a:pt x="40414" y="1291076"/>
                        <a:pt x="47953" y="1252658"/>
                      </a:cubicBezTo>
                      <a:cubicBezTo>
                        <a:pt x="71226" y="1134052"/>
                        <a:pt x="70890" y="1134588"/>
                        <a:pt x="104487" y="1162471"/>
                      </a:cubicBezTo>
                      <a:cubicBezTo>
                        <a:pt x="118604" y="1174187"/>
                        <a:pt x="122252" y="1170192"/>
                        <a:pt x="123363" y="1141801"/>
                      </a:cubicBezTo>
                      <a:cubicBezTo>
                        <a:pt x="124121" y="1122445"/>
                        <a:pt x="127677" y="1101984"/>
                        <a:pt x="131265" y="1096334"/>
                      </a:cubicBezTo>
                      <a:cubicBezTo>
                        <a:pt x="134852" y="1090683"/>
                        <a:pt x="131524" y="1089931"/>
                        <a:pt x="123867" y="1094663"/>
                      </a:cubicBezTo>
                      <a:cubicBezTo>
                        <a:pt x="115219" y="1100007"/>
                        <a:pt x="111677" y="1094278"/>
                        <a:pt x="114516" y="1079537"/>
                      </a:cubicBezTo>
                      <a:cubicBezTo>
                        <a:pt x="117029" y="1066486"/>
                        <a:pt x="124723" y="1052798"/>
                        <a:pt x="131612" y="1049118"/>
                      </a:cubicBezTo>
                      <a:cubicBezTo>
                        <a:pt x="138501" y="1045439"/>
                        <a:pt x="145634" y="1032580"/>
                        <a:pt x="147463" y="1020543"/>
                      </a:cubicBezTo>
                      <a:cubicBezTo>
                        <a:pt x="149291" y="1008506"/>
                        <a:pt x="156820" y="998658"/>
                        <a:pt x="164194" y="998658"/>
                      </a:cubicBezTo>
                      <a:cubicBezTo>
                        <a:pt x="171676" y="998658"/>
                        <a:pt x="174149" y="987786"/>
                        <a:pt x="169790" y="974052"/>
                      </a:cubicBezTo>
                      <a:cubicBezTo>
                        <a:pt x="165495" y="960519"/>
                        <a:pt x="164638" y="936231"/>
                        <a:pt x="167886" y="920077"/>
                      </a:cubicBezTo>
                      <a:cubicBezTo>
                        <a:pt x="174946" y="884962"/>
                        <a:pt x="235603" y="758836"/>
                        <a:pt x="258357" y="731958"/>
                      </a:cubicBezTo>
                      <a:cubicBezTo>
                        <a:pt x="267227" y="721480"/>
                        <a:pt x="281260" y="702907"/>
                        <a:pt x="289542" y="690683"/>
                      </a:cubicBezTo>
                      <a:cubicBezTo>
                        <a:pt x="297824" y="678459"/>
                        <a:pt x="312321" y="668458"/>
                        <a:pt x="321758" y="668458"/>
                      </a:cubicBezTo>
                      <a:cubicBezTo>
                        <a:pt x="331195" y="668458"/>
                        <a:pt x="352035" y="647231"/>
                        <a:pt x="368069" y="621288"/>
                      </a:cubicBezTo>
                      <a:cubicBezTo>
                        <a:pt x="455791" y="479351"/>
                        <a:pt x="540637" y="377634"/>
                        <a:pt x="626617" y="311328"/>
                      </a:cubicBezTo>
                      <a:cubicBezTo>
                        <a:pt x="785983" y="188428"/>
                        <a:pt x="880544" y="124201"/>
                        <a:pt x="980847" y="70731"/>
                      </a:cubicBezTo>
                      <a:cubicBezTo>
                        <a:pt x="1123290" y="-5204"/>
                        <a:pt x="1135757" y="3383"/>
                        <a:pt x="998772" y="83078"/>
                      </a:cubicBezTo>
                      <a:cubicBezTo>
                        <a:pt x="713694" y="248931"/>
                        <a:pt x="459495" y="490769"/>
                        <a:pt x="386783" y="665307"/>
                      </a:cubicBezTo>
                      <a:cubicBezTo>
                        <a:pt x="348371" y="757512"/>
                        <a:pt x="371125" y="752495"/>
                        <a:pt x="436323" y="654384"/>
                      </a:cubicBezTo>
                      <a:cubicBezTo>
                        <a:pt x="473637" y="598234"/>
                        <a:pt x="535677" y="529092"/>
                        <a:pt x="590702" y="482334"/>
                      </a:cubicBezTo>
                      <a:cubicBezTo>
                        <a:pt x="641298" y="439338"/>
                        <a:pt x="712968" y="375835"/>
                        <a:pt x="749967" y="341216"/>
                      </a:cubicBezTo>
                      <a:cubicBezTo>
                        <a:pt x="813267" y="281989"/>
                        <a:pt x="882274" y="242044"/>
                        <a:pt x="1085168" y="147183"/>
                      </a:cubicBezTo>
                      <a:cubicBezTo>
                        <a:pt x="1293242" y="49901"/>
                        <a:pt x="1353821" y="29263"/>
                        <a:pt x="1509388" y="2659"/>
                      </a:cubicBezTo>
                      <a:cubicBezTo>
                        <a:pt x="1518120" y="1166"/>
                        <a:pt x="1557490" y="281"/>
                        <a:pt x="1613886" y="57"/>
                      </a:cubicBezTo>
                      <a:close/>
                    </a:path>
                  </a:pathLst>
                </a:custGeom>
                <a:solidFill>
                  <a:srgbClr val="E5001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0584" tIns="50292" rIns="100584" bIns="50292" rtlCol="0" anchor="ctr"/>
                <a:lstStyle/>
                <a:p>
                  <a:pPr algn="ctr"/>
                  <a:endParaRPr lang="zh-CN" altLang="en-US" sz="1980"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33FAA5B0-630B-2C5D-59D3-51FD139C8766}"/>
                    </a:ext>
                  </a:extLst>
                </p:cNvPr>
                <p:cNvSpPr/>
                <p:nvPr/>
              </p:nvSpPr>
              <p:spPr>
                <a:xfrm>
                  <a:off x="762393" y="5213740"/>
                  <a:ext cx="23088" cy="381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89" h="34642">
                      <a:moveTo>
                        <a:pt x="2941" y="21624"/>
                      </a:moveTo>
                      <a:cubicBezTo>
                        <a:pt x="0" y="30355"/>
                        <a:pt x="2857" y="34641"/>
                        <a:pt x="9291" y="31149"/>
                      </a:cubicBezTo>
                      <a:cubicBezTo>
                        <a:pt x="15724" y="27657"/>
                        <a:pt x="20988" y="20513"/>
                        <a:pt x="20988" y="15274"/>
                      </a:cubicBezTo>
                      <a:cubicBezTo>
                        <a:pt x="20988" y="0"/>
                        <a:pt x="8777" y="4297"/>
                        <a:pt x="2941" y="21624"/>
                      </a:cubicBezTo>
                      <a:close/>
                    </a:path>
                  </a:pathLst>
                </a:custGeom>
                <a:solidFill>
                  <a:srgbClr val="EB5E47"/>
                </a:solidFill>
                <a:ln w="13970">
                  <a:solidFill>
                    <a:srgbClr val="FF634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0584" tIns="50292" rIns="100584" bIns="50292" rtlCol="0" anchor="ctr"/>
                <a:lstStyle/>
                <a:p>
                  <a:pPr algn="ctr"/>
                  <a:endParaRPr lang="zh-CN" altLang="en-US" sz="1980"/>
                </a:p>
              </p:txBody>
            </p:sp>
          </p:grp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D53FB7A2-A1AC-5318-1F3A-0835590620E7}"/>
                  </a:ext>
                </a:extLst>
              </p:cNvPr>
              <p:cNvSpPr/>
              <p:nvPr/>
            </p:nvSpPr>
            <p:spPr>
              <a:xfrm>
                <a:off x="634261" y="873943"/>
                <a:ext cx="1750442" cy="1750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584" tIns="50292" rIns="100584" bIns="50292" rtlCol="0" anchor="ctr"/>
              <a:lstStyle/>
              <a:p>
                <a:pPr algn="ctr"/>
                <a:endParaRPr lang="zh-CN" altLang="en-US" sz="1980"/>
              </a:p>
            </p:txBody>
          </p:sp>
          <p:pic>
            <p:nvPicPr>
              <p:cNvPr id="76" name="图片 75">
                <a:extLst>
                  <a:ext uri="{FF2B5EF4-FFF2-40B4-BE49-F238E27FC236}">
                    <a16:creationId xmlns:a16="http://schemas.microsoft.com/office/drawing/2014/main" id="{444F43C9-4283-3CC1-E099-FC233BD50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0662" y="797926"/>
                <a:ext cx="1885945" cy="1885948"/>
              </a:xfrm>
              <a:custGeom>
                <a:avLst/>
                <a:gdLst>
                  <a:gd name="connsiteX0" fmla="*/ 759460 w 1518920"/>
                  <a:gd name="connsiteY0" fmla="*/ 0 h 1518920"/>
                  <a:gd name="connsiteX1" fmla="*/ 1518920 w 1518920"/>
                  <a:gd name="connsiteY1" fmla="*/ 759460 h 1518920"/>
                  <a:gd name="connsiteX2" fmla="*/ 759460 w 1518920"/>
                  <a:gd name="connsiteY2" fmla="*/ 1518920 h 1518920"/>
                  <a:gd name="connsiteX3" fmla="*/ 0 w 1518920"/>
                  <a:gd name="connsiteY3" fmla="*/ 759460 h 1518920"/>
                  <a:gd name="connsiteX4" fmla="*/ 759460 w 1518920"/>
                  <a:gd name="connsiteY4" fmla="*/ 0 h 15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920" h="1518920">
                    <a:moveTo>
                      <a:pt x="759460" y="0"/>
                    </a:moveTo>
                    <a:cubicBezTo>
                      <a:pt x="1178898" y="0"/>
                      <a:pt x="1518920" y="340022"/>
                      <a:pt x="1518920" y="759460"/>
                    </a:cubicBezTo>
                    <a:cubicBezTo>
                      <a:pt x="1518920" y="1178898"/>
                      <a:pt x="1178898" y="1518920"/>
                      <a:pt x="759460" y="1518920"/>
                    </a:cubicBezTo>
                    <a:cubicBezTo>
                      <a:pt x="340022" y="1518920"/>
                      <a:pt x="0" y="1178898"/>
                      <a:pt x="0" y="759460"/>
                    </a:cubicBezTo>
                    <a:cubicBezTo>
                      <a:pt x="0" y="340022"/>
                      <a:pt x="340022" y="0"/>
                      <a:pt x="759460" y="0"/>
                    </a:cubicBezTo>
                    <a:close/>
                  </a:path>
                </a:pathLst>
              </a:custGeom>
              <a:effectLst/>
            </p:spPr>
          </p:pic>
        </p:grp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C172BBC7-E7F8-7CBB-8D7E-C9B619D5B3D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27127" y="1752690"/>
              <a:ext cx="770748" cy="814170"/>
            </a:xfrm>
            <a:custGeom>
              <a:avLst/>
              <a:gdLst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313944 w 541020"/>
                <a:gd name="connsiteY5" fmla="*/ 393954 h 571500"/>
                <a:gd name="connsiteX6" fmla="*/ 294894 w 541020"/>
                <a:gd name="connsiteY6" fmla="*/ 386334 h 571500"/>
                <a:gd name="connsiteX7" fmla="*/ 217170 w 541020"/>
                <a:gd name="connsiteY7" fmla="*/ 384048 h 571500"/>
                <a:gd name="connsiteX8" fmla="*/ 257556 w 541020"/>
                <a:gd name="connsiteY8" fmla="*/ 353568 h 571500"/>
                <a:gd name="connsiteX9" fmla="*/ 227838 w 541020"/>
                <a:gd name="connsiteY9" fmla="*/ 333756 h 571500"/>
                <a:gd name="connsiteX10" fmla="*/ 200406 w 541020"/>
                <a:gd name="connsiteY10" fmla="*/ 378714 h 571500"/>
                <a:gd name="connsiteX11" fmla="*/ 331470 w 541020"/>
                <a:gd name="connsiteY11" fmla="*/ 455676 h 571500"/>
                <a:gd name="connsiteX12" fmla="*/ 447294 w 541020"/>
                <a:gd name="connsiteY12" fmla="*/ 60960 h 571500"/>
                <a:gd name="connsiteX13" fmla="*/ 461772 w 541020"/>
                <a:gd name="connsiteY13" fmla="*/ 0 h 571500"/>
                <a:gd name="connsiteX14" fmla="*/ 519684 w 541020"/>
                <a:gd name="connsiteY14" fmla="*/ 35814 h 571500"/>
                <a:gd name="connsiteX15" fmla="*/ 541020 w 541020"/>
                <a:gd name="connsiteY15" fmla="*/ 84582 h 571500"/>
                <a:gd name="connsiteX16" fmla="*/ 521970 w 541020"/>
                <a:gd name="connsiteY16" fmla="*/ 113538 h 571500"/>
                <a:gd name="connsiteX17" fmla="*/ 409194 w 541020"/>
                <a:gd name="connsiteY17" fmla="*/ 518922 h 571500"/>
                <a:gd name="connsiteX18" fmla="*/ 330708 w 541020"/>
                <a:gd name="connsiteY18" fmla="*/ 571500 h 571500"/>
                <a:gd name="connsiteX19" fmla="*/ 295656 w 541020"/>
                <a:gd name="connsiteY19" fmla="*/ 531876 h 571500"/>
                <a:gd name="connsiteX20" fmla="*/ 198120 w 541020"/>
                <a:gd name="connsiteY20" fmla="*/ 384048 h 571500"/>
                <a:gd name="connsiteX21" fmla="*/ 83820 w 541020"/>
                <a:gd name="connsiteY21" fmla="*/ 491490 h 571500"/>
                <a:gd name="connsiteX22" fmla="*/ 10668 w 541020"/>
                <a:gd name="connsiteY22" fmla="*/ 517398 h 571500"/>
                <a:gd name="connsiteX23" fmla="*/ 0 w 541020"/>
                <a:gd name="connsiteY23" fmla="*/ 507492 h 571500"/>
                <a:gd name="connsiteX24" fmla="*/ 31242 w 541020"/>
                <a:gd name="connsiteY24" fmla="*/ 475488 h 571500"/>
                <a:gd name="connsiteX25" fmla="*/ 164592 w 541020"/>
                <a:gd name="connsiteY25" fmla="*/ 301752 h 571500"/>
                <a:gd name="connsiteX26" fmla="*/ 93726 w 541020"/>
                <a:gd name="connsiteY26" fmla="*/ 275844 h 571500"/>
                <a:gd name="connsiteX27" fmla="*/ 65532 w 541020"/>
                <a:gd name="connsiteY27" fmla="*/ 261366 h 571500"/>
                <a:gd name="connsiteX28" fmla="*/ 86106 w 541020"/>
                <a:gd name="connsiteY28" fmla="*/ 243840 h 571500"/>
                <a:gd name="connsiteX29" fmla="*/ 150114 w 541020"/>
                <a:gd name="connsiteY29" fmla="*/ 233934 h 571500"/>
                <a:gd name="connsiteX30" fmla="*/ 195834 w 541020"/>
                <a:gd name="connsiteY30" fmla="*/ 236220 h 571500"/>
                <a:gd name="connsiteX31" fmla="*/ 244602 w 541020"/>
                <a:gd name="connsiteY31" fmla="*/ 116586 h 571500"/>
                <a:gd name="connsiteX32" fmla="*/ 236982 w 541020"/>
                <a:gd name="connsiteY32" fmla="*/ 108204 h 571500"/>
                <a:gd name="connsiteX33" fmla="*/ 150114 w 541020"/>
                <a:gd name="connsiteY33" fmla="*/ 131826 h 571500"/>
                <a:gd name="connsiteX34" fmla="*/ 86106 w 541020"/>
                <a:gd name="connsiteY34" fmla="*/ 106680 h 571500"/>
                <a:gd name="connsiteX35" fmla="*/ 53340 w 541020"/>
                <a:gd name="connsiteY35" fmla="*/ 59436 h 571500"/>
                <a:gd name="connsiteX36" fmla="*/ 70866 w 541020"/>
                <a:gd name="connsiteY36" fmla="*/ 41148 h 571500"/>
                <a:gd name="connsiteX37" fmla="*/ 98298 w 541020"/>
                <a:gd name="connsiteY37" fmla="*/ 50292 h 571500"/>
                <a:gd name="connsiteX38" fmla="*/ 441960 w 541020"/>
                <a:gd name="connsiteY38" fmla="*/ 3810 h 571500"/>
                <a:gd name="connsiteX39" fmla="*/ 461772 w 541020"/>
                <a:gd name="connsiteY39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294894 w 541020"/>
                <a:gd name="connsiteY5" fmla="*/ 386334 h 571500"/>
                <a:gd name="connsiteX6" fmla="*/ 217170 w 541020"/>
                <a:gd name="connsiteY6" fmla="*/ 384048 h 571500"/>
                <a:gd name="connsiteX7" fmla="*/ 257556 w 541020"/>
                <a:gd name="connsiteY7" fmla="*/ 353568 h 571500"/>
                <a:gd name="connsiteX8" fmla="*/ 227838 w 541020"/>
                <a:gd name="connsiteY8" fmla="*/ 333756 h 571500"/>
                <a:gd name="connsiteX9" fmla="*/ 200406 w 541020"/>
                <a:gd name="connsiteY9" fmla="*/ 378714 h 571500"/>
                <a:gd name="connsiteX10" fmla="*/ 331470 w 541020"/>
                <a:gd name="connsiteY10" fmla="*/ 455676 h 571500"/>
                <a:gd name="connsiteX11" fmla="*/ 447294 w 541020"/>
                <a:gd name="connsiteY11" fmla="*/ 60960 h 571500"/>
                <a:gd name="connsiteX12" fmla="*/ 461772 w 541020"/>
                <a:gd name="connsiteY12" fmla="*/ 0 h 571500"/>
                <a:gd name="connsiteX13" fmla="*/ 519684 w 541020"/>
                <a:gd name="connsiteY13" fmla="*/ 35814 h 571500"/>
                <a:gd name="connsiteX14" fmla="*/ 541020 w 541020"/>
                <a:gd name="connsiteY14" fmla="*/ 84582 h 571500"/>
                <a:gd name="connsiteX15" fmla="*/ 521970 w 541020"/>
                <a:gd name="connsiteY15" fmla="*/ 113538 h 571500"/>
                <a:gd name="connsiteX16" fmla="*/ 409194 w 541020"/>
                <a:gd name="connsiteY16" fmla="*/ 518922 h 571500"/>
                <a:gd name="connsiteX17" fmla="*/ 330708 w 541020"/>
                <a:gd name="connsiteY17" fmla="*/ 571500 h 571500"/>
                <a:gd name="connsiteX18" fmla="*/ 295656 w 541020"/>
                <a:gd name="connsiteY18" fmla="*/ 531876 h 571500"/>
                <a:gd name="connsiteX19" fmla="*/ 198120 w 541020"/>
                <a:gd name="connsiteY19" fmla="*/ 384048 h 571500"/>
                <a:gd name="connsiteX20" fmla="*/ 83820 w 541020"/>
                <a:gd name="connsiteY20" fmla="*/ 491490 h 571500"/>
                <a:gd name="connsiteX21" fmla="*/ 10668 w 541020"/>
                <a:gd name="connsiteY21" fmla="*/ 517398 h 571500"/>
                <a:gd name="connsiteX22" fmla="*/ 0 w 541020"/>
                <a:gd name="connsiteY22" fmla="*/ 507492 h 571500"/>
                <a:gd name="connsiteX23" fmla="*/ 31242 w 541020"/>
                <a:gd name="connsiteY23" fmla="*/ 475488 h 571500"/>
                <a:gd name="connsiteX24" fmla="*/ 164592 w 541020"/>
                <a:gd name="connsiteY24" fmla="*/ 301752 h 571500"/>
                <a:gd name="connsiteX25" fmla="*/ 93726 w 541020"/>
                <a:gd name="connsiteY25" fmla="*/ 275844 h 571500"/>
                <a:gd name="connsiteX26" fmla="*/ 65532 w 541020"/>
                <a:gd name="connsiteY26" fmla="*/ 261366 h 571500"/>
                <a:gd name="connsiteX27" fmla="*/ 86106 w 541020"/>
                <a:gd name="connsiteY27" fmla="*/ 243840 h 571500"/>
                <a:gd name="connsiteX28" fmla="*/ 150114 w 541020"/>
                <a:gd name="connsiteY28" fmla="*/ 233934 h 571500"/>
                <a:gd name="connsiteX29" fmla="*/ 195834 w 541020"/>
                <a:gd name="connsiteY29" fmla="*/ 236220 h 571500"/>
                <a:gd name="connsiteX30" fmla="*/ 244602 w 541020"/>
                <a:gd name="connsiteY30" fmla="*/ 116586 h 571500"/>
                <a:gd name="connsiteX31" fmla="*/ 236982 w 541020"/>
                <a:gd name="connsiteY31" fmla="*/ 108204 h 571500"/>
                <a:gd name="connsiteX32" fmla="*/ 150114 w 541020"/>
                <a:gd name="connsiteY32" fmla="*/ 131826 h 571500"/>
                <a:gd name="connsiteX33" fmla="*/ 86106 w 541020"/>
                <a:gd name="connsiteY33" fmla="*/ 106680 h 571500"/>
                <a:gd name="connsiteX34" fmla="*/ 53340 w 541020"/>
                <a:gd name="connsiteY34" fmla="*/ 59436 h 571500"/>
                <a:gd name="connsiteX35" fmla="*/ 70866 w 541020"/>
                <a:gd name="connsiteY35" fmla="*/ 41148 h 571500"/>
                <a:gd name="connsiteX36" fmla="*/ 98298 w 541020"/>
                <a:gd name="connsiteY36" fmla="*/ 50292 h 571500"/>
                <a:gd name="connsiteX37" fmla="*/ 441960 w 541020"/>
                <a:gd name="connsiteY37" fmla="*/ 3810 h 571500"/>
                <a:gd name="connsiteX38" fmla="*/ 461772 w 541020"/>
                <a:gd name="connsiteY38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94894 w 541020"/>
                <a:gd name="connsiteY4" fmla="*/ 386334 h 571500"/>
                <a:gd name="connsiteX5" fmla="*/ 217170 w 541020"/>
                <a:gd name="connsiteY5" fmla="*/ 384048 h 571500"/>
                <a:gd name="connsiteX6" fmla="*/ 257556 w 541020"/>
                <a:gd name="connsiteY6" fmla="*/ 353568 h 571500"/>
                <a:gd name="connsiteX7" fmla="*/ 227838 w 541020"/>
                <a:gd name="connsiteY7" fmla="*/ 333756 h 571500"/>
                <a:gd name="connsiteX8" fmla="*/ 200406 w 541020"/>
                <a:gd name="connsiteY8" fmla="*/ 378714 h 571500"/>
                <a:gd name="connsiteX9" fmla="*/ 331470 w 541020"/>
                <a:gd name="connsiteY9" fmla="*/ 455676 h 571500"/>
                <a:gd name="connsiteX10" fmla="*/ 447294 w 541020"/>
                <a:gd name="connsiteY10" fmla="*/ 60960 h 571500"/>
                <a:gd name="connsiteX11" fmla="*/ 461772 w 541020"/>
                <a:gd name="connsiteY11" fmla="*/ 0 h 571500"/>
                <a:gd name="connsiteX12" fmla="*/ 519684 w 541020"/>
                <a:gd name="connsiteY12" fmla="*/ 35814 h 571500"/>
                <a:gd name="connsiteX13" fmla="*/ 541020 w 541020"/>
                <a:gd name="connsiteY13" fmla="*/ 84582 h 571500"/>
                <a:gd name="connsiteX14" fmla="*/ 521970 w 541020"/>
                <a:gd name="connsiteY14" fmla="*/ 113538 h 571500"/>
                <a:gd name="connsiteX15" fmla="*/ 409194 w 541020"/>
                <a:gd name="connsiteY15" fmla="*/ 518922 h 571500"/>
                <a:gd name="connsiteX16" fmla="*/ 330708 w 541020"/>
                <a:gd name="connsiteY16" fmla="*/ 571500 h 571500"/>
                <a:gd name="connsiteX17" fmla="*/ 295656 w 541020"/>
                <a:gd name="connsiteY17" fmla="*/ 531876 h 571500"/>
                <a:gd name="connsiteX18" fmla="*/ 198120 w 541020"/>
                <a:gd name="connsiteY18" fmla="*/ 384048 h 571500"/>
                <a:gd name="connsiteX19" fmla="*/ 83820 w 541020"/>
                <a:gd name="connsiteY19" fmla="*/ 491490 h 571500"/>
                <a:gd name="connsiteX20" fmla="*/ 10668 w 541020"/>
                <a:gd name="connsiteY20" fmla="*/ 517398 h 571500"/>
                <a:gd name="connsiteX21" fmla="*/ 0 w 541020"/>
                <a:gd name="connsiteY21" fmla="*/ 507492 h 571500"/>
                <a:gd name="connsiteX22" fmla="*/ 31242 w 541020"/>
                <a:gd name="connsiteY22" fmla="*/ 475488 h 571500"/>
                <a:gd name="connsiteX23" fmla="*/ 164592 w 541020"/>
                <a:gd name="connsiteY23" fmla="*/ 301752 h 571500"/>
                <a:gd name="connsiteX24" fmla="*/ 93726 w 541020"/>
                <a:gd name="connsiteY24" fmla="*/ 275844 h 571500"/>
                <a:gd name="connsiteX25" fmla="*/ 65532 w 541020"/>
                <a:gd name="connsiteY25" fmla="*/ 261366 h 571500"/>
                <a:gd name="connsiteX26" fmla="*/ 86106 w 541020"/>
                <a:gd name="connsiteY26" fmla="*/ 243840 h 571500"/>
                <a:gd name="connsiteX27" fmla="*/ 150114 w 541020"/>
                <a:gd name="connsiteY27" fmla="*/ 233934 h 571500"/>
                <a:gd name="connsiteX28" fmla="*/ 195834 w 541020"/>
                <a:gd name="connsiteY28" fmla="*/ 236220 h 571500"/>
                <a:gd name="connsiteX29" fmla="*/ 244602 w 541020"/>
                <a:gd name="connsiteY29" fmla="*/ 116586 h 571500"/>
                <a:gd name="connsiteX30" fmla="*/ 236982 w 541020"/>
                <a:gd name="connsiteY30" fmla="*/ 108204 h 571500"/>
                <a:gd name="connsiteX31" fmla="*/ 150114 w 541020"/>
                <a:gd name="connsiteY31" fmla="*/ 131826 h 571500"/>
                <a:gd name="connsiteX32" fmla="*/ 86106 w 541020"/>
                <a:gd name="connsiteY32" fmla="*/ 106680 h 571500"/>
                <a:gd name="connsiteX33" fmla="*/ 53340 w 541020"/>
                <a:gd name="connsiteY33" fmla="*/ 59436 h 571500"/>
                <a:gd name="connsiteX34" fmla="*/ 70866 w 541020"/>
                <a:gd name="connsiteY34" fmla="*/ 41148 h 571500"/>
                <a:gd name="connsiteX35" fmla="*/ 98298 w 541020"/>
                <a:gd name="connsiteY35" fmla="*/ 50292 h 571500"/>
                <a:gd name="connsiteX36" fmla="*/ 441960 w 541020"/>
                <a:gd name="connsiteY36" fmla="*/ 3810 h 571500"/>
                <a:gd name="connsiteX37" fmla="*/ 461772 w 541020"/>
                <a:gd name="connsiteY37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57556 w 541020"/>
                <a:gd name="connsiteY5" fmla="*/ 353568 h 571500"/>
                <a:gd name="connsiteX6" fmla="*/ 227838 w 541020"/>
                <a:gd name="connsiteY6" fmla="*/ 333756 h 571500"/>
                <a:gd name="connsiteX7" fmla="*/ 200406 w 541020"/>
                <a:gd name="connsiteY7" fmla="*/ 378714 h 571500"/>
                <a:gd name="connsiteX8" fmla="*/ 331470 w 541020"/>
                <a:gd name="connsiteY8" fmla="*/ 455676 h 571500"/>
                <a:gd name="connsiteX9" fmla="*/ 447294 w 541020"/>
                <a:gd name="connsiteY9" fmla="*/ 60960 h 571500"/>
                <a:gd name="connsiteX10" fmla="*/ 461772 w 541020"/>
                <a:gd name="connsiteY10" fmla="*/ 0 h 571500"/>
                <a:gd name="connsiteX11" fmla="*/ 519684 w 541020"/>
                <a:gd name="connsiteY11" fmla="*/ 35814 h 571500"/>
                <a:gd name="connsiteX12" fmla="*/ 541020 w 541020"/>
                <a:gd name="connsiteY12" fmla="*/ 84582 h 571500"/>
                <a:gd name="connsiteX13" fmla="*/ 521970 w 541020"/>
                <a:gd name="connsiteY13" fmla="*/ 113538 h 571500"/>
                <a:gd name="connsiteX14" fmla="*/ 409194 w 541020"/>
                <a:gd name="connsiteY14" fmla="*/ 518922 h 571500"/>
                <a:gd name="connsiteX15" fmla="*/ 330708 w 541020"/>
                <a:gd name="connsiteY15" fmla="*/ 571500 h 571500"/>
                <a:gd name="connsiteX16" fmla="*/ 295656 w 541020"/>
                <a:gd name="connsiteY16" fmla="*/ 531876 h 571500"/>
                <a:gd name="connsiteX17" fmla="*/ 198120 w 541020"/>
                <a:gd name="connsiteY17" fmla="*/ 384048 h 571500"/>
                <a:gd name="connsiteX18" fmla="*/ 83820 w 541020"/>
                <a:gd name="connsiteY18" fmla="*/ 491490 h 571500"/>
                <a:gd name="connsiteX19" fmla="*/ 10668 w 541020"/>
                <a:gd name="connsiteY19" fmla="*/ 517398 h 571500"/>
                <a:gd name="connsiteX20" fmla="*/ 0 w 541020"/>
                <a:gd name="connsiteY20" fmla="*/ 507492 h 571500"/>
                <a:gd name="connsiteX21" fmla="*/ 31242 w 541020"/>
                <a:gd name="connsiteY21" fmla="*/ 475488 h 571500"/>
                <a:gd name="connsiteX22" fmla="*/ 164592 w 541020"/>
                <a:gd name="connsiteY22" fmla="*/ 301752 h 571500"/>
                <a:gd name="connsiteX23" fmla="*/ 93726 w 541020"/>
                <a:gd name="connsiteY23" fmla="*/ 275844 h 571500"/>
                <a:gd name="connsiteX24" fmla="*/ 65532 w 541020"/>
                <a:gd name="connsiteY24" fmla="*/ 261366 h 571500"/>
                <a:gd name="connsiteX25" fmla="*/ 86106 w 541020"/>
                <a:gd name="connsiteY25" fmla="*/ 243840 h 571500"/>
                <a:gd name="connsiteX26" fmla="*/ 150114 w 541020"/>
                <a:gd name="connsiteY26" fmla="*/ 233934 h 571500"/>
                <a:gd name="connsiteX27" fmla="*/ 195834 w 541020"/>
                <a:gd name="connsiteY27" fmla="*/ 236220 h 571500"/>
                <a:gd name="connsiteX28" fmla="*/ 244602 w 541020"/>
                <a:gd name="connsiteY28" fmla="*/ 116586 h 571500"/>
                <a:gd name="connsiteX29" fmla="*/ 236982 w 541020"/>
                <a:gd name="connsiteY29" fmla="*/ 108204 h 571500"/>
                <a:gd name="connsiteX30" fmla="*/ 150114 w 541020"/>
                <a:gd name="connsiteY30" fmla="*/ 131826 h 571500"/>
                <a:gd name="connsiteX31" fmla="*/ 86106 w 541020"/>
                <a:gd name="connsiteY31" fmla="*/ 106680 h 571500"/>
                <a:gd name="connsiteX32" fmla="*/ 53340 w 541020"/>
                <a:gd name="connsiteY32" fmla="*/ 59436 h 571500"/>
                <a:gd name="connsiteX33" fmla="*/ 70866 w 541020"/>
                <a:gd name="connsiteY33" fmla="*/ 41148 h 571500"/>
                <a:gd name="connsiteX34" fmla="*/ 98298 w 541020"/>
                <a:gd name="connsiteY34" fmla="*/ 50292 h 571500"/>
                <a:gd name="connsiteX35" fmla="*/ 441960 w 541020"/>
                <a:gd name="connsiteY35" fmla="*/ 3810 h 571500"/>
                <a:gd name="connsiteX36" fmla="*/ 461772 w 541020"/>
                <a:gd name="connsiteY36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27838 w 541020"/>
                <a:gd name="connsiteY5" fmla="*/ 333756 h 571500"/>
                <a:gd name="connsiteX6" fmla="*/ 200406 w 541020"/>
                <a:gd name="connsiteY6" fmla="*/ 378714 h 571500"/>
                <a:gd name="connsiteX7" fmla="*/ 331470 w 541020"/>
                <a:gd name="connsiteY7" fmla="*/ 455676 h 571500"/>
                <a:gd name="connsiteX8" fmla="*/ 447294 w 541020"/>
                <a:gd name="connsiteY8" fmla="*/ 60960 h 571500"/>
                <a:gd name="connsiteX9" fmla="*/ 461772 w 541020"/>
                <a:gd name="connsiteY9" fmla="*/ 0 h 571500"/>
                <a:gd name="connsiteX10" fmla="*/ 519684 w 541020"/>
                <a:gd name="connsiteY10" fmla="*/ 35814 h 571500"/>
                <a:gd name="connsiteX11" fmla="*/ 541020 w 541020"/>
                <a:gd name="connsiteY11" fmla="*/ 84582 h 571500"/>
                <a:gd name="connsiteX12" fmla="*/ 521970 w 541020"/>
                <a:gd name="connsiteY12" fmla="*/ 113538 h 571500"/>
                <a:gd name="connsiteX13" fmla="*/ 409194 w 541020"/>
                <a:gd name="connsiteY13" fmla="*/ 518922 h 571500"/>
                <a:gd name="connsiteX14" fmla="*/ 330708 w 541020"/>
                <a:gd name="connsiteY14" fmla="*/ 571500 h 571500"/>
                <a:gd name="connsiteX15" fmla="*/ 295656 w 541020"/>
                <a:gd name="connsiteY15" fmla="*/ 531876 h 571500"/>
                <a:gd name="connsiteX16" fmla="*/ 198120 w 541020"/>
                <a:gd name="connsiteY16" fmla="*/ 384048 h 571500"/>
                <a:gd name="connsiteX17" fmla="*/ 83820 w 541020"/>
                <a:gd name="connsiteY17" fmla="*/ 491490 h 571500"/>
                <a:gd name="connsiteX18" fmla="*/ 10668 w 541020"/>
                <a:gd name="connsiteY18" fmla="*/ 517398 h 571500"/>
                <a:gd name="connsiteX19" fmla="*/ 0 w 541020"/>
                <a:gd name="connsiteY19" fmla="*/ 507492 h 571500"/>
                <a:gd name="connsiteX20" fmla="*/ 31242 w 541020"/>
                <a:gd name="connsiteY20" fmla="*/ 475488 h 571500"/>
                <a:gd name="connsiteX21" fmla="*/ 164592 w 541020"/>
                <a:gd name="connsiteY21" fmla="*/ 301752 h 571500"/>
                <a:gd name="connsiteX22" fmla="*/ 93726 w 541020"/>
                <a:gd name="connsiteY22" fmla="*/ 275844 h 571500"/>
                <a:gd name="connsiteX23" fmla="*/ 65532 w 541020"/>
                <a:gd name="connsiteY23" fmla="*/ 261366 h 571500"/>
                <a:gd name="connsiteX24" fmla="*/ 86106 w 541020"/>
                <a:gd name="connsiteY24" fmla="*/ 243840 h 571500"/>
                <a:gd name="connsiteX25" fmla="*/ 150114 w 541020"/>
                <a:gd name="connsiteY25" fmla="*/ 233934 h 571500"/>
                <a:gd name="connsiteX26" fmla="*/ 195834 w 541020"/>
                <a:gd name="connsiteY26" fmla="*/ 236220 h 571500"/>
                <a:gd name="connsiteX27" fmla="*/ 244602 w 541020"/>
                <a:gd name="connsiteY27" fmla="*/ 116586 h 571500"/>
                <a:gd name="connsiteX28" fmla="*/ 236982 w 541020"/>
                <a:gd name="connsiteY28" fmla="*/ 108204 h 571500"/>
                <a:gd name="connsiteX29" fmla="*/ 150114 w 541020"/>
                <a:gd name="connsiteY29" fmla="*/ 131826 h 571500"/>
                <a:gd name="connsiteX30" fmla="*/ 86106 w 541020"/>
                <a:gd name="connsiteY30" fmla="*/ 106680 h 571500"/>
                <a:gd name="connsiteX31" fmla="*/ 53340 w 541020"/>
                <a:gd name="connsiteY31" fmla="*/ 59436 h 571500"/>
                <a:gd name="connsiteX32" fmla="*/ 70866 w 541020"/>
                <a:gd name="connsiteY32" fmla="*/ 41148 h 571500"/>
                <a:gd name="connsiteX33" fmla="*/ 98298 w 541020"/>
                <a:gd name="connsiteY33" fmla="*/ 50292 h 571500"/>
                <a:gd name="connsiteX34" fmla="*/ 441960 w 541020"/>
                <a:gd name="connsiteY34" fmla="*/ 3810 h 571500"/>
                <a:gd name="connsiteX35" fmla="*/ 461772 w 541020"/>
                <a:gd name="connsiteY35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86106 w 541020"/>
                <a:gd name="connsiteY23" fmla="*/ 243840 h 571500"/>
                <a:gd name="connsiteX24" fmla="*/ 150114 w 541020"/>
                <a:gd name="connsiteY24" fmla="*/ 233934 h 571500"/>
                <a:gd name="connsiteX25" fmla="*/ 195834 w 541020"/>
                <a:gd name="connsiteY25" fmla="*/ 236220 h 571500"/>
                <a:gd name="connsiteX26" fmla="*/ 244602 w 541020"/>
                <a:gd name="connsiteY26" fmla="*/ 116586 h 571500"/>
                <a:gd name="connsiteX27" fmla="*/ 236982 w 541020"/>
                <a:gd name="connsiteY27" fmla="*/ 108204 h 571500"/>
                <a:gd name="connsiteX28" fmla="*/ 150114 w 541020"/>
                <a:gd name="connsiteY28" fmla="*/ 131826 h 571500"/>
                <a:gd name="connsiteX29" fmla="*/ 86106 w 541020"/>
                <a:gd name="connsiteY29" fmla="*/ 106680 h 571500"/>
                <a:gd name="connsiteX30" fmla="*/ 53340 w 541020"/>
                <a:gd name="connsiteY30" fmla="*/ 59436 h 571500"/>
                <a:gd name="connsiteX31" fmla="*/ 70866 w 541020"/>
                <a:gd name="connsiteY31" fmla="*/ 41148 h 571500"/>
                <a:gd name="connsiteX32" fmla="*/ 98298 w 541020"/>
                <a:gd name="connsiteY32" fmla="*/ 50292 h 571500"/>
                <a:gd name="connsiteX33" fmla="*/ 441960 w 541020"/>
                <a:gd name="connsiteY33" fmla="*/ 3810 h 571500"/>
                <a:gd name="connsiteX34" fmla="*/ 461772 w 541020"/>
                <a:gd name="connsiteY34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150114 w 541020"/>
                <a:gd name="connsiteY23" fmla="*/ 233934 h 571500"/>
                <a:gd name="connsiteX24" fmla="*/ 195834 w 541020"/>
                <a:gd name="connsiteY24" fmla="*/ 236220 h 571500"/>
                <a:gd name="connsiteX25" fmla="*/ 244602 w 541020"/>
                <a:gd name="connsiteY25" fmla="*/ 116586 h 571500"/>
                <a:gd name="connsiteX26" fmla="*/ 236982 w 541020"/>
                <a:gd name="connsiteY26" fmla="*/ 108204 h 571500"/>
                <a:gd name="connsiteX27" fmla="*/ 150114 w 541020"/>
                <a:gd name="connsiteY27" fmla="*/ 131826 h 571500"/>
                <a:gd name="connsiteX28" fmla="*/ 86106 w 541020"/>
                <a:gd name="connsiteY28" fmla="*/ 106680 h 571500"/>
                <a:gd name="connsiteX29" fmla="*/ 53340 w 541020"/>
                <a:gd name="connsiteY29" fmla="*/ 59436 h 571500"/>
                <a:gd name="connsiteX30" fmla="*/ 70866 w 541020"/>
                <a:gd name="connsiteY30" fmla="*/ 41148 h 571500"/>
                <a:gd name="connsiteX31" fmla="*/ 98298 w 541020"/>
                <a:gd name="connsiteY31" fmla="*/ 50292 h 571500"/>
                <a:gd name="connsiteX32" fmla="*/ 441960 w 541020"/>
                <a:gd name="connsiteY32" fmla="*/ 3810 h 571500"/>
                <a:gd name="connsiteX33" fmla="*/ 461772 w 541020"/>
                <a:gd name="connsiteY33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150114 w 541020"/>
                <a:gd name="connsiteY22" fmla="*/ 233934 h 571500"/>
                <a:gd name="connsiteX23" fmla="*/ 195834 w 541020"/>
                <a:gd name="connsiteY23" fmla="*/ 236220 h 571500"/>
                <a:gd name="connsiteX24" fmla="*/ 244602 w 541020"/>
                <a:gd name="connsiteY24" fmla="*/ 116586 h 571500"/>
                <a:gd name="connsiteX25" fmla="*/ 236982 w 541020"/>
                <a:gd name="connsiteY25" fmla="*/ 108204 h 571500"/>
                <a:gd name="connsiteX26" fmla="*/ 150114 w 541020"/>
                <a:gd name="connsiteY26" fmla="*/ 131826 h 571500"/>
                <a:gd name="connsiteX27" fmla="*/ 86106 w 541020"/>
                <a:gd name="connsiteY27" fmla="*/ 106680 h 571500"/>
                <a:gd name="connsiteX28" fmla="*/ 53340 w 541020"/>
                <a:gd name="connsiteY28" fmla="*/ 59436 h 571500"/>
                <a:gd name="connsiteX29" fmla="*/ 70866 w 541020"/>
                <a:gd name="connsiteY29" fmla="*/ 41148 h 571500"/>
                <a:gd name="connsiteX30" fmla="*/ 98298 w 541020"/>
                <a:gd name="connsiteY30" fmla="*/ 50292 h 571500"/>
                <a:gd name="connsiteX31" fmla="*/ 441960 w 541020"/>
                <a:gd name="connsiteY31" fmla="*/ 3810 h 571500"/>
                <a:gd name="connsiteX32" fmla="*/ 461772 w 541020"/>
                <a:gd name="connsiteY32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50114 w 541020"/>
                <a:gd name="connsiteY21" fmla="*/ 233934 h 571500"/>
                <a:gd name="connsiteX22" fmla="*/ 195834 w 541020"/>
                <a:gd name="connsiteY22" fmla="*/ 236220 h 571500"/>
                <a:gd name="connsiteX23" fmla="*/ 244602 w 541020"/>
                <a:gd name="connsiteY23" fmla="*/ 116586 h 571500"/>
                <a:gd name="connsiteX24" fmla="*/ 236982 w 541020"/>
                <a:gd name="connsiteY24" fmla="*/ 108204 h 571500"/>
                <a:gd name="connsiteX25" fmla="*/ 150114 w 541020"/>
                <a:gd name="connsiteY25" fmla="*/ 131826 h 571500"/>
                <a:gd name="connsiteX26" fmla="*/ 86106 w 541020"/>
                <a:gd name="connsiteY26" fmla="*/ 106680 h 571500"/>
                <a:gd name="connsiteX27" fmla="*/ 53340 w 541020"/>
                <a:gd name="connsiteY27" fmla="*/ 59436 h 571500"/>
                <a:gd name="connsiteX28" fmla="*/ 70866 w 541020"/>
                <a:gd name="connsiteY28" fmla="*/ 41148 h 571500"/>
                <a:gd name="connsiteX29" fmla="*/ 98298 w 541020"/>
                <a:gd name="connsiteY29" fmla="*/ 50292 h 571500"/>
                <a:gd name="connsiteX30" fmla="*/ 441960 w 541020"/>
                <a:gd name="connsiteY30" fmla="*/ 3810 h 571500"/>
                <a:gd name="connsiteX31" fmla="*/ 461772 w 541020"/>
                <a:gd name="connsiteY31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95834 w 541020"/>
                <a:gd name="connsiteY21" fmla="*/ 236220 h 571500"/>
                <a:gd name="connsiteX22" fmla="*/ 244602 w 541020"/>
                <a:gd name="connsiteY22" fmla="*/ 116586 h 571500"/>
                <a:gd name="connsiteX23" fmla="*/ 236982 w 541020"/>
                <a:gd name="connsiteY23" fmla="*/ 108204 h 571500"/>
                <a:gd name="connsiteX24" fmla="*/ 150114 w 541020"/>
                <a:gd name="connsiteY24" fmla="*/ 131826 h 571500"/>
                <a:gd name="connsiteX25" fmla="*/ 86106 w 541020"/>
                <a:gd name="connsiteY25" fmla="*/ 106680 h 571500"/>
                <a:gd name="connsiteX26" fmla="*/ 53340 w 541020"/>
                <a:gd name="connsiteY26" fmla="*/ 59436 h 571500"/>
                <a:gd name="connsiteX27" fmla="*/ 70866 w 541020"/>
                <a:gd name="connsiteY27" fmla="*/ 41148 h 571500"/>
                <a:gd name="connsiteX28" fmla="*/ 98298 w 541020"/>
                <a:gd name="connsiteY28" fmla="*/ 50292 h 571500"/>
                <a:gd name="connsiteX29" fmla="*/ 441960 w 541020"/>
                <a:gd name="connsiteY29" fmla="*/ 3810 h 571500"/>
                <a:gd name="connsiteX30" fmla="*/ 461772 w 541020"/>
                <a:gd name="connsiteY30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1020" h="571500">
                  <a:moveTo>
                    <a:pt x="447294" y="60960"/>
                  </a:moveTo>
                  <a:cubicBezTo>
                    <a:pt x="395986" y="60960"/>
                    <a:pt x="344678" y="69088"/>
                    <a:pt x="293370" y="85344"/>
                  </a:cubicBezTo>
                  <a:cubicBezTo>
                    <a:pt x="312166" y="108712"/>
                    <a:pt x="321564" y="125730"/>
                    <a:pt x="321564" y="136398"/>
                  </a:cubicBezTo>
                  <a:cubicBezTo>
                    <a:pt x="321564" y="146558"/>
                    <a:pt x="303530" y="186182"/>
                    <a:pt x="267462" y="255270"/>
                  </a:cubicBezTo>
                  <a:cubicBezTo>
                    <a:pt x="251841" y="288163"/>
                    <a:pt x="239014" y="313182"/>
                    <a:pt x="227838" y="333756"/>
                  </a:cubicBezTo>
                  <a:lnTo>
                    <a:pt x="200406" y="378714"/>
                  </a:lnTo>
                  <a:cubicBezTo>
                    <a:pt x="237998" y="419862"/>
                    <a:pt x="281686" y="445516"/>
                    <a:pt x="331470" y="455676"/>
                  </a:cubicBezTo>
                  <a:cubicBezTo>
                    <a:pt x="391922" y="371856"/>
                    <a:pt x="430530" y="240284"/>
                    <a:pt x="447294" y="60960"/>
                  </a:cubicBezTo>
                  <a:close/>
                  <a:moveTo>
                    <a:pt x="461772" y="0"/>
                  </a:moveTo>
                  <a:cubicBezTo>
                    <a:pt x="480060" y="0"/>
                    <a:pt x="499364" y="11938"/>
                    <a:pt x="519684" y="35814"/>
                  </a:cubicBezTo>
                  <a:cubicBezTo>
                    <a:pt x="533908" y="52578"/>
                    <a:pt x="541020" y="68834"/>
                    <a:pt x="541020" y="84582"/>
                  </a:cubicBezTo>
                  <a:cubicBezTo>
                    <a:pt x="541020" y="93726"/>
                    <a:pt x="534670" y="103378"/>
                    <a:pt x="521970" y="113538"/>
                  </a:cubicBezTo>
                  <a:cubicBezTo>
                    <a:pt x="503174" y="307594"/>
                    <a:pt x="465582" y="442722"/>
                    <a:pt x="409194" y="518922"/>
                  </a:cubicBezTo>
                  <a:cubicBezTo>
                    <a:pt x="381762" y="553974"/>
                    <a:pt x="355600" y="571500"/>
                    <a:pt x="330708" y="571500"/>
                  </a:cubicBezTo>
                  <a:cubicBezTo>
                    <a:pt x="315976" y="571500"/>
                    <a:pt x="304292" y="558292"/>
                    <a:pt x="295656" y="531876"/>
                  </a:cubicBezTo>
                  <a:cubicBezTo>
                    <a:pt x="261112" y="500888"/>
                    <a:pt x="228600" y="451612"/>
                    <a:pt x="198120" y="384048"/>
                  </a:cubicBezTo>
                  <a:cubicBezTo>
                    <a:pt x="163576" y="434340"/>
                    <a:pt x="125476" y="470154"/>
                    <a:pt x="83820" y="491490"/>
                  </a:cubicBezTo>
                  <a:cubicBezTo>
                    <a:pt x="47244" y="508762"/>
                    <a:pt x="22860" y="517398"/>
                    <a:pt x="10668" y="517398"/>
                  </a:cubicBezTo>
                  <a:cubicBezTo>
                    <a:pt x="3556" y="517398"/>
                    <a:pt x="0" y="514096"/>
                    <a:pt x="0" y="507492"/>
                  </a:cubicBezTo>
                  <a:cubicBezTo>
                    <a:pt x="0" y="501396"/>
                    <a:pt x="10414" y="490728"/>
                    <a:pt x="31242" y="475488"/>
                  </a:cubicBezTo>
                  <a:cubicBezTo>
                    <a:pt x="87630" y="428752"/>
                    <a:pt x="132080" y="370840"/>
                    <a:pt x="164592" y="301752"/>
                  </a:cubicBezTo>
                  <a:cubicBezTo>
                    <a:pt x="192024" y="261874"/>
                    <a:pt x="182499" y="267081"/>
                    <a:pt x="195834" y="236220"/>
                  </a:cubicBezTo>
                  <a:cubicBezTo>
                    <a:pt x="215646" y="195580"/>
                    <a:pt x="231902" y="155702"/>
                    <a:pt x="244602" y="116586"/>
                  </a:cubicBezTo>
                  <a:lnTo>
                    <a:pt x="236982" y="108204"/>
                  </a:lnTo>
                  <a:cubicBezTo>
                    <a:pt x="202438" y="123952"/>
                    <a:pt x="173482" y="131826"/>
                    <a:pt x="150114" y="131826"/>
                  </a:cubicBezTo>
                  <a:cubicBezTo>
                    <a:pt x="129286" y="131826"/>
                    <a:pt x="107950" y="123444"/>
                    <a:pt x="86106" y="106680"/>
                  </a:cubicBezTo>
                  <a:cubicBezTo>
                    <a:pt x="64262" y="86360"/>
                    <a:pt x="53340" y="70612"/>
                    <a:pt x="53340" y="59436"/>
                  </a:cubicBezTo>
                  <a:cubicBezTo>
                    <a:pt x="53340" y="47244"/>
                    <a:pt x="59182" y="41148"/>
                    <a:pt x="70866" y="41148"/>
                  </a:cubicBezTo>
                  <a:cubicBezTo>
                    <a:pt x="75946" y="41148"/>
                    <a:pt x="85090" y="44196"/>
                    <a:pt x="98298" y="50292"/>
                  </a:cubicBezTo>
                  <a:cubicBezTo>
                    <a:pt x="185166" y="24892"/>
                    <a:pt x="299720" y="9398"/>
                    <a:pt x="441960" y="3810"/>
                  </a:cubicBezTo>
                  <a:cubicBezTo>
                    <a:pt x="450088" y="1270"/>
                    <a:pt x="456692" y="0"/>
                    <a:pt x="4617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D38AC223-B8A7-55E8-24E8-934E15229E0F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918424" y="1017958"/>
              <a:ext cx="497893" cy="633892"/>
            </a:xfrm>
            <a:custGeom>
              <a:avLst/>
              <a:gdLst/>
              <a:ahLst/>
              <a:cxnLst/>
              <a:rect l="l" t="t" r="r" b="b"/>
              <a:pathLst>
                <a:path w="493776" h="628650">
                  <a:moveTo>
                    <a:pt x="198882" y="137160"/>
                  </a:moveTo>
                  <a:cubicBezTo>
                    <a:pt x="213106" y="137160"/>
                    <a:pt x="228854" y="142748"/>
                    <a:pt x="246126" y="153924"/>
                  </a:cubicBezTo>
                  <a:cubicBezTo>
                    <a:pt x="265938" y="163576"/>
                    <a:pt x="275844" y="175006"/>
                    <a:pt x="275844" y="188214"/>
                  </a:cubicBezTo>
                  <a:cubicBezTo>
                    <a:pt x="275844" y="198882"/>
                    <a:pt x="272034" y="213106"/>
                    <a:pt x="264414" y="230886"/>
                  </a:cubicBezTo>
                  <a:lnTo>
                    <a:pt x="250698" y="306324"/>
                  </a:lnTo>
                  <a:cubicBezTo>
                    <a:pt x="275082" y="306324"/>
                    <a:pt x="303530" y="276352"/>
                    <a:pt x="336042" y="216408"/>
                  </a:cubicBezTo>
                  <a:cubicBezTo>
                    <a:pt x="329438" y="211328"/>
                    <a:pt x="326136" y="205232"/>
                    <a:pt x="326136" y="198120"/>
                  </a:cubicBezTo>
                  <a:cubicBezTo>
                    <a:pt x="326136" y="188976"/>
                    <a:pt x="336550" y="184404"/>
                    <a:pt x="357378" y="184404"/>
                  </a:cubicBezTo>
                  <a:cubicBezTo>
                    <a:pt x="373634" y="184404"/>
                    <a:pt x="386080" y="188722"/>
                    <a:pt x="394716" y="197358"/>
                  </a:cubicBezTo>
                  <a:cubicBezTo>
                    <a:pt x="415036" y="220726"/>
                    <a:pt x="425196" y="239014"/>
                    <a:pt x="425196" y="252222"/>
                  </a:cubicBezTo>
                  <a:cubicBezTo>
                    <a:pt x="425196" y="263398"/>
                    <a:pt x="418338" y="273304"/>
                    <a:pt x="404622" y="281940"/>
                  </a:cubicBezTo>
                  <a:cubicBezTo>
                    <a:pt x="355346" y="320548"/>
                    <a:pt x="314960" y="339852"/>
                    <a:pt x="283464" y="339852"/>
                  </a:cubicBezTo>
                  <a:cubicBezTo>
                    <a:pt x="268224" y="339852"/>
                    <a:pt x="256032" y="338074"/>
                    <a:pt x="246888" y="334518"/>
                  </a:cubicBezTo>
                  <a:cubicBezTo>
                    <a:pt x="241808" y="367030"/>
                    <a:pt x="235712" y="398526"/>
                    <a:pt x="228600" y="429006"/>
                  </a:cubicBezTo>
                  <a:cubicBezTo>
                    <a:pt x="328168" y="441706"/>
                    <a:pt x="398018" y="463296"/>
                    <a:pt x="438150" y="493776"/>
                  </a:cubicBezTo>
                  <a:cubicBezTo>
                    <a:pt x="475234" y="530352"/>
                    <a:pt x="493776" y="561594"/>
                    <a:pt x="493776" y="587502"/>
                  </a:cubicBezTo>
                  <a:cubicBezTo>
                    <a:pt x="493776" y="614934"/>
                    <a:pt x="482600" y="628650"/>
                    <a:pt x="460248" y="628650"/>
                  </a:cubicBezTo>
                  <a:cubicBezTo>
                    <a:pt x="443484" y="628650"/>
                    <a:pt x="423672" y="620268"/>
                    <a:pt x="400812" y="603504"/>
                  </a:cubicBezTo>
                  <a:lnTo>
                    <a:pt x="377952" y="587502"/>
                  </a:lnTo>
                  <a:cubicBezTo>
                    <a:pt x="298196" y="534162"/>
                    <a:pt x="243840" y="497840"/>
                    <a:pt x="214884" y="478536"/>
                  </a:cubicBezTo>
                  <a:cubicBezTo>
                    <a:pt x="195580" y="528828"/>
                    <a:pt x="162306" y="563118"/>
                    <a:pt x="115062" y="581406"/>
                  </a:cubicBezTo>
                  <a:cubicBezTo>
                    <a:pt x="80010" y="594106"/>
                    <a:pt x="49276" y="600456"/>
                    <a:pt x="22860" y="600456"/>
                  </a:cubicBezTo>
                  <a:cubicBezTo>
                    <a:pt x="7620" y="600456"/>
                    <a:pt x="0" y="596900"/>
                    <a:pt x="0" y="589788"/>
                  </a:cubicBezTo>
                  <a:cubicBezTo>
                    <a:pt x="0" y="584200"/>
                    <a:pt x="4572" y="580644"/>
                    <a:pt x="13716" y="579120"/>
                  </a:cubicBezTo>
                  <a:cubicBezTo>
                    <a:pt x="53340" y="566420"/>
                    <a:pt x="94488" y="534924"/>
                    <a:pt x="137160" y="484632"/>
                  </a:cubicBezTo>
                  <a:cubicBezTo>
                    <a:pt x="166116" y="448056"/>
                    <a:pt x="183388" y="389382"/>
                    <a:pt x="188976" y="308610"/>
                  </a:cubicBezTo>
                  <a:cubicBezTo>
                    <a:pt x="176784" y="325374"/>
                    <a:pt x="164592" y="343662"/>
                    <a:pt x="152400" y="363474"/>
                  </a:cubicBezTo>
                  <a:cubicBezTo>
                    <a:pt x="149352" y="387858"/>
                    <a:pt x="140208" y="400050"/>
                    <a:pt x="124968" y="400050"/>
                  </a:cubicBezTo>
                  <a:cubicBezTo>
                    <a:pt x="111760" y="400050"/>
                    <a:pt x="99060" y="391668"/>
                    <a:pt x="86868" y="374904"/>
                  </a:cubicBezTo>
                  <a:cubicBezTo>
                    <a:pt x="75184" y="356108"/>
                    <a:pt x="69342" y="337820"/>
                    <a:pt x="69342" y="320040"/>
                  </a:cubicBezTo>
                  <a:cubicBezTo>
                    <a:pt x="69342" y="303784"/>
                    <a:pt x="72644" y="288036"/>
                    <a:pt x="79248" y="272796"/>
                  </a:cubicBezTo>
                  <a:cubicBezTo>
                    <a:pt x="87376" y="255524"/>
                    <a:pt x="94996" y="246888"/>
                    <a:pt x="102108" y="246888"/>
                  </a:cubicBezTo>
                  <a:cubicBezTo>
                    <a:pt x="109728" y="246888"/>
                    <a:pt x="114554" y="254000"/>
                    <a:pt x="116586" y="268224"/>
                  </a:cubicBezTo>
                  <a:cubicBezTo>
                    <a:pt x="119634" y="288036"/>
                    <a:pt x="125730" y="302768"/>
                    <a:pt x="134874" y="312420"/>
                  </a:cubicBezTo>
                  <a:cubicBezTo>
                    <a:pt x="156718" y="297688"/>
                    <a:pt x="175260" y="282956"/>
                    <a:pt x="190500" y="268224"/>
                  </a:cubicBezTo>
                  <a:cubicBezTo>
                    <a:pt x="190500" y="236728"/>
                    <a:pt x="190246" y="213106"/>
                    <a:pt x="189738" y="197358"/>
                  </a:cubicBezTo>
                  <a:cubicBezTo>
                    <a:pt x="166878" y="189230"/>
                    <a:pt x="155448" y="179070"/>
                    <a:pt x="155448" y="166878"/>
                  </a:cubicBezTo>
                  <a:cubicBezTo>
                    <a:pt x="155448" y="156718"/>
                    <a:pt x="169926" y="146812"/>
                    <a:pt x="198882" y="137160"/>
                  </a:cubicBezTo>
                  <a:close/>
                  <a:moveTo>
                    <a:pt x="345948" y="0"/>
                  </a:moveTo>
                  <a:cubicBezTo>
                    <a:pt x="369316" y="5080"/>
                    <a:pt x="384810" y="9652"/>
                    <a:pt x="392430" y="13716"/>
                  </a:cubicBezTo>
                  <a:cubicBezTo>
                    <a:pt x="403098" y="22860"/>
                    <a:pt x="408432" y="33274"/>
                    <a:pt x="408432" y="44958"/>
                  </a:cubicBezTo>
                  <a:cubicBezTo>
                    <a:pt x="408432" y="59690"/>
                    <a:pt x="395224" y="71120"/>
                    <a:pt x="368808" y="79248"/>
                  </a:cubicBezTo>
                  <a:cubicBezTo>
                    <a:pt x="325628" y="90424"/>
                    <a:pt x="281686" y="101092"/>
                    <a:pt x="236982" y="111252"/>
                  </a:cubicBezTo>
                  <a:cubicBezTo>
                    <a:pt x="200406" y="124968"/>
                    <a:pt x="168402" y="131826"/>
                    <a:pt x="140970" y="131826"/>
                  </a:cubicBezTo>
                  <a:cubicBezTo>
                    <a:pt x="134366" y="131826"/>
                    <a:pt x="128143" y="131445"/>
                    <a:pt x="122301" y="130683"/>
                  </a:cubicBezTo>
                  <a:cubicBezTo>
                    <a:pt x="116459" y="129921"/>
                    <a:pt x="112522" y="129540"/>
                    <a:pt x="110490" y="129540"/>
                  </a:cubicBezTo>
                  <a:cubicBezTo>
                    <a:pt x="95758" y="129540"/>
                    <a:pt x="71882" y="122428"/>
                    <a:pt x="38862" y="108204"/>
                  </a:cubicBezTo>
                  <a:cubicBezTo>
                    <a:pt x="22606" y="100584"/>
                    <a:pt x="14478" y="92710"/>
                    <a:pt x="14478" y="84582"/>
                  </a:cubicBezTo>
                  <a:cubicBezTo>
                    <a:pt x="14478" y="78486"/>
                    <a:pt x="18796" y="75438"/>
                    <a:pt x="27432" y="75438"/>
                  </a:cubicBezTo>
                  <a:lnTo>
                    <a:pt x="46482" y="80010"/>
                  </a:lnTo>
                  <a:cubicBezTo>
                    <a:pt x="101854" y="73406"/>
                    <a:pt x="157734" y="62738"/>
                    <a:pt x="214122" y="480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69" name="Picture 59+" descr="图片包含 播放器, 球, 球拍, 棒球&#10;&#10;描述已自动生成">
              <a:extLst>
                <a:ext uri="{FF2B5EF4-FFF2-40B4-BE49-F238E27FC236}">
                  <a16:creationId xmlns:a16="http://schemas.microsoft.com/office/drawing/2014/main" id="{EF99F30F-1986-DEA3-9953-841B39B2A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03949">
              <a:off x="1726779" y="1885553"/>
              <a:ext cx="476749" cy="475933"/>
            </a:xfrm>
            <a:prstGeom prst="rect">
              <a:avLst/>
            </a:prstGeom>
            <a:effectLst/>
          </p:spPr>
        </p:pic>
        <p:pic>
          <p:nvPicPr>
            <p:cNvPr id="70" name="Picture 2" descr="查看图片">
              <a:extLst>
                <a:ext uri="{FF2B5EF4-FFF2-40B4-BE49-F238E27FC236}">
                  <a16:creationId xmlns:a16="http://schemas.microsoft.com/office/drawing/2014/main" id="{28312BF6-8EC2-9A75-324A-4C6321FCA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637" y="1887984"/>
              <a:ext cx="824515" cy="52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786F0B3D-2C81-B811-39B8-5D21ACAA7D4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55397" y="1732901"/>
              <a:ext cx="582627" cy="537099"/>
            </a:xfrm>
            <a:custGeom>
              <a:avLst/>
              <a:gdLst/>
              <a:ahLst/>
              <a:cxnLst/>
              <a:rect l="l" t="t" r="r" b="b"/>
              <a:pathLst>
                <a:path w="672846" h="620268">
                  <a:moveTo>
                    <a:pt x="495300" y="101346"/>
                  </a:moveTo>
                  <a:cubicBezTo>
                    <a:pt x="503936" y="101346"/>
                    <a:pt x="515874" y="110236"/>
                    <a:pt x="531114" y="128016"/>
                  </a:cubicBezTo>
                  <a:cubicBezTo>
                    <a:pt x="545338" y="142240"/>
                    <a:pt x="552450" y="159004"/>
                    <a:pt x="552450" y="178308"/>
                  </a:cubicBezTo>
                  <a:cubicBezTo>
                    <a:pt x="552450" y="203708"/>
                    <a:pt x="533146" y="217424"/>
                    <a:pt x="494538" y="219456"/>
                  </a:cubicBezTo>
                  <a:cubicBezTo>
                    <a:pt x="372110" y="301244"/>
                    <a:pt x="265430" y="363982"/>
                    <a:pt x="174498" y="407670"/>
                  </a:cubicBezTo>
                  <a:cubicBezTo>
                    <a:pt x="300482" y="448818"/>
                    <a:pt x="399796" y="478790"/>
                    <a:pt x="472440" y="497586"/>
                  </a:cubicBezTo>
                  <a:cubicBezTo>
                    <a:pt x="524256" y="489966"/>
                    <a:pt x="561594" y="486156"/>
                    <a:pt x="584454" y="486156"/>
                  </a:cubicBezTo>
                  <a:cubicBezTo>
                    <a:pt x="601218" y="486156"/>
                    <a:pt x="619760" y="492252"/>
                    <a:pt x="640080" y="504444"/>
                  </a:cubicBezTo>
                  <a:cubicBezTo>
                    <a:pt x="661924" y="519684"/>
                    <a:pt x="672846" y="534924"/>
                    <a:pt x="672846" y="550164"/>
                  </a:cubicBezTo>
                  <a:cubicBezTo>
                    <a:pt x="672846" y="565404"/>
                    <a:pt x="658876" y="579882"/>
                    <a:pt x="630936" y="593598"/>
                  </a:cubicBezTo>
                  <a:cubicBezTo>
                    <a:pt x="576580" y="611378"/>
                    <a:pt x="539496" y="620268"/>
                    <a:pt x="519684" y="620268"/>
                  </a:cubicBezTo>
                  <a:cubicBezTo>
                    <a:pt x="499364" y="620268"/>
                    <a:pt x="469646" y="610108"/>
                    <a:pt x="430530" y="589788"/>
                  </a:cubicBezTo>
                  <a:cubicBezTo>
                    <a:pt x="282194" y="503428"/>
                    <a:pt x="181102" y="460248"/>
                    <a:pt x="127254" y="460248"/>
                  </a:cubicBezTo>
                  <a:cubicBezTo>
                    <a:pt x="119634" y="460248"/>
                    <a:pt x="104394" y="464312"/>
                    <a:pt x="81534" y="472440"/>
                  </a:cubicBezTo>
                  <a:cubicBezTo>
                    <a:pt x="59690" y="486156"/>
                    <a:pt x="46228" y="493014"/>
                    <a:pt x="41148" y="493014"/>
                  </a:cubicBezTo>
                  <a:cubicBezTo>
                    <a:pt x="31496" y="493014"/>
                    <a:pt x="20320" y="483616"/>
                    <a:pt x="7620" y="464820"/>
                  </a:cubicBezTo>
                  <a:cubicBezTo>
                    <a:pt x="2540" y="456184"/>
                    <a:pt x="0" y="447040"/>
                    <a:pt x="0" y="437388"/>
                  </a:cubicBezTo>
                  <a:cubicBezTo>
                    <a:pt x="0" y="417068"/>
                    <a:pt x="6858" y="406908"/>
                    <a:pt x="20574" y="406908"/>
                  </a:cubicBezTo>
                  <a:cubicBezTo>
                    <a:pt x="25146" y="406908"/>
                    <a:pt x="31242" y="407924"/>
                    <a:pt x="38862" y="409956"/>
                  </a:cubicBezTo>
                  <a:lnTo>
                    <a:pt x="90678" y="399288"/>
                  </a:lnTo>
                  <a:cubicBezTo>
                    <a:pt x="194310" y="343916"/>
                    <a:pt x="294640" y="276352"/>
                    <a:pt x="391668" y="196596"/>
                  </a:cubicBezTo>
                  <a:cubicBezTo>
                    <a:pt x="347472" y="208280"/>
                    <a:pt x="283718" y="237998"/>
                    <a:pt x="200406" y="285750"/>
                  </a:cubicBezTo>
                  <a:cubicBezTo>
                    <a:pt x="166878" y="308610"/>
                    <a:pt x="143256" y="320040"/>
                    <a:pt x="129540" y="320040"/>
                  </a:cubicBezTo>
                  <a:cubicBezTo>
                    <a:pt x="117348" y="320040"/>
                    <a:pt x="102616" y="314452"/>
                    <a:pt x="85344" y="303276"/>
                  </a:cubicBezTo>
                  <a:cubicBezTo>
                    <a:pt x="62992" y="285496"/>
                    <a:pt x="51816" y="271272"/>
                    <a:pt x="51816" y="260604"/>
                  </a:cubicBezTo>
                  <a:cubicBezTo>
                    <a:pt x="51816" y="249936"/>
                    <a:pt x="52832" y="240792"/>
                    <a:pt x="54864" y="233172"/>
                  </a:cubicBezTo>
                  <a:cubicBezTo>
                    <a:pt x="57404" y="224536"/>
                    <a:pt x="61468" y="220218"/>
                    <a:pt x="67056" y="220218"/>
                  </a:cubicBezTo>
                  <a:cubicBezTo>
                    <a:pt x="70612" y="220218"/>
                    <a:pt x="80518" y="227584"/>
                    <a:pt x="96774" y="242316"/>
                  </a:cubicBezTo>
                  <a:cubicBezTo>
                    <a:pt x="194310" y="211328"/>
                    <a:pt x="310388" y="171958"/>
                    <a:pt x="445008" y="124206"/>
                  </a:cubicBezTo>
                  <a:cubicBezTo>
                    <a:pt x="467868" y="108966"/>
                    <a:pt x="484632" y="101346"/>
                    <a:pt x="495300" y="101346"/>
                  </a:cubicBezTo>
                  <a:close/>
                  <a:moveTo>
                    <a:pt x="239268" y="0"/>
                  </a:moveTo>
                  <a:cubicBezTo>
                    <a:pt x="245872" y="0"/>
                    <a:pt x="255016" y="4318"/>
                    <a:pt x="266700" y="12954"/>
                  </a:cubicBezTo>
                  <a:cubicBezTo>
                    <a:pt x="311404" y="12954"/>
                    <a:pt x="338582" y="17526"/>
                    <a:pt x="348234" y="26670"/>
                  </a:cubicBezTo>
                  <a:cubicBezTo>
                    <a:pt x="372618" y="51562"/>
                    <a:pt x="384810" y="72644"/>
                    <a:pt x="384810" y="89916"/>
                  </a:cubicBezTo>
                  <a:cubicBezTo>
                    <a:pt x="384810" y="116332"/>
                    <a:pt x="374650" y="129540"/>
                    <a:pt x="354330" y="129540"/>
                  </a:cubicBezTo>
                  <a:cubicBezTo>
                    <a:pt x="347726" y="129540"/>
                    <a:pt x="342138" y="128778"/>
                    <a:pt x="337566" y="127254"/>
                  </a:cubicBezTo>
                  <a:cubicBezTo>
                    <a:pt x="290830" y="140462"/>
                    <a:pt x="237998" y="152146"/>
                    <a:pt x="179070" y="162306"/>
                  </a:cubicBezTo>
                  <a:cubicBezTo>
                    <a:pt x="209550" y="143002"/>
                    <a:pt x="242570" y="120904"/>
                    <a:pt x="278130" y="96012"/>
                  </a:cubicBezTo>
                  <a:cubicBezTo>
                    <a:pt x="243078" y="62992"/>
                    <a:pt x="225552" y="37592"/>
                    <a:pt x="225552" y="19812"/>
                  </a:cubicBezTo>
                  <a:cubicBezTo>
                    <a:pt x="225552" y="6604"/>
                    <a:pt x="230124" y="0"/>
                    <a:pt x="239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72" name="Picture 4" descr="查看图片">
              <a:extLst>
                <a:ext uri="{FF2B5EF4-FFF2-40B4-BE49-F238E27FC236}">
                  <a16:creationId xmlns:a16="http://schemas.microsoft.com/office/drawing/2014/main" id="{10FE49E0-54BC-0637-D191-1639B7072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174" y="903083"/>
              <a:ext cx="640226" cy="80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85BAFB5-CFFB-BCCD-052F-D772C6E7678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183312" y="938847"/>
              <a:ext cx="742988" cy="839606"/>
            </a:xfrm>
            <a:custGeom>
              <a:avLst/>
              <a:gdLst/>
              <a:ahLst/>
              <a:cxnLst/>
              <a:rect l="l" t="t" r="r" b="b"/>
              <a:pathLst>
                <a:path w="585978" h="662178">
                  <a:moveTo>
                    <a:pt x="360426" y="376428"/>
                  </a:moveTo>
                  <a:cubicBezTo>
                    <a:pt x="369570" y="376428"/>
                    <a:pt x="376936" y="380238"/>
                    <a:pt x="382524" y="387858"/>
                  </a:cubicBezTo>
                  <a:cubicBezTo>
                    <a:pt x="395224" y="401574"/>
                    <a:pt x="401574" y="412496"/>
                    <a:pt x="401574" y="420624"/>
                  </a:cubicBezTo>
                  <a:cubicBezTo>
                    <a:pt x="401574" y="426212"/>
                    <a:pt x="397510" y="434086"/>
                    <a:pt x="389382" y="444246"/>
                  </a:cubicBezTo>
                  <a:cubicBezTo>
                    <a:pt x="378206" y="458470"/>
                    <a:pt x="366776" y="473710"/>
                    <a:pt x="355092" y="489966"/>
                  </a:cubicBezTo>
                  <a:cubicBezTo>
                    <a:pt x="372872" y="484378"/>
                    <a:pt x="389890" y="476504"/>
                    <a:pt x="406146" y="466344"/>
                  </a:cubicBezTo>
                  <a:cubicBezTo>
                    <a:pt x="399034" y="455168"/>
                    <a:pt x="395478" y="447802"/>
                    <a:pt x="395478" y="444246"/>
                  </a:cubicBezTo>
                  <a:cubicBezTo>
                    <a:pt x="395478" y="438658"/>
                    <a:pt x="398780" y="435864"/>
                    <a:pt x="405384" y="435864"/>
                  </a:cubicBezTo>
                  <a:cubicBezTo>
                    <a:pt x="414528" y="435864"/>
                    <a:pt x="424942" y="438658"/>
                    <a:pt x="436626" y="444246"/>
                  </a:cubicBezTo>
                  <a:cubicBezTo>
                    <a:pt x="456438" y="458978"/>
                    <a:pt x="469138" y="472186"/>
                    <a:pt x="474726" y="483870"/>
                  </a:cubicBezTo>
                  <a:cubicBezTo>
                    <a:pt x="477774" y="488442"/>
                    <a:pt x="479298" y="501142"/>
                    <a:pt x="479298" y="521970"/>
                  </a:cubicBezTo>
                  <a:cubicBezTo>
                    <a:pt x="477266" y="540258"/>
                    <a:pt x="469646" y="549402"/>
                    <a:pt x="456438" y="549402"/>
                  </a:cubicBezTo>
                  <a:cubicBezTo>
                    <a:pt x="445262" y="549402"/>
                    <a:pt x="432816" y="532384"/>
                    <a:pt x="419100" y="498348"/>
                  </a:cubicBezTo>
                  <a:cubicBezTo>
                    <a:pt x="387604" y="521716"/>
                    <a:pt x="357378" y="542036"/>
                    <a:pt x="328422" y="559308"/>
                  </a:cubicBezTo>
                  <a:cubicBezTo>
                    <a:pt x="322326" y="563880"/>
                    <a:pt x="317500" y="566166"/>
                    <a:pt x="313944" y="566166"/>
                  </a:cubicBezTo>
                  <a:cubicBezTo>
                    <a:pt x="304292" y="566166"/>
                    <a:pt x="297180" y="555498"/>
                    <a:pt x="292608" y="534162"/>
                  </a:cubicBezTo>
                  <a:cubicBezTo>
                    <a:pt x="292608" y="519430"/>
                    <a:pt x="294386" y="510286"/>
                    <a:pt x="297942" y="506730"/>
                  </a:cubicBezTo>
                  <a:lnTo>
                    <a:pt x="311658" y="492252"/>
                  </a:lnTo>
                  <a:cubicBezTo>
                    <a:pt x="324358" y="469900"/>
                    <a:pt x="336550" y="445516"/>
                    <a:pt x="348234" y="419100"/>
                  </a:cubicBezTo>
                  <a:cubicBezTo>
                    <a:pt x="339598" y="410464"/>
                    <a:pt x="335280" y="403098"/>
                    <a:pt x="335280" y="397002"/>
                  </a:cubicBezTo>
                  <a:cubicBezTo>
                    <a:pt x="335280" y="384810"/>
                    <a:pt x="343662" y="377952"/>
                    <a:pt x="360426" y="376428"/>
                  </a:cubicBezTo>
                  <a:close/>
                  <a:moveTo>
                    <a:pt x="236220" y="298704"/>
                  </a:moveTo>
                  <a:cubicBezTo>
                    <a:pt x="219456" y="315468"/>
                    <a:pt x="201422" y="334010"/>
                    <a:pt x="182118" y="354330"/>
                  </a:cubicBezTo>
                  <a:cubicBezTo>
                    <a:pt x="201422" y="345186"/>
                    <a:pt x="219456" y="335788"/>
                    <a:pt x="236220" y="326136"/>
                  </a:cubicBezTo>
                  <a:close/>
                  <a:moveTo>
                    <a:pt x="165354" y="264414"/>
                  </a:moveTo>
                  <a:cubicBezTo>
                    <a:pt x="168402" y="287782"/>
                    <a:pt x="171958" y="312674"/>
                    <a:pt x="176022" y="339090"/>
                  </a:cubicBezTo>
                  <a:cubicBezTo>
                    <a:pt x="202946" y="314706"/>
                    <a:pt x="222250" y="290830"/>
                    <a:pt x="233934" y="267462"/>
                  </a:cubicBezTo>
                  <a:cubicBezTo>
                    <a:pt x="220218" y="267970"/>
                    <a:pt x="209804" y="268224"/>
                    <a:pt x="202692" y="268224"/>
                  </a:cubicBezTo>
                  <a:cubicBezTo>
                    <a:pt x="194056" y="268224"/>
                    <a:pt x="181610" y="266954"/>
                    <a:pt x="165354" y="264414"/>
                  </a:cubicBezTo>
                  <a:close/>
                  <a:moveTo>
                    <a:pt x="153162" y="169926"/>
                  </a:moveTo>
                  <a:cubicBezTo>
                    <a:pt x="138938" y="176022"/>
                    <a:pt x="121666" y="182372"/>
                    <a:pt x="101346" y="188976"/>
                  </a:cubicBezTo>
                  <a:cubicBezTo>
                    <a:pt x="133858" y="195072"/>
                    <a:pt x="153670" y="212852"/>
                    <a:pt x="160782" y="242316"/>
                  </a:cubicBezTo>
                  <a:cubicBezTo>
                    <a:pt x="185166" y="235204"/>
                    <a:pt x="209550" y="228092"/>
                    <a:pt x="233934" y="220980"/>
                  </a:cubicBezTo>
                  <a:lnTo>
                    <a:pt x="233934" y="203454"/>
                  </a:lnTo>
                  <a:cubicBezTo>
                    <a:pt x="223774" y="200914"/>
                    <a:pt x="218694" y="194564"/>
                    <a:pt x="218694" y="184404"/>
                  </a:cubicBezTo>
                  <a:lnTo>
                    <a:pt x="204978" y="184404"/>
                  </a:lnTo>
                  <a:cubicBezTo>
                    <a:pt x="195834" y="184404"/>
                    <a:pt x="178562" y="179578"/>
                    <a:pt x="153162" y="169926"/>
                  </a:cubicBezTo>
                  <a:close/>
                  <a:moveTo>
                    <a:pt x="380238" y="145542"/>
                  </a:moveTo>
                  <a:cubicBezTo>
                    <a:pt x="345186" y="149098"/>
                    <a:pt x="308102" y="156972"/>
                    <a:pt x="268986" y="169164"/>
                  </a:cubicBezTo>
                  <a:cubicBezTo>
                    <a:pt x="279146" y="177800"/>
                    <a:pt x="284226" y="184912"/>
                    <a:pt x="284226" y="190500"/>
                  </a:cubicBezTo>
                  <a:lnTo>
                    <a:pt x="283464" y="204978"/>
                  </a:lnTo>
                  <a:lnTo>
                    <a:pt x="307086" y="198882"/>
                  </a:lnTo>
                  <a:cubicBezTo>
                    <a:pt x="331470" y="202438"/>
                    <a:pt x="343662" y="211328"/>
                    <a:pt x="343662" y="225552"/>
                  </a:cubicBezTo>
                  <a:cubicBezTo>
                    <a:pt x="343662" y="231648"/>
                    <a:pt x="338328" y="237236"/>
                    <a:pt x="327660" y="242316"/>
                  </a:cubicBezTo>
                  <a:cubicBezTo>
                    <a:pt x="307340" y="248920"/>
                    <a:pt x="291084" y="257048"/>
                    <a:pt x="278892" y="266700"/>
                  </a:cubicBezTo>
                  <a:cubicBezTo>
                    <a:pt x="277368" y="278384"/>
                    <a:pt x="276352" y="289306"/>
                    <a:pt x="275844" y="299466"/>
                  </a:cubicBezTo>
                  <a:cubicBezTo>
                    <a:pt x="282448" y="294894"/>
                    <a:pt x="287274" y="292608"/>
                    <a:pt x="290322" y="292608"/>
                  </a:cubicBezTo>
                  <a:cubicBezTo>
                    <a:pt x="295402" y="292608"/>
                    <a:pt x="304800" y="295656"/>
                    <a:pt x="318516" y="301752"/>
                  </a:cubicBezTo>
                  <a:lnTo>
                    <a:pt x="308610" y="272796"/>
                  </a:lnTo>
                  <a:cubicBezTo>
                    <a:pt x="319786" y="283464"/>
                    <a:pt x="330708" y="290322"/>
                    <a:pt x="341376" y="293370"/>
                  </a:cubicBezTo>
                  <a:cubicBezTo>
                    <a:pt x="357632" y="247142"/>
                    <a:pt x="370586" y="197866"/>
                    <a:pt x="380238" y="145542"/>
                  </a:cubicBezTo>
                  <a:close/>
                  <a:moveTo>
                    <a:pt x="221742" y="0"/>
                  </a:moveTo>
                  <a:cubicBezTo>
                    <a:pt x="234442" y="0"/>
                    <a:pt x="245364" y="2032"/>
                    <a:pt x="254508" y="6096"/>
                  </a:cubicBezTo>
                  <a:cubicBezTo>
                    <a:pt x="280924" y="26416"/>
                    <a:pt x="294132" y="42926"/>
                    <a:pt x="294132" y="55626"/>
                  </a:cubicBezTo>
                  <a:cubicBezTo>
                    <a:pt x="294132" y="61214"/>
                    <a:pt x="290322" y="66802"/>
                    <a:pt x="282702" y="72390"/>
                  </a:cubicBezTo>
                  <a:cubicBezTo>
                    <a:pt x="258826" y="96266"/>
                    <a:pt x="228854" y="120650"/>
                    <a:pt x="192786" y="145542"/>
                  </a:cubicBezTo>
                  <a:cubicBezTo>
                    <a:pt x="225298" y="136906"/>
                    <a:pt x="282956" y="123190"/>
                    <a:pt x="365760" y="104394"/>
                  </a:cubicBezTo>
                  <a:cubicBezTo>
                    <a:pt x="379984" y="95250"/>
                    <a:pt x="390652" y="90678"/>
                    <a:pt x="397764" y="90678"/>
                  </a:cubicBezTo>
                  <a:cubicBezTo>
                    <a:pt x="405892" y="90678"/>
                    <a:pt x="419100" y="99822"/>
                    <a:pt x="437388" y="118110"/>
                  </a:cubicBezTo>
                  <a:cubicBezTo>
                    <a:pt x="456184" y="137414"/>
                    <a:pt x="465582" y="153924"/>
                    <a:pt x="465582" y="167640"/>
                  </a:cubicBezTo>
                  <a:cubicBezTo>
                    <a:pt x="465582" y="176276"/>
                    <a:pt x="459486" y="187706"/>
                    <a:pt x="447294" y="201930"/>
                  </a:cubicBezTo>
                  <a:cubicBezTo>
                    <a:pt x="422402" y="283210"/>
                    <a:pt x="402844" y="332232"/>
                    <a:pt x="388620" y="348996"/>
                  </a:cubicBezTo>
                  <a:cubicBezTo>
                    <a:pt x="373888" y="361696"/>
                    <a:pt x="359410" y="368046"/>
                    <a:pt x="345186" y="368046"/>
                  </a:cubicBezTo>
                  <a:cubicBezTo>
                    <a:pt x="337566" y="368046"/>
                    <a:pt x="331470" y="357378"/>
                    <a:pt x="326898" y="336042"/>
                  </a:cubicBezTo>
                  <a:cubicBezTo>
                    <a:pt x="323850" y="340106"/>
                    <a:pt x="317246" y="343662"/>
                    <a:pt x="307086" y="346710"/>
                  </a:cubicBezTo>
                  <a:cubicBezTo>
                    <a:pt x="294386" y="352806"/>
                    <a:pt x="282194" y="363474"/>
                    <a:pt x="270510" y="378714"/>
                  </a:cubicBezTo>
                  <a:cubicBezTo>
                    <a:pt x="294894" y="398526"/>
                    <a:pt x="307086" y="414782"/>
                    <a:pt x="307086" y="427482"/>
                  </a:cubicBezTo>
                  <a:cubicBezTo>
                    <a:pt x="307086" y="440690"/>
                    <a:pt x="297688" y="473964"/>
                    <a:pt x="278892" y="527304"/>
                  </a:cubicBezTo>
                  <a:cubicBezTo>
                    <a:pt x="272796" y="546100"/>
                    <a:pt x="269748" y="559816"/>
                    <a:pt x="269748" y="568452"/>
                  </a:cubicBezTo>
                  <a:cubicBezTo>
                    <a:pt x="269748" y="582676"/>
                    <a:pt x="290322" y="589788"/>
                    <a:pt x="331470" y="589788"/>
                  </a:cubicBezTo>
                  <a:cubicBezTo>
                    <a:pt x="380746" y="589788"/>
                    <a:pt x="433832" y="581152"/>
                    <a:pt x="490728" y="563880"/>
                  </a:cubicBezTo>
                  <a:cubicBezTo>
                    <a:pt x="493776" y="548132"/>
                    <a:pt x="495300" y="533654"/>
                    <a:pt x="495300" y="520446"/>
                  </a:cubicBezTo>
                  <a:cubicBezTo>
                    <a:pt x="495300" y="481330"/>
                    <a:pt x="485394" y="440690"/>
                    <a:pt x="465582" y="398526"/>
                  </a:cubicBezTo>
                  <a:cubicBezTo>
                    <a:pt x="513334" y="439674"/>
                    <a:pt x="547116" y="495300"/>
                    <a:pt x="566928" y="565404"/>
                  </a:cubicBezTo>
                  <a:cubicBezTo>
                    <a:pt x="579628" y="574040"/>
                    <a:pt x="585978" y="584708"/>
                    <a:pt x="585978" y="597408"/>
                  </a:cubicBezTo>
                  <a:cubicBezTo>
                    <a:pt x="585978" y="620776"/>
                    <a:pt x="573786" y="637032"/>
                    <a:pt x="549402" y="646176"/>
                  </a:cubicBezTo>
                  <a:cubicBezTo>
                    <a:pt x="524510" y="656844"/>
                    <a:pt x="484124" y="662178"/>
                    <a:pt x="428244" y="662178"/>
                  </a:cubicBezTo>
                  <a:cubicBezTo>
                    <a:pt x="382524" y="662178"/>
                    <a:pt x="348234" y="660146"/>
                    <a:pt x="325374" y="656082"/>
                  </a:cubicBezTo>
                  <a:cubicBezTo>
                    <a:pt x="261366" y="641858"/>
                    <a:pt x="229362" y="612902"/>
                    <a:pt x="229362" y="569214"/>
                  </a:cubicBezTo>
                  <a:cubicBezTo>
                    <a:pt x="229362" y="552450"/>
                    <a:pt x="231902" y="533400"/>
                    <a:pt x="236982" y="512064"/>
                  </a:cubicBezTo>
                  <a:cubicBezTo>
                    <a:pt x="245110" y="478536"/>
                    <a:pt x="252476" y="446786"/>
                    <a:pt x="259080" y="416814"/>
                  </a:cubicBezTo>
                  <a:lnTo>
                    <a:pt x="249936" y="406908"/>
                  </a:lnTo>
                  <a:cubicBezTo>
                    <a:pt x="215392" y="454660"/>
                    <a:pt x="179324" y="505714"/>
                    <a:pt x="141732" y="560070"/>
                  </a:cubicBezTo>
                  <a:cubicBezTo>
                    <a:pt x="107696" y="603250"/>
                    <a:pt x="81534" y="628142"/>
                    <a:pt x="63246" y="634746"/>
                  </a:cubicBezTo>
                  <a:cubicBezTo>
                    <a:pt x="40894" y="644398"/>
                    <a:pt x="24638" y="649224"/>
                    <a:pt x="14478" y="649224"/>
                  </a:cubicBezTo>
                  <a:cubicBezTo>
                    <a:pt x="4826" y="649224"/>
                    <a:pt x="0" y="645414"/>
                    <a:pt x="0" y="637794"/>
                  </a:cubicBezTo>
                  <a:cubicBezTo>
                    <a:pt x="0" y="627126"/>
                    <a:pt x="6096" y="616204"/>
                    <a:pt x="18288" y="605028"/>
                  </a:cubicBezTo>
                  <a:cubicBezTo>
                    <a:pt x="24384" y="580644"/>
                    <a:pt x="32004" y="559308"/>
                    <a:pt x="41148" y="541020"/>
                  </a:cubicBezTo>
                  <a:cubicBezTo>
                    <a:pt x="42164" y="557784"/>
                    <a:pt x="44450" y="571500"/>
                    <a:pt x="48006" y="582168"/>
                  </a:cubicBezTo>
                  <a:cubicBezTo>
                    <a:pt x="101346" y="535940"/>
                    <a:pt x="155448" y="471170"/>
                    <a:pt x="210312" y="387858"/>
                  </a:cubicBezTo>
                  <a:cubicBezTo>
                    <a:pt x="188976" y="398526"/>
                    <a:pt x="163830" y="412242"/>
                    <a:pt x="134874" y="429006"/>
                  </a:cubicBezTo>
                  <a:cubicBezTo>
                    <a:pt x="125730" y="435102"/>
                    <a:pt x="117856" y="438150"/>
                    <a:pt x="111252" y="438150"/>
                  </a:cubicBezTo>
                  <a:cubicBezTo>
                    <a:pt x="103632" y="438150"/>
                    <a:pt x="98298" y="432308"/>
                    <a:pt x="95250" y="420624"/>
                  </a:cubicBezTo>
                  <a:cubicBezTo>
                    <a:pt x="95250" y="401320"/>
                    <a:pt x="97282" y="389382"/>
                    <a:pt x="101346" y="384810"/>
                  </a:cubicBezTo>
                  <a:cubicBezTo>
                    <a:pt x="104394" y="381254"/>
                    <a:pt x="114046" y="375412"/>
                    <a:pt x="130302" y="367284"/>
                  </a:cubicBezTo>
                  <a:cubicBezTo>
                    <a:pt x="122682" y="356108"/>
                    <a:pt x="118364" y="348742"/>
                    <a:pt x="117348" y="345186"/>
                  </a:cubicBezTo>
                  <a:cubicBezTo>
                    <a:pt x="113792" y="326390"/>
                    <a:pt x="109982" y="289560"/>
                    <a:pt x="105918" y="234696"/>
                  </a:cubicBezTo>
                  <a:cubicBezTo>
                    <a:pt x="87630" y="218440"/>
                    <a:pt x="78486" y="205486"/>
                    <a:pt x="78486" y="195834"/>
                  </a:cubicBezTo>
                  <a:cubicBezTo>
                    <a:pt x="78486" y="188722"/>
                    <a:pt x="84074" y="181610"/>
                    <a:pt x="95250" y="174498"/>
                  </a:cubicBezTo>
                  <a:cubicBezTo>
                    <a:pt x="134874" y="142494"/>
                    <a:pt x="173228" y="99568"/>
                    <a:pt x="210312" y="45720"/>
                  </a:cubicBezTo>
                  <a:cubicBezTo>
                    <a:pt x="200152" y="36068"/>
                    <a:pt x="195072" y="26162"/>
                    <a:pt x="195072" y="16002"/>
                  </a:cubicBezTo>
                  <a:cubicBezTo>
                    <a:pt x="195072" y="7366"/>
                    <a:pt x="203962" y="2032"/>
                    <a:pt x="2217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5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>
            <a:extLst>
              <a:ext uri="{FF2B5EF4-FFF2-40B4-BE49-F238E27FC236}">
                <a16:creationId xmlns:a16="http://schemas.microsoft.com/office/drawing/2014/main" id="{EB82A7FF-DFA8-50BF-272B-020CB7FFD82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5486401" y="0"/>
            <a:ext cx="6705599" cy="6857999"/>
          </a:xfrm>
          <a:prstGeom prst="rect">
            <a:avLst/>
          </a:prstGeom>
        </p:spPr>
      </p:pic>
      <p:pic>
        <p:nvPicPr>
          <p:cNvPr id="35" name="Picture 32">
            <a:extLst>
              <a:ext uri="{FF2B5EF4-FFF2-40B4-BE49-F238E27FC236}">
                <a16:creationId xmlns:a16="http://schemas.microsoft.com/office/drawing/2014/main" id="{037F96FA-691D-BA3F-72F4-50B21085CBB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5000"/>
          </a:blip>
          <a:stretch>
            <a:fillRect/>
          </a:stretch>
        </p:blipFill>
        <p:spPr>
          <a:xfrm flipH="1">
            <a:off x="0" y="0"/>
            <a:ext cx="3572257" cy="6858000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5FDD5C10-87CC-5663-F6C4-1E98087D0CE8}"/>
              </a:ext>
            </a:extLst>
          </p:cNvPr>
          <p:cNvSpPr txBox="1"/>
          <p:nvPr/>
        </p:nvSpPr>
        <p:spPr>
          <a:xfrm>
            <a:off x="1344730" y="1723898"/>
            <a:ext cx="3642951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>
                <a:ln w="6350">
                  <a:solidFill>
                    <a:srgbClr val="F484E4"/>
                  </a:solidFill>
                </a:ln>
                <a:gradFill>
                  <a:gsLst>
                    <a:gs pos="43000">
                      <a:schemeClr val="bg1"/>
                    </a:gs>
                    <a:gs pos="100000">
                      <a:srgbClr val="FAC6F1"/>
                    </a:gs>
                  </a:gsLst>
                  <a:lin ang="5400000" scaled="0"/>
                </a:gradFill>
                <a:effectLst>
                  <a:outerShdw blurRad="228600" sx="101000" sy="101000" algn="ctr" rotWithShape="0">
                    <a:srgbClr val="F484E4">
                      <a:alpha val="45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血鬼术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30D63E17-0272-2C25-6280-2008F2775415}"/>
              </a:ext>
            </a:extLst>
          </p:cNvPr>
          <p:cNvSpPr txBox="1"/>
          <p:nvPr/>
        </p:nvSpPr>
        <p:spPr>
          <a:xfrm>
            <a:off x="8063030" y="1723898"/>
            <a:ext cx="1958639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>
                <a:ln w="6350">
                  <a:solidFill>
                    <a:srgbClr val="F484E4"/>
                  </a:solidFill>
                </a:ln>
                <a:gradFill>
                  <a:gsLst>
                    <a:gs pos="43000">
                      <a:schemeClr val="bg1"/>
                    </a:gs>
                    <a:gs pos="100000">
                      <a:srgbClr val="FAC6F1"/>
                    </a:gs>
                  </a:gsLst>
                  <a:lin ang="5400000" scaled="0"/>
                </a:gradFill>
                <a:effectLst>
                  <a:outerShdw blurRad="228600" sx="101000" sy="101000" algn="ctr" rotWithShape="0">
                    <a:srgbClr val="F484E4">
                      <a:alpha val="45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爆血</a:t>
            </a:r>
          </a:p>
        </p:txBody>
      </p:sp>
      <p:sp>
        <p:nvSpPr>
          <p:cNvPr id="36" name="矩形: 单圆角 35">
            <a:extLst>
              <a:ext uri="{FF2B5EF4-FFF2-40B4-BE49-F238E27FC236}">
                <a16:creationId xmlns:a16="http://schemas.microsoft.com/office/drawing/2014/main" id="{B22A74B1-2D26-066F-20A3-5BB9B2C3DE2B}"/>
              </a:ext>
            </a:extLst>
          </p:cNvPr>
          <p:cNvSpPr/>
          <p:nvPr/>
        </p:nvSpPr>
        <p:spPr>
          <a:xfrm flipV="1">
            <a:off x="1502937" y="3090334"/>
            <a:ext cx="8758663" cy="2677118"/>
          </a:xfrm>
          <a:prstGeom prst="round1Rect">
            <a:avLst>
              <a:gd name="adj" fmla="val 19830"/>
            </a:avLst>
          </a:prstGeom>
          <a:gradFill>
            <a:gsLst>
              <a:gs pos="2000">
                <a:srgbClr val="F376E1"/>
              </a:gs>
              <a:gs pos="46000">
                <a:srgbClr val="F376E1">
                  <a:alpha val="0"/>
                </a:srgbClr>
              </a:gs>
              <a:gs pos="94000">
                <a:srgbClr val="F484E4"/>
              </a:gs>
            </a:gsLst>
            <a:lin ang="0" scaled="0"/>
          </a:gradFill>
          <a:ln w="22225">
            <a:gradFill>
              <a:gsLst>
                <a:gs pos="25000">
                  <a:srgbClr val="DB75CC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76A7CB6E-E903-983D-D832-6F028BBC3F1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937" r="20937"/>
          <a:stretch/>
        </p:blipFill>
        <p:spPr>
          <a:xfrm>
            <a:off x="1767462" y="-12700"/>
            <a:ext cx="7089726" cy="6861025"/>
          </a:xfrm>
          <a:prstGeom prst="rect">
            <a:avLst/>
          </a:prstGeom>
          <a:effectLst>
            <a:outerShdw blurRad="254000" dist="63500" dir="5400000" algn="ctr" rotWithShape="0">
              <a:srgbClr val="F376E1">
                <a:alpha val="50000"/>
              </a:srgbClr>
            </a:outerShdw>
          </a:effectLst>
        </p:spPr>
      </p:pic>
      <p:sp>
        <p:nvSpPr>
          <p:cNvPr id="14" name="星形: 四角 13">
            <a:extLst>
              <a:ext uri="{FF2B5EF4-FFF2-40B4-BE49-F238E27FC236}">
                <a16:creationId xmlns:a16="http://schemas.microsoft.com/office/drawing/2014/main" id="{750E12E0-35D5-F050-E98E-1CAF9D02EBD6}"/>
              </a:ext>
            </a:extLst>
          </p:cNvPr>
          <p:cNvSpPr/>
          <p:nvPr/>
        </p:nvSpPr>
        <p:spPr>
          <a:xfrm>
            <a:off x="7277011" y="1505415"/>
            <a:ext cx="446048" cy="446048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星形: 四角 14">
            <a:extLst>
              <a:ext uri="{FF2B5EF4-FFF2-40B4-BE49-F238E27FC236}">
                <a16:creationId xmlns:a16="http://schemas.microsoft.com/office/drawing/2014/main" id="{AC6F6A1F-A51E-B052-525F-FE565A6BC98C}"/>
              </a:ext>
            </a:extLst>
          </p:cNvPr>
          <p:cNvSpPr/>
          <p:nvPr/>
        </p:nvSpPr>
        <p:spPr>
          <a:xfrm>
            <a:off x="3406955" y="914533"/>
            <a:ext cx="691612" cy="691612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星形: 四角 15">
            <a:extLst>
              <a:ext uri="{FF2B5EF4-FFF2-40B4-BE49-F238E27FC236}">
                <a16:creationId xmlns:a16="http://schemas.microsoft.com/office/drawing/2014/main" id="{8A6BEF4D-FDEF-DBED-61EF-F4EED4F9BFD0}"/>
              </a:ext>
            </a:extLst>
          </p:cNvPr>
          <p:cNvSpPr/>
          <p:nvPr/>
        </p:nvSpPr>
        <p:spPr>
          <a:xfrm>
            <a:off x="6996563" y="4204626"/>
            <a:ext cx="398900" cy="398900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星形: 四角 16">
            <a:extLst>
              <a:ext uri="{FF2B5EF4-FFF2-40B4-BE49-F238E27FC236}">
                <a16:creationId xmlns:a16="http://schemas.microsoft.com/office/drawing/2014/main" id="{2BB501E8-3E2A-CA8A-FC5F-7E5701B2FB56}"/>
              </a:ext>
            </a:extLst>
          </p:cNvPr>
          <p:cNvSpPr/>
          <p:nvPr/>
        </p:nvSpPr>
        <p:spPr>
          <a:xfrm>
            <a:off x="3350439" y="2642531"/>
            <a:ext cx="184688" cy="184688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星形: 四角 17">
            <a:extLst>
              <a:ext uri="{FF2B5EF4-FFF2-40B4-BE49-F238E27FC236}">
                <a16:creationId xmlns:a16="http://schemas.microsoft.com/office/drawing/2014/main" id="{08A27F65-45D6-E3CE-73DB-1D0558E513F0}"/>
              </a:ext>
            </a:extLst>
          </p:cNvPr>
          <p:cNvSpPr/>
          <p:nvPr/>
        </p:nvSpPr>
        <p:spPr>
          <a:xfrm>
            <a:off x="7557509" y="2543177"/>
            <a:ext cx="333527" cy="333527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图片包含 游戏机, 盘子, 监控, 白色&#10;&#10;描述已自动生成">
            <a:extLst>
              <a:ext uri="{FF2B5EF4-FFF2-40B4-BE49-F238E27FC236}">
                <a16:creationId xmlns:a16="http://schemas.microsoft.com/office/drawing/2014/main" id="{C2146F45-BE2A-632C-0209-5C175C94E77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207" y="2734734"/>
            <a:ext cx="2614507" cy="711199"/>
          </a:xfrm>
          <a:prstGeom prst="rect">
            <a:avLst/>
          </a:prstGeom>
        </p:spPr>
      </p:pic>
      <p:sp>
        <p:nvSpPr>
          <p:cNvPr id="49" name="星形: 四角 48">
            <a:extLst>
              <a:ext uri="{FF2B5EF4-FFF2-40B4-BE49-F238E27FC236}">
                <a16:creationId xmlns:a16="http://schemas.microsoft.com/office/drawing/2014/main" id="{707CBEEE-A30B-1333-437A-23282ED7B3AA}"/>
              </a:ext>
            </a:extLst>
          </p:cNvPr>
          <p:cNvSpPr/>
          <p:nvPr/>
        </p:nvSpPr>
        <p:spPr>
          <a:xfrm>
            <a:off x="2662658" y="3587749"/>
            <a:ext cx="311567" cy="311567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D6602E5-3A21-0236-04EB-383DA78066F3}"/>
              </a:ext>
            </a:extLst>
          </p:cNvPr>
          <p:cNvSpPr txBox="1"/>
          <p:nvPr/>
        </p:nvSpPr>
        <p:spPr>
          <a:xfrm>
            <a:off x="1698526" y="3343710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灶门弥豆子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48ABD386-23D2-7EDC-08FB-2BF375CA29A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877" y="4327529"/>
            <a:ext cx="1224839" cy="688972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B2DEDED7-AEF6-B31F-F537-175F3C796B3A}"/>
              </a:ext>
            </a:extLst>
          </p:cNvPr>
          <p:cNvCxnSpPr/>
          <p:nvPr/>
        </p:nvCxnSpPr>
        <p:spPr>
          <a:xfrm>
            <a:off x="2377440" y="3484880"/>
            <a:ext cx="0" cy="1874520"/>
          </a:xfrm>
          <a:prstGeom prst="line">
            <a:avLst/>
          </a:prstGeom>
          <a:ln w="25400" cap="rnd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FF6DB790-A799-D6C8-936D-98EA5CE3F50A}"/>
              </a:ext>
            </a:extLst>
          </p:cNvPr>
          <p:cNvCxnSpPr>
            <a:cxnSpLocks/>
          </p:cNvCxnSpPr>
          <p:nvPr/>
        </p:nvCxnSpPr>
        <p:spPr>
          <a:xfrm flipV="1">
            <a:off x="1696720" y="3484880"/>
            <a:ext cx="0" cy="1874520"/>
          </a:xfrm>
          <a:prstGeom prst="line">
            <a:avLst/>
          </a:prstGeom>
          <a:ln w="25400" cap="rnd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E729A4CE-74FA-8B4A-5454-EFD4EE21DEF8}"/>
              </a:ext>
            </a:extLst>
          </p:cNvPr>
          <p:cNvSpPr txBox="1"/>
          <p:nvPr/>
        </p:nvSpPr>
        <p:spPr>
          <a:xfrm>
            <a:off x="7661011" y="3519980"/>
            <a:ext cx="2642924" cy="1477328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灶门炭治郎的妹妹，因鬼舞辻无惨的血液变成了鬼。平日躲藏在炭治郎身后的箱子里，以理性抑制着作为鬼的本能与炭治郎一同战斗。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F07959D-5B2F-9953-1D3D-44617CCF236B}"/>
              </a:ext>
            </a:extLst>
          </p:cNvPr>
          <p:cNvSpPr txBox="1"/>
          <p:nvPr/>
        </p:nvSpPr>
        <p:spPr>
          <a:xfrm rot="5400000">
            <a:off x="8580187" y="3285210"/>
            <a:ext cx="5793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200" b="0" i="0">
                <a:solidFill>
                  <a:schemeClr val="bg1"/>
                </a:solidFill>
                <a:effectLst/>
                <a:latin typeface="Manrope" pitchFamily="2" charset="0"/>
              </a:rPr>
              <a:t>KAMADO NEZUKO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A37DA078-3ECE-BF0D-4449-3435B954834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6522" y="639385"/>
            <a:ext cx="825907" cy="790743"/>
            <a:chOff x="1349537" y="1352139"/>
            <a:chExt cx="825907" cy="790743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E6229B16-E2B0-B619-83E9-1271B8E17D15}"/>
                </a:ext>
              </a:extLst>
            </p:cNvPr>
            <p:cNvGrpSpPr/>
            <p:nvPr/>
          </p:nvGrpSpPr>
          <p:grpSpPr>
            <a:xfrm>
              <a:off x="1349537" y="1352139"/>
              <a:ext cx="825907" cy="790743"/>
              <a:chOff x="1054440" y="1398145"/>
              <a:chExt cx="768462" cy="735743"/>
            </a:xfrm>
            <a:effectLst>
              <a:outerShdw blurRad="127000" sx="102000" sy="102000" algn="ctr" rotWithShape="0">
                <a:schemeClr val="bg1">
                  <a:alpha val="55000"/>
                </a:schemeClr>
              </a:outerShdw>
            </a:effectLst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2CB69227-4B0F-CFC9-EE65-EDF2293ADFB3}"/>
                  </a:ext>
                </a:extLst>
              </p:cNvPr>
              <p:cNvGrpSpPr/>
              <p:nvPr/>
            </p:nvGrpSpPr>
            <p:grpSpPr>
              <a:xfrm>
                <a:off x="1054440" y="1401829"/>
                <a:ext cx="768462" cy="732059"/>
                <a:chOff x="1010965" y="2953365"/>
                <a:chExt cx="1452198" cy="1383403"/>
              </a:xfrm>
              <a:effectLst/>
            </p:grpSpPr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8B12B7B6-0864-44B8-E587-FDFC595BE537}"/>
                    </a:ext>
                  </a:extLst>
                </p:cNvPr>
                <p:cNvSpPr/>
                <p:nvPr/>
              </p:nvSpPr>
              <p:spPr>
                <a:xfrm>
                  <a:off x="1010965" y="2953365"/>
                  <a:ext cx="1452198" cy="1383403"/>
                </a:xfrm>
                <a:custGeom>
                  <a:avLst/>
                  <a:gdLst>
                    <a:gd name="connsiteX0" fmla="*/ 3332998 w 3474149"/>
                    <a:gd name="connsiteY0" fmla="*/ 2030634 h 3309578"/>
                    <a:gd name="connsiteX1" fmla="*/ 3323583 w 3474149"/>
                    <a:gd name="connsiteY1" fmla="*/ 2044291 h 3309578"/>
                    <a:gd name="connsiteX2" fmla="*/ 3320085 w 3474149"/>
                    <a:gd name="connsiteY2" fmla="*/ 2062038 h 3309578"/>
                    <a:gd name="connsiteX3" fmla="*/ 3314871 w 3474149"/>
                    <a:gd name="connsiteY3" fmla="*/ 2073808 h 3309578"/>
                    <a:gd name="connsiteX4" fmla="*/ 3314092 w 3474149"/>
                    <a:gd name="connsiteY4" fmla="*/ 2074901 h 3309578"/>
                    <a:gd name="connsiteX5" fmla="*/ 3314350 w 3474149"/>
                    <a:gd name="connsiteY5" fmla="*/ 2074983 h 3309578"/>
                    <a:gd name="connsiteX6" fmla="*/ 3314871 w 3474149"/>
                    <a:gd name="connsiteY6" fmla="*/ 2073808 h 3309578"/>
                    <a:gd name="connsiteX7" fmla="*/ 3323764 w 3474149"/>
                    <a:gd name="connsiteY7" fmla="*/ 2061326 h 3309578"/>
                    <a:gd name="connsiteX8" fmla="*/ 3332998 w 3474149"/>
                    <a:gd name="connsiteY8" fmla="*/ 2030634 h 3309578"/>
                    <a:gd name="connsiteX9" fmla="*/ 3121619 w 3474149"/>
                    <a:gd name="connsiteY9" fmla="*/ 1484044 h 3309578"/>
                    <a:gd name="connsiteX10" fmla="*/ 3126024 w 3474149"/>
                    <a:gd name="connsiteY10" fmla="*/ 1591816 h 3309578"/>
                    <a:gd name="connsiteX11" fmla="*/ 2884870 w 3474149"/>
                    <a:gd name="connsiteY11" fmla="*/ 2443711 h 3309578"/>
                    <a:gd name="connsiteX12" fmla="*/ 2840564 w 3474149"/>
                    <a:gd name="connsiteY12" fmla="*/ 2512071 h 3309578"/>
                    <a:gd name="connsiteX13" fmla="*/ 2822456 w 3474149"/>
                    <a:gd name="connsiteY13" fmla="*/ 2534764 h 3309578"/>
                    <a:gd name="connsiteX14" fmla="*/ 2821915 w 3474149"/>
                    <a:gd name="connsiteY14" fmla="*/ 2535370 h 3309578"/>
                    <a:gd name="connsiteX15" fmla="*/ 2796966 w 3474149"/>
                    <a:gd name="connsiteY15" fmla="*/ 2560758 h 3309578"/>
                    <a:gd name="connsiteX16" fmla="*/ 2795140 w 3474149"/>
                    <a:gd name="connsiteY16" fmla="*/ 2564361 h 3309578"/>
                    <a:gd name="connsiteX17" fmla="*/ 2816519 w 3474149"/>
                    <a:gd name="connsiteY17" fmla="*/ 2542205 h 3309578"/>
                    <a:gd name="connsiteX18" fmla="*/ 2822456 w 3474149"/>
                    <a:gd name="connsiteY18" fmla="*/ 2534764 h 3309578"/>
                    <a:gd name="connsiteX19" fmla="*/ 2854328 w 3474149"/>
                    <a:gd name="connsiteY19" fmla="*/ 2499103 h 3309578"/>
                    <a:gd name="connsiteX20" fmla="*/ 2924771 w 3474149"/>
                    <a:gd name="connsiteY20" fmla="*/ 2413286 h 3309578"/>
                    <a:gd name="connsiteX21" fmla="*/ 3102165 w 3474149"/>
                    <a:gd name="connsiteY21" fmla="*/ 2014658 h 3309578"/>
                    <a:gd name="connsiteX22" fmla="*/ 3131578 w 3474149"/>
                    <a:gd name="connsiteY22" fmla="*/ 1900358 h 3309578"/>
                    <a:gd name="connsiteX23" fmla="*/ 3125014 w 3474149"/>
                    <a:gd name="connsiteY23" fmla="*/ 1487608 h 3309578"/>
                    <a:gd name="connsiteX24" fmla="*/ 3121619 w 3474149"/>
                    <a:gd name="connsiteY24" fmla="*/ 1484044 h 3309578"/>
                    <a:gd name="connsiteX25" fmla="*/ 3102753 w 3474149"/>
                    <a:gd name="connsiteY25" fmla="*/ 1342033 h 3309578"/>
                    <a:gd name="connsiteX26" fmla="*/ 3091541 w 3474149"/>
                    <a:gd name="connsiteY26" fmla="*/ 1357433 h 3309578"/>
                    <a:gd name="connsiteX27" fmla="*/ 3097891 w 3474149"/>
                    <a:gd name="connsiteY27" fmla="*/ 1366958 h 3309578"/>
                    <a:gd name="connsiteX28" fmla="*/ 3109588 w 3474149"/>
                    <a:gd name="connsiteY28" fmla="*/ 1351083 h 3309578"/>
                    <a:gd name="connsiteX29" fmla="*/ 3102753 w 3474149"/>
                    <a:gd name="connsiteY29" fmla="*/ 1342033 h 3309578"/>
                    <a:gd name="connsiteX30" fmla="*/ 156353 w 3474149"/>
                    <a:gd name="connsiteY30" fmla="*/ 1227733 h 3309578"/>
                    <a:gd name="connsiteX31" fmla="*/ 145141 w 3474149"/>
                    <a:gd name="connsiteY31" fmla="*/ 1243133 h 3309578"/>
                    <a:gd name="connsiteX32" fmla="*/ 151491 w 3474149"/>
                    <a:gd name="connsiteY32" fmla="*/ 1252658 h 3309578"/>
                    <a:gd name="connsiteX33" fmla="*/ 163188 w 3474149"/>
                    <a:gd name="connsiteY33" fmla="*/ 1236783 h 3309578"/>
                    <a:gd name="connsiteX34" fmla="*/ 156353 w 3474149"/>
                    <a:gd name="connsiteY34" fmla="*/ 1227733 h 3309578"/>
                    <a:gd name="connsiteX35" fmla="*/ 348270 w 3474149"/>
                    <a:gd name="connsiteY35" fmla="*/ 775472 h 3309578"/>
                    <a:gd name="connsiteX36" fmla="*/ 309970 w 3474149"/>
                    <a:gd name="connsiteY36" fmla="*/ 803551 h 3309578"/>
                    <a:gd name="connsiteX37" fmla="*/ 283885 w 3474149"/>
                    <a:gd name="connsiteY37" fmla="*/ 858731 h 3309578"/>
                    <a:gd name="connsiteX38" fmla="*/ 323067 w 3474149"/>
                    <a:gd name="connsiteY38" fmla="*/ 829168 h 3309578"/>
                    <a:gd name="connsiteX39" fmla="*/ 348270 w 3474149"/>
                    <a:gd name="connsiteY39" fmla="*/ 775472 h 3309578"/>
                    <a:gd name="connsiteX40" fmla="*/ 2775893 w 3474149"/>
                    <a:gd name="connsiteY40" fmla="*/ 662108 h 3309578"/>
                    <a:gd name="connsiteX41" fmla="*/ 2831616 w 3474149"/>
                    <a:gd name="connsiteY41" fmla="*/ 733789 h 3309578"/>
                    <a:gd name="connsiteX42" fmla="*/ 2931043 w 3474149"/>
                    <a:gd name="connsiteY42" fmla="*/ 866199 h 3309578"/>
                    <a:gd name="connsiteX43" fmla="*/ 2978889 w 3474149"/>
                    <a:gd name="connsiteY43" fmla="*/ 914504 h 3309578"/>
                    <a:gd name="connsiteX44" fmla="*/ 2835546 w 3474149"/>
                    <a:gd name="connsiteY44" fmla="*/ 719258 h 3309578"/>
                    <a:gd name="connsiteX45" fmla="*/ 1613886 w 3474149"/>
                    <a:gd name="connsiteY45" fmla="*/ 57 h 3309578"/>
                    <a:gd name="connsiteX46" fmla="*/ 1820538 w 3474149"/>
                    <a:gd name="connsiteY46" fmla="*/ 1424 h 3309578"/>
                    <a:gd name="connsiteX47" fmla="*/ 2422438 w 3474149"/>
                    <a:gd name="connsiteY47" fmla="*/ 108685 h 3309578"/>
                    <a:gd name="connsiteX48" fmla="*/ 2990878 w 3474149"/>
                    <a:gd name="connsiteY48" fmla="*/ 494292 h 3309578"/>
                    <a:gd name="connsiteX49" fmla="*/ 3368228 w 3474149"/>
                    <a:gd name="connsiteY49" fmla="*/ 1097367 h 3309578"/>
                    <a:gd name="connsiteX50" fmla="*/ 3406215 w 3474149"/>
                    <a:gd name="connsiteY50" fmla="*/ 1209584 h 3309578"/>
                    <a:gd name="connsiteX51" fmla="*/ 3434547 w 3474149"/>
                    <a:gd name="connsiteY51" fmla="*/ 1342764 h 3309578"/>
                    <a:gd name="connsiteX52" fmla="*/ 3455270 w 3474149"/>
                    <a:gd name="connsiteY52" fmla="*/ 1432177 h 3309578"/>
                    <a:gd name="connsiteX53" fmla="*/ 3461000 w 3474149"/>
                    <a:gd name="connsiteY53" fmla="*/ 1479973 h 3309578"/>
                    <a:gd name="connsiteX54" fmla="*/ 3467060 w 3474149"/>
                    <a:gd name="connsiteY54" fmla="*/ 1519358 h 3309578"/>
                    <a:gd name="connsiteX55" fmla="*/ 3466213 w 3474149"/>
                    <a:gd name="connsiteY55" fmla="*/ 1537173 h 3309578"/>
                    <a:gd name="connsiteX56" fmla="*/ 3461483 w 3474149"/>
                    <a:gd name="connsiteY56" fmla="*/ 1555256 h 3309578"/>
                    <a:gd name="connsiteX57" fmla="*/ 3460274 w 3474149"/>
                    <a:gd name="connsiteY57" fmla="*/ 1574190 h 3309578"/>
                    <a:gd name="connsiteX58" fmla="*/ 3449835 w 3474149"/>
                    <a:gd name="connsiteY58" fmla="*/ 1622782 h 3309578"/>
                    <a:gd name="connsiteX59" fmla="*/ 3402369 w 3474149"/>
                    <a:gd name="connsiteY59" fmla="*/ 1995608 h 3309578"/>
                    <a:gd name="connsiteX60" fmla="*/ 3341696 w 3474149"/>
                    <a:gd name="connsiteY60" fmla="*/ 2167058 h 3309578"/>
                    <a:gd name="connsiteX61" fmla="*/ 3062620 w 3474149"/>
                    <a:gd name="connsiteY61" fmla="*/ 2669029 h 3309578"/>
                    <a:gd name="connsiteX62" fmla="*/ 2885873 w 3474149"/>
                    <a:gd name="connsiteY62" fmla="*/ 2823876 h 3309578"/>
                    <a:gd name="connsiteX63" fmla="*/ 2970597 w 3474149"/>
                    <a:gd name="connsiteY63" fmla="*/ 2698164 h 3309578"/>
                    <a:gd name="connsiteX64" fmla="*/ 3257551 w 3474149"/>
                    <a:gd name="connsiteY64" fmla="*/ 2286189 h 3309578"/>
                    <a:gd name="connsiteX65" fmla="*/ 3301627 w 3474149"/>
                    <a:gd name="connsiteY65" fmla="*/ 2137102 h 3309578"/>
                    <a:gd name="connsiteX66" fmla="*/ 3264121 w 3474149"/>
                    <a:gd name="connsiteY66" fmla="*/ 2179758 h 3309578"/>
                    <a:gd name="connsiteX67" fmla="*/ 2799975 w 3474149"/>
                    <a:gd name="connsiteY67" fmla="*/ 2817933 h 3309578"/>
                    <a:gd name="connsiteX68" fmla="*/ 2703188 w 3474149"/>
                    <a:gd name="connsiteY68" fmla="*/ 2859208 h 3309578"/>
                    <a:gd name="connsiteX69" fmla="*/ 2715800 w 3474149"/>
                    <a:gd name="connsiteY69" fmla="*/ 2840158 h 3309578"/>
                    <a:gd name="connsiteX70" fmla="*/ 3046441 w 3474149"/>
                    <a:gd name="connsiteY70" fmla="*/ 2489131 h 3309578"/>
                    <a:gd name="connsiteX71" fmla="*/ 3252562 w 3474149"/>
                    <a:gd name="connsiteY71" fmla="*/ 1766306 h 3309578"/>
                    <a:gd name="connsiteX72" fmla="*/ 3237107 w 3474149"/>
                    <a:gd name="connsiteY72" fmla="*/ 1442456 h 3309578"/>
                    <a:gd name="connsiteX73" fmla="*/ 3015106 w 3474149"/>
                    <a:gd name="connsiteY73" fmla="*/ 940835 h 3309578"/>
                    <a:gd name="connsiteX74" fmla="*/ 2993441 w 3474149"/>
                    <a:gd name="connsiteY74" fmla="*/ 960907 h 3309578"/>
                    <a:gd name="connsiteX75" fmla="*/ 3185974 w 3474149"/>
                    <a:gd name="connsiteY75" fmla="*/ 1773358 h 3309578"/>
                    <a:gd name="connsiteX76" fmla="*/ 3173620 w 3474149"/>
                    <a:gd name="connsiteY76" fmla="*/ 1934583 h 3309578"/>
                    <a:gd name="connsiteX77" fmla="*/ 3141725 w 3474149"/>
                    <a:gd name="connsiteY77" fmla="*/ 2079648 h 3309578"/>
                    <a:gd name="connsiteX78" fmla="*/ 3109588 w 3474149"/>
                    <a:gd name="connsiteY78" fmla="*/ 2175960 h 3309578"/>
                    <a:gd name="connsiteX79" fmla="*/ 2966263 w 3474149"/>
                    <a:gd name="connsiteY79" fmla="*/ 2414708 h 3309578"/>
                    <a:gd name="connsiteX80" fmla="*/ 2757353 w 3474149"/>
                    <a:gd name="connsiteY80" fmla="*/ 2631868 h 3309578"/>
                    <a:gd name="connsiteX81" fmla="*/ 2705766 w 3474149"/>
                    <a:gd name="connsiteY81" fmla="*/ 2665068 h 3309578"/>
                    <a:gd name="connsiteX82" fmla="*/ 2616676 w 3474149"/>
                    <a:gd name="connsiteY82" fmla="*/ 2737280 h 3309578"/>
                    <a:gd name="connsiteX83" fmla="*/ 2635262 w 3474149"/>
                    <a:gd name="connsiteY83" fmla="*/ 2662372 h 3309578"/>
                    <a:gd name="connsiteX84" fmla="*/ 2865306 w 3474149"/>
                    <a:gd name="connsiteY84" fmla="*/ 2300809 h 3309578"/>
                    <a:gd name="connsiteX85" fmla="*/ 3034481 w 3474149"/>
                    <a:gd name="connsiteY85" fmla="*/ 1832144 h 3309578"/>
                    <a:gd name="connsiteX86" fmla="*/ 2345498 w 3474149"/>
                    <a:gd name="connsiteY86" fmla="*/ 555248 h 3309578"/>
                    <a:gd name="connsiteX87" fmla="*/ 1572888 w 3474149"/>
                    <a:gd name="connsiteY87" fmla="*/ 438468 h 3309578"/>
                    <a:gd name="connsiteX88" fmla="*/ 1056398 w 3474149"/>
                    <a:gd name="connsiteY88" fmla="*/ 683942 h 3309578"/>
                    <a:gd name="connsiteX89" fmla="*/ 825400 w 3474149"/>
                    <a:gd name="connsiteY89" fmla="*/ 932534 h 3309578"/>
                    <a:gd name="connsiteX90" fmla="*/ 735095 w 3474149"/>
                    <a:gd name="connsiteY90" fmla="*/ 1097634 h 3309578"/>
                    <a:gd name="connsiteX91" fmla="*/ 628238 w 3474149"/>
                    <a:gd name="connsiteY91" fmla="*/ 1563808 h 3309578"/>
                    <a:gd name="connsiteX92" fmla="*/ 655366 w 3474149"/>
                    <a:gd name="connsiteY92" fmla="*/ 1824158 h 3309578"/>
                    <a:gd name="connsiteX93" fmla="*/ 798891 w 3474149"/>
                    <a:gd name="connsiteY93" fmla="*/ 2196153 h 3309578"/>
                    <a:gd name="connsiteX94" fmla="*/ 1044554 w 3474149"/>
                    <a:gd name="connsiteY94" fmla="*/ 2494922 h 3309578"/>
                    <a:gd name="connsiteX95" fmla="*/ 1310870 w 3474149"/>
                    <a:gd name="connsiteY95" fmla="*/ 2649658 h 3309578"/>
                    <a:gd name="connsiteX96" fmla="*/ 1389315 w 3474149"/>
                    <a:gd name="connsiteY96" fmla="*/ 2680831 h 3309578"/>
                    <a:gd name="connsiteX97" fmla="*/ 1400380 w 3474149"/>
                    <a:gd name="connsiteY97" fmla="*/ 2751258 h 3309578"/>
                    <a:gd name="connsiteX98" fmla="*/ 1421481 w 3474149"/>
                    <a:gd name="connsiteY98" fmla="*/ 2776658 h 3309578"/>
                    <a:gd name="connsiteX99" fmla="*/ 1534788 w 3474149"/>
                    <a:gd name="connsiteY99" fmla="*/ 2899381 h 3309578"/>
                    <a:gd name="connsiteX100" fmla="*/ 1522088 w 3474149"/>
                    <a:gd name="connsiteY100" fmla="*/ 2960808 h 3309578"/>
                    <a:gd name="connsiteX101" fmla="*/ 1522088 w 3474149"/>
                    <a:gd name="connsiteY101" fmla="*/ 3017958 h 3309578"/>
                    <a:gd name="connsiteX102" fmla="*/ 1534788 w 3474149"/>
                    <a:gd name="connsiteY102" fmla="*/ 3037008 h 3309578"/>
                    <a:gd name="connsiteX103" fmla="*/ 1515738 w 3474149"/>
                    <a:gd name="connsiteY103" fmla="*/ 3056058 h 3309578"/>
                    <a:gd name="connsiteX104" fmla="*/ 1496688 w 3474149"/>
                    <a:gd name="connsiteY104" fmla="*/ 3072894 h 3309578"/>
                    <a:gd name="connsiteX105" fmla="*/ 1387924 w 3474149"/>
                    <a:gd name="connsiteY105" fmla="*/ 3144900 h 3309578"/>
                    <a:gd name="connsiteX106" fmla="*/ 1332495 w 3474149"/>
                    <a:gd name="connsiteY106" fmla="*/ 3139701 h 3309578"/>
                    <a:gd name="connsiteX107" fmla="*/ 1212984 w 3474149"/>
                    <a:gd name="connsiteY107" fmla="*/ 3133580 h 3309578"/>
                    <a:gd name="connsiteX108" fmla="*/ 1238384 w 3474149"/>
                    <a:gd name="connsiteY108" fmla="*/ 3177002 h 3309578"/>
                    <a:gd name="connsiteX109" fmla="*/ 1319849 w 3474149"/>
                    <a:gd name="connsiteY109" fmla="*/ 3214577 h 3309578"/>
                    <a:gd name="connsiteX110" fmla="*/ 1392459 w 3474149"/>
                    <a:gd name="connsiteY110" fmla="*/ 3294907 h 3309578"/>
                    <a:gd name="connsiteX111" fmla="*/ 1281934 w 3474149"/>
                    <a:gd name="connsiteY111" fmla="*/ 3292389 h 3309578"/>
                    <a:gd name="connsiteX112" fmla="*/ 1201004 w 3474149"/>
                    <a:gd name="connsiteY112" fmla="*/ 3259450 h 3309578"/>
                    <a:gd name="connsiteX113" fmla="*/ 1122038 w 3474149"/>
                    <a:gd name="connsiteY113" fmla="*/ 3234325 h 3309578"/>
                    <a:gd name="connsiteX114" fmla="*/ 1067396 w 3474149"/>
                    <a:gd name="connsiteY114" fmla="*/ 3222113 h 3309578"/>
                    <a:gd name="connsiteX115" fmla="*/ 1018440 w 3474149"/>
                    <a:gd name="connsiteY115" fmla="*/ 3201480 h 3309578"/>
                    <a:gd name="connsiteX116" fmla="*/ 999117 w 3474149"/>
                    <a:gd name="connsiteY116" fmla="*/ 3190811 h 3309578"/>
                    <a:gd name="connsiteX117" fmla="*/ 956938 w 3474149"/>
                    <a:gd name="connsiteY117" fmla="*/ 3170358 h 3309578"/>
                    <a:gd name="connsiteX118" fmla="*/ 913844 w 3474149"/>
                    <a:gd name="connsiteY118" fmla="*/ 3150470 h 3309578"/>
                    <a:gd name="connsiteX119" fmla="*/ 884448 w 3474149"/>
                    <a:gd name="connsiteY119" fmla="*/ 3132751 h 3309578"/>
                    <a:gd name="connsiteX120" fmla="*/ 853296 w 3474149"/>
                    <a:gd name="connsiteY120" fmla="*/ 3106858 h 3309578"/>
                    <a:gd name="connsiteX121" fmla="*/ 679905 w 3474149"/>
                    <a:gd name="connsiteY121" fmla="*/ 2989716 h 3309578"/>
                    <a:gd name="connsiteX122" fmla="*/ 642128 w 3474149"/>
                    <a:gd name="connsiteY122" fmla="*/ 2954458 h 3309578"/>
                    <a:gd name="connsiteX123" fmla="*/ 518788 w 3474149"/>
                    <a:gd name="connsiteY123" fmla="*/ 2795635 h 3309578"/>
                    <a:gd name="connsiteX124" fmla="*/ 470398 w 3474149"/>
                    <a:gd name="connsiteY124" fmla="*/ 2760054 h 3309578"/>
                    <a:gd name="connsiteX125" fmla="*/ 391189 w 3474149"/>
                    <a:gd name="connsiteY125" fmla="*/ 2679300 h 3309578"/>
                    <a:gd name="connsiteX126" fmla="*/ 336707 w 3474149"/>
                    <a:gd name="connsiteY126" fmla="*/ 2592508 h 3309578"/>
                    <a:gd name="connsiteX127" fmla="*/ 288544 w 3474149"/>
                    <a:gd name="connsiteY127" fmla="*/ 2506783 h 3309578"/>
                    <a:gd name="connsiteX128" fmla="*/ 253814 w 3474149"/>
                    <a:gd name="connsiteY128" fmla="*/ 2446458 h 3309578"/>
                    <a:gd name="connsiteX129" fmla="*/ 206562 w 3474149"/>
                    <a:gd name="connsiteY129" fmla="*/ 2376595 h 3309578"/>
                    <a:gd name="connsiteX130" fmla="*/ 154385 w 3474149"/>
                    <a:gd name="connsiteY130" fmla="*/ 2318067 h 3309578"/>
                    <a:gd name="connsiteX131" fmla="*/ 82596 w 3474149"/>
                    <a:gd name="connsiteY131" fmla="*/ 2186108 h 3309578"/>
                    <a:gd name="connsiteX132" fmla="*/ 43403 w 3474149"/>
                    <a:gd name="connsiteY132" fmla="*/ 1997896 h 3309578"/>
                    <a:gd name="connsiteX133" fmla="*/ 4669 w 3474149"/>
                    <a:gd name="connsiteY133" fmla="*/ 1832796 h 3309578"/>
                    <a:gd name="connsiteX134" fmla="*/ 19946 w 3474149"/>
                    <a:gd name="connsiteY134" fmla="*/ 1366958 h 3309578"/>
                    <a:gd name="connsiteX135" fmla="*/ 47953 w 3474149"/>
                    <a:gd name="connsiteY135" fmla="*/ 1252658 h 3309578"/>
                    <a:gd name="connsiteX136" fmla="*/ 104487 w 3474149"/>
                    <a:gd name="connsiteY136" fmla="*/ 1162471 h 3309578"/>
                    <a:gd name="connsiteX137" fmla="*/ 123363 w 3474149"/>
                    <a:gd name="connsiteY137" fmla="*/ 1141801 h 3309578"/>
                    <a:gd name="connsiteX138" fmla="*/ 131265 w 3474149"/>
                    <a:gd name="connsiteY138" fmla="*/ 1096334 h 3309578"/>
                    <a:gd name="connsiteX139" fmla="*/ 123867 w 3474149"/>
                    <a:gd name="connsiteY139" fmla="*/ 1094663 h 3309578"/>
                    <a:gd name="connsiteX140" fmla="*/ 114516 w 3474149"/>
                    <a:gd name="connsiteY140" fmla="*/ 1079537 h 3309578"/>
                    <a:gd name="connsiteX141" fmla="*/ 131612 w 3474149"/>
                    <a:gd name="connsiteY141" fmla="*/ 1049118 h 3309578"/>
                    <a:gd name="connsiteX142" fmla="*/ 147463 w 3474149"/>
                    <a:gd name="connsiteY142" fmla="*/ 1020543 h 3309578"/>
                    <a:gd name="connsiteX143" fmla="*/ 164194 w 3474149"/>
                    <a:gd name="connsiteY143" fmla="*/ 998658 h 3309578"/>
                    <a:gd name="connsiteX144" fmla="*/ 169790 w 3474149"/>
                    <a:gd name="connsiteY144" fmla="*/ 974052 h 3309578"/>
                    <a:gd name="connsiteX145" fmla="*/ 167886 w 3474149"/>
                    <a:gd name="connsiteY145" fmla="*/ 920077 h 3309578"/>
                    <a:gd name="connsiteX146" fmla="*/ 258357 w 3474149"/>
                    <a:gd name="connsiteY146" fmla="*/ 731958 h 3309578"/>
                    <a:gd name="connsiteX147" fmla="*/ 289542 w 3474149"/>
                    <a:gd name="connsiteY147" fmla="*/ 690683 h 3309578"/>
                    <a:gd name="connsiteX148" fmla="*/ 321758 w 3474149"/>
                    <a:gd name="connsiteY148" fmla="*/ 668458 h 3309578"/>
                    <a:gd name="connsiteX149" fmla="*/ 368069 w 3474149"/>
                    <a:gd name="connsiteY149" fmla="*/ 621288 h 3309578"/>
                    <a:gd name="connsiteX150" fmla="*/ 626617 w 3474149"/>
                    <a:gd name="connsiteY150" fmla="*/ 311328 h 3309578"/>
                    <a:gd name="connsiteX151" fmla="*/ 980847 w 3474149"/>
                    <a:gd name="connsiteY151" fmla="*/ 70731 h 3309578"/>
                    <a:gd name="connsiteX152" fmla="*/ 998772 w 3474149"/>
                    <a:gd name="connsiteY152" fmla="*/ 83078 h 3309578"/>
                    <a:gd name="connsiteX153" fmla="*/ 386783 w 3474149"/>
                    <a:gd name="connsiteY153" fmla="*/ 665307 h 3309578"/>
                    <a:gd name="connsiteX154" fmla="*/ 436323 w 3474149"/>
                    <a:gd name="connsiteY154" fmla="*/ 654384 h 3309578"/>
                    <a:gd name="connsiteX155" fmla="*/ 590702 w 3474149"/>
                    <a:gd name="connsiteY155" fmla="*/ 482334 h 3309578"/>
                    <a:gd name="connsiteX156" fmla="*/ 749967 w 3474149"/>
                    <a:gd name="connsiteY156" fmla="*/ 341216 h 3309578"/>
                    <a:gd name="connsiteX157" fmla="*/ 1085168 w 3474149"/>
                    <a:gd name="connsiteY157" fmla="*/ 147183 h 3309578"/>
                    <a:gd name="connsiteX158" fmla="*/ 1509388 w 3474149"/>
                    <a:gd name="connsiteY158" fmla="*/ 2659 h 3309578"/>
                    <a:gd name="connsiteX159" fmla="*/ 1613886 w 3474149"/>
                    <a:gd name="connsiteY159" fmla="*/ 57 h 3309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</a:cxnLst>
                  <a:rect l="l" t="t" r="r" b="b"/>
                  <a:pathLst>
                    <a:path w="3474149" h="3309578">
                      <a:moveTo>
                        <a:pt x="3332998" y="2030634"/>
                      </a:moveTo>
                      <a:cubicBezTo>
                        <a:pt x="3328867" y="2026504"/>
                        <a:pt x="3324631" y="2032650"/>
                        <a:pt x="3323583" y="2044291"/>
                      </a:cubicBezTo>
                      <a:cubicBezTo>
                        <a:pt x="3323059" y="2050112"/>
                        <a:pt x="3321758" y="2056475"/>
                        <a:pt x="3320085" y="2062038"/>
                      </a:cubicBezTo>
                      <a:lnTo>
                        <a:pt x="3314871" y="2073808"/>
                      </a:lnTo>
                      <a:lnTo>
                        <a:pt x="3314092" y="2074901"/>
                      </a:lnTo>
                      <a:cubicBezTo>
                        <a:pt x="3312386" y="2077376"/>
                        <a:pt x="3312335" y="2077603"/>
                        <a:pt x="3314350" y="2074983"/>
                      </a:cubicBezTo>
                      <a:lnTo>
                        <a:pt x="3314871" y="2073808"/>
                      </a:lnTo>
                      <a:lnTo>
                        <a:pt x="3323764" y="2061326"/>
                      </a:lnTo>
                      <a:cubicBezTo>
                        <a:pt x="3332973" y="2048576"/>
                        <a:pt x="3337128" y="2034765"/>
                        <a:pt x="3332998" y="2030634"/>
                      </a:cubicBezTo>
                      <a:close/>
                      <a:moveTo>
                        <a:pt x="3121619" y="1484044"/>
                      </a:moveTo>
                      <a:cubicBezTo>
                        <a:pt x="3119456" y="1492061"/>
                        <a:pt x="3120974" y="1533115"/>
                        <a:pt x="3126024" y="1591816"/>
                      </a:cubicBezTo>
                      <a:cubicBezTo>
                        <a:pt x="3151380" y="1886551"/>
                        <a:pt x="3111141" y="2028701"/>
                        <a:pt x="2884870" y="2443711"/>
                      </a:cubicBezTo>
                      <a:cubicBezTo>
                        <a:pt x="2872905" y="2465657"/>
                        <a:pt x="2856827" y="2490203"/>
                        <a:pt x="2840564" y="2512071"/>
                      </a:cubicBezTo>
                      <a:lnTo>
                        <a:pt x="2822456" y="2534764"/>
                      </a:lnTo>
                      <a:lnTo>
                        <a:pt x="2821915" y="2535370"/>
                      </a:lnTo>
                      <a:cubicBezTo>
                        <a:pt x="2812122" y="2545915"/>
                        <a:pt x="2803573" y="2554646"/>
                        <a:pt x="2796966" y="2560758"/>
                      </a:cubicBezTo>
                      <a:cubicBezTo>
                        <a:pt x="2756931" y="2597796"/>
                        <a:pt x="2756626" y="2598397"/>
                        <a:pt x="2795140" y="2564361"/>
                      </a:cubicBezTo>
                      <a:cubicBezTo>
                        <a:pt x="2801495" y="2558745"/>
                        <a:pt x="2808785" y="2551140"/>
                        <a:pt x="2816519" y="2542205"/>
                      </a:cubicBezTo>
                      <a:lnTo>
                        <a:pt x="2822456" y="2534764"/>
                      </a:lnTo>
                      <a:lnTo>
                        <a:pt x="2854328" y="2499103"/>
                      </a:lnTo>
                      <a:cubicBezTo>
                        <a:pt x="2877493" y="2472373"/>
                        <a:pt x="2902838" y="2441617"/>
                        <a:pt x="2924771" y="2413286"/>
                      </a:cubicBezTo>
                      <a:cubicBezTo>
                        <a:pt x="3010028" y="2303161"/>
                        <a:pt x="3061319" y="2187904"/>
                        <a:pt x="3102165" y="2014658"/>
                      </a:cubicBezTo>
                      <a:cubicBezTo>
                        <a:pt x="3114516" y="1962271"/>
                        <a:pt x="3127752" y="1910835"/>
                        <a:pt x="3131578" y="1900358"/>
                      </a:cubicBezTo>
                      <a:cubicBezTo>
                        <a:pt x="3142747" y="1869773"/>
                        <a:pt x="3137333" y="1529397"/>
                        <a:pt x="3125014" y="1487608"/>
                      </a:cubicBezTo>
                      <a:cubicBezTo>
                        <a:pt x="3123470" y="1482370"/>
                        <a:pt x="3122340" y="1481371"/>
                        <a:pt x="3121619" y="1484044"/>
                      </a:cubicBezTo>
                      <a:close/>
                      <a:moveTo>
                        <a:pt x="3102753" y="1342033"/>
                      </a:moveTo>
                      <a:cubicBezTo>
                        <a:pt x="3098971" y="1343364"/>
                        <a:pt x="3094459" y="1348770"/>
                        <a:pt x="3091541" y="1357433"/>
                      </a:cubicBezTo>
                      <a:cubicBezTo>
                        <a:pt x="3088600" y="1366164"/>
                        <a:pt x="3091457" y="1370451"/>
                        <a:pt x="3097891" y="1366958"/>
                      </a:cubicBezTo>
                      <a:cubicBezTo>
                        <a:pt x="3104324" y="1363465"/>
                        <a:pt x="3109588" y="1356322"/>
                        <a:pt x="3109588" y="1351083"/>
                      </a:cubicBezTo>
                      <a:cubicBezTo>
                        <a:pt x="3109588" y="1343446"/>
                        <a:pt x="3106535" y="1340702"/>
                        <a:pt x="3102753" y="1342033"/>
                      </a:cubicBezTo>
                      <a:close/>
                      <a:moveTo>
                        <a:pt x="156353" y="1227733"/>
                      </a:moveTo>
                      <a:cubicBezTo>
                        <a:pt x="152571" y="1229064"/>
                        <a:pt x="148059" y="1234470"/>
                        <a:pt x="145141" y="1243133"/>
                      </a:cubicBezTo>
                      <a:cubicBezTo>
                        <a:pt x="142200" y="1251864"/>
                        <a:pt x="145057" y="1256151"/>
                        <a:pt x="151491" y="1252658"/>
                      </a:cubicBezTo>
                      <a:cubicBezTo>
                        <a:pt x="157924" y="1249165"/>
                        <a:pt x="163188" y="1242022"/>
                        <a:pt x="163188" y="1236783"/>
                      </a:cubicBezTo>
                      <a:cubicBezTo>
                        <a:pt x="163188" y="1229146"/>
                        <a:pt x="160135" y="1226402"/>
                        <a:pt x="156353" y="1227733"/>
                      </a:cubicBezTo>
                      <a:close/>
                      <a:moveTo>
                        <a:pt x="348270" y="775472"/>
                      </a:moveTo>
                      <a:cubicBezTo>
                        <a:pt x="345563" y="770178"/>
                        <a:pt x="332273" y="778514"/>
                        <a:pt x="309970" y="803551"/>
                      </a:cubicBezTo>
                      <a:cubicBezTo>
                        <a:pt x="292157" y="823547"/>
                        <a:pt x="280419" y="848378"/>
                        <a:pt x="283885" y="858731"/>
                      </a:cubicBezTo>
                      <a:cubicBezTo>
                        <a:pt x="288318" y="871970"/>
                        <a:pt x="299943" y="863199"/>
                        <a:pt x="323067" y="829168"/>
                      </a:cubicBezTo>
                      <a:cubicBezTo>
                        <a:pt x="343099" y="799689"/>
                        <a:pt x="350976" y="780766"/>
                        <a:pt x="348270" y="775472"/>
                      </a:cubicBezTo>
                      <a:close/>
                      <a:moveTo>
                        <a:pt x="2775893" y="662108"/>
                      </a:moveTo>
                      <a:lnTo>
                        <a:pt x="2831616" y="733789"/>
                      </a:lnTo>
                      <a:cubicBezTo>
                        <a:pt x="2862263" y="773213"/>
                        <a:pt x="2907005" y="832798"/>
                        <a:pt x="2931043" y="866199"/>
                      </a:cubicBezTo>
                      <a:cubicBezTo>
                        <a:pt x="2955081" y="899600"/>
                        <a:pt x="2976612" y="921337"/>
                        <a:pt x="2978889" y="914504"/>
                      </a:cubicBezTo>
                      <a:cubicBezTo>
                        <a:pt x="2985134" y="895769"/>
                        <a:pt x="2902968" y="783852"/>
                        <a:pt x="2835546" y="719258"/>
                      </a:cubicBezTo>
                      <a:close/>
                      <a:moveTo>
                        <a:pt x="1613886" y="57"/>
                      </a:moveTo>
                      <a:cubicBezTo>
                        <a:pt x="1670281" y="-167"/>
                        <a:pt x="1743703" y="271"/>
                        <a:pt x="1820538" y="1424"/>
                      </a:cubicBezTo>
                      <a:cubicBezTo>
                        <a:pt x="2127424" y="6032"/>
                        <a:pt x="2214128" y="21482"/>
                        <a:pt x="2422438" y="108685"/>
                      </a:cubicBezTo>
                      <a:cubicBezTo>
                        <a:pt x="2673118" y="213625"/>
                        <a:pt x="2815782" y="310402"/>
                        <a:pt x="2990878" y="494292"/>
                      </a:cubicBezTo>
                      <a:cubicBezTo>
                        <a:pt x="3147455" y="658733"/>
                        <a:pt x="3324936" y="942379"/>
                        <a:pt x="3368228" y="1097367"/>
                      </a:cubicBezTo>
                      <a:cubicBezTo>
                        <a:pt x="3377452" y="1130389"/>
                        <a:pt x="3394547" y="1180887"/>
                        <a:pt x="3406215" y="1209584"/>
                      </a:cubicBezTo>
                      <a:cubicBezTo>
                        <a:pt x="3417884" y="1238281"/>
                        <a:pt x="3430633" y="1298212"/>
                        <a:pt x="3434547" y="1342764"/>
                      </a:cubicBezTo>
                      <a:cubicBezTo>
                        <a:pt x="3438461" y="1387316"/>
                        <a:pt x="3447786" y="1427552"/>
                        <a:pt x="3455270" y="1432177"/>
                      </a:cubicBezTo>
                      <a:cubicBezTo>
                        <a:pt x="3463172" y="1437061"/>
                        <a:pt x="3465575" y="1457099"/>
                        <a:pt x="3461000" y="1479973"/>
                      </a:cubicBezTo>
                      <a:cubicBezTo>
                        <a:pt x="3456019" y="1504879"/>
                        <a:pt x="3458247" y="1519358"/>
                        <a:pt x="3467060" y="1519358"/>
                      </a:cubicBezTo>
                      <a:cubicBezTo>
                        <a:pt x="3476775" y="1519358"/>
                        <a:pt x="3476518" y="1524757"/>
                        <a:pt x="3466213" y="1537173"/>
                      </a:cubicBezTo>
                      <a:cubicBezTo>
                        <a:pt x="3458081" y="1546971"/>
                        <a:pt x="3455953" y="1555109"/>
                        <a:pt x="3461483" y="1555256"/>
                      </a:cubicBezTo>
                      <a:cubicBezTo>
                        <a:pt x="3467013" y="1555404"/>
                        <a:pt x="3466469" y="1563924"/>
                        <a:pt x="3460274" y="1574190"/>
                      </a:cubicBezTo>
                      <a:cubicBezTo>
                        <a:pt x="3454079" y="1584457"/>
                        <a:pt x="3449382" y="1606323"/>
                        <a:pt x="3449835" y="1622782"/>
                      </a:cubicBezTo>
                      <a:cubicBezTo>
                        <a:pt x="3452131" y="1706091"/>
                        <a:pt x="3422375" y="1939818"/>
                        <a:pt x="3402369" y="1995608"/>
                      </a:cubicBezTo>
                      <a:cubicBezTo>
                        <a:pt x="3389846" y="2030533"/>
                        <a:pt x="3362543" y="2107685"/>
                        <a:pt x="3341696" y="2167058"/>
                      </a:cubicBezTo>
                      <a:cubicBezTo>
                        <a:pt x="3281781" y="2337698"/>
                        <a:pt x="3217339" y="2453610"/>
                        <a:pt x="3062620" y="2669029"/>
                      </a:cubicBezTo>
                      <a:cubicBezTo>
                        <a:pt x="3002610" y="2752583"/>
                        <a:pt x="2902385" y="2840389"/>
                        <a:pt x="2885873" y="2823876"/>
                      </a:cubicBezTo>
                      <a:cubicBezTo>
                        <a:pt x="2881827" y="2819831"/>
                        <a:pt x="2919953" y="2763260"/>
                        <a:pt x="2970597" y="2698164"/>
                      </a:cubicBezTo>
                      <a:cubicBezTo>
                        <a:pt x="3177352" y="2432410"/>
                        <a:pt x="3214898" y="2378505"/>
                        <a:pt x="3257551" y="2286189"/>
                      </a:cubicBezTo>
                      <a:cubicBezTo>
                        <a:pt x="3286533" y="2223461"/>
                        <a:pt x="3301956" y="2171293"/>
                        <a:pt x="3301627" y="2137102"/>
                      </a:cubicBezTo>
                      <a:cubicBezTo>
                        <a:pt x="3301124" y="2084877"/>
                        <a:pt x="3300861" y="2085175"/>
                        <a:pt x="3264121" y="2179758"/>
                      </a:cubicBezTo>
                      <a:cubicBezTo>
                        <a:pt x="3178470" y="2400258"/>
                        <a:pt x="3062896" y="2559165"/>
                        <a:pt x="2799975" y="2817933"/>
                      </a:cubicBezTo>
                      <a:cubicBezTo>
                        <a:pt x="2737860" y="2879066"/>
                        <a:pt x="2703188" y="2893852"/>
                        <a:pt x="2703188" y="2859208"/>
                      </a:cubicBezTo>
                      <a:cubicBezTo>
                        <a:pt x="2703188" y="2848731"/>
                        <a:pt x="2708864" y="2840158"/>
                        <a:pt x="2715800" y="2840158"/>
                      </a:cubicBezTo>
                      <a:cubicBezTo>
                        <a:pt x="2741585" y="2840158"/>
                        <a:pt x="2988220" y="2578316"/>
                        <a:pt x="3046441" y="2489131"/>
                      </a:cubicBezTo>
                      <a:cubicBezTo>
                        <a:pt x="3174964" y="2292253"/>
                        <a:pt x="3233957" y="2085378"/>
                        <a:pt x="3252562" y="1766306"/>
                      </a:cubicBezTo>
                      <a:cubicBezTo>
                        <a:pt x="3263537" y="1578095"/>
                        <a:pt x="3262348" y="1553175"/>
                        <a:pt x="3237107" y="1442456"/>
                      </a:cubicBezTo>
                      <a:cubicBezTo>
                        <a:pt x="3168698" y="1142391"/>
                        <a:pt x="3098687" y="984197"/>
                        <a:pt x="3015106" y="940835"/>
                      </a:cubicBezTo>
                      <a:cubicBezTo>
                        <a:pt x="2981268" y="923280"/>
                        <a:pt x="2974983" y="929103"/>
                        <a:pt x="2993441" y="960907"/>
                      </a:cubicBezTo>
                      <a:cubicBezTo>
                        <a:pt x="3142275" y="1217361"/>
                        <a:pt x="3217512" y="1534850"/>
                        <a:pt x="3185974" y="1773358"/>
                      </a:cubicBezTo>
                      <a:cubicBezTo>
                        <a:pt x="3179046" y="1825746"/>
                        <a:pt x="3173487" y="1898297"/>
                        <a:pt x="3173620" y="1934583"/>
                      </a:cubicBezTo>
                      <a:cubicBezTo>
                        <a:pt x="3173773" y="1976346"/>
                        <a:pt x="3162067" y="2029584"/>
                        <a:pt x="3141725" y="2079648"/>
                      </a:cubicBezTo>
                      <a:cubicBezTo>
                        <a:pt x="3124050" y="2123147"/>
                        <a:pt x="3109588" y="2166487"/>
                        <a:pt x="3109588" y="2175960"/>
                      </a:cubicBezTo>
                      <a:cubicBezTo>
                        <a:pt x="3109588" y="2192941"/>
                        <a:pt x="3066059" y="2265450"/>
                        <a:pt x="2966263" y="2414708"/>
                      </a:cubicBezTo>
                      <a:cubicBezTo>
                        <a:pt x="2912929" y="2494475"/>
                        <a:pt x="2740522" y="2673690"/>
                        <a:pt x="2757353" y="2631868"/>
                      </a:cubicBezTo>
                      <a:cubicBezTo>
                        <a:pt x="2762748" y="2618460"/>
                        <a:pt x="2739813" y="2633220"/>
                        <a:pt x="2705766" y="2665068"/>
                      </a:cubicBezTo>
                      <a:cubicBezTo>
                        <a:pt x="2672050" y="2696605"/>
                        <a:pt x="2631960" y="2729100"/>
                        <a:pt x="2616676" y="2737280"/>
                      </a:cubicBezTo>
                      <a:cubicBezTo>
                        <a:pt x="2568889" y="2762855"/>
                        <a:pt x="2582278" y="2708893"/>
                        <a:pt x="2635262" y="2662372"/>
                      </a:cubicBezTo>
                      <a:cubicBezTo>
                        <a:pt x="2690053" y="2614265"/>
                        <a:pt x="2756293" y="2510155"/>
                        <a:pt x="2865306" y="2300809"/>
                      </a:cubicBezTo>
                      <a:cubicBezTo>
                        <a:pt x="2989069" y="2063136"/>
                        <a:pt x="3019399" y="1979114"/>
                        <a:pt x="3034481" y="1832144"/>
                      </a:cubicBezTo>
                      <a:cubicBezTo>
                        <a:pt x="3088594" y="1304821"/>
                        <a:pt x="2799324" y="768714"/>
                        <a:pt x="2345498" y="555248"/>
                      </a:cubicBezTo>
                      <a:cubicBezTo>
                        <a:pt x="2054759" y="418494"/>
                        <a:pt x="1858263" y="388794"/>
                        <a:pt x="1572888" y="438468"/>
                      </a:cubicBezTo>
                      <a:cubicBezTo>
                        <a:pt x="1352017" y="476915"/>
                        <a:pt x="1195856" y="551134"/>
                        <a:pt x="1056398" y="683942"/>
                      </a:cubicBezTo>
                      <a:cubicBezTo>
                        <a:pt x="879200" y="852691"/>
                        <a:pt x="853468" y="880382"/>
                        <a:pt x="825400" y="932534"/>
                      </a:cubicBezTo>
                      <a:cubicBezTo>
                        <a:pt x="809261" y="962523"/>
                        <a:pt x="768623" y="1036818"/>
                        <a:pt x="735095" y="1097634"/>
                      </a:cubicBezTo>
                      <a:cubicBezTo>
                        <a:pt x="651685" y="1248929"/>
                        <a:pt x="627217" y="1355674"/>
                        <a:pt x="628238" y="1563808"/>
                      </a:cubicBezTo>
                      <a:cubicBezTo>
                        <a:pt x="628856" y="1689787"/>
                        <a:pt x="635284" y="1751478"/>
                        <a:pt x="655366" y="1824158"/>
                      </a:cubicBezTo>
                      <a:cubicBezTo>
                        <a:pt x="684214" y="1928562"/>
                        <a:pt x="755077" y="2112229"/>
                        <a:pt x="798891" y="2196153"/>
                      </a:cubicBezTo>
                      <a:cubicBezTo>
                        <a:pt x="846482" y="2287311"/>
                        <a:pt x="976651" y="2445619"/>
                        <a:pt x="1044554" y="2494922"/>
                      </a:cubicBezTo>
                      <a:cubicBezTo>
                        <a:pt x="1234045" y="2632507"/>
                        <a:pt x="1263564" y="2649658"/>
                        <a:pt x="1310870" y="2649658"/>
                      </a:cubicBezTo>
                      <a:cubicBezTo>
                        <a:pt x="1344127" y="2649658"/>
                        <a:pt x="1367385" y="2658900"/>
                        <a:pt x="1389315" y="2680831"/>
                      </a:cubicBezTo>
                      <a:cubicBezTo>
                        <a:pt x="1424742" y="2716258"/>
                        <a:pt x="1430241" y="2751258"/>
                        <a:pt x="1400380" y="2751258"/>
                      </a:cubicBezTo>
                      <a:cubicBezTo>
                        <a:pt x="1362274" y="2751258"/>
                        <a:pt x="1378111" y="2770321"/>
                        <a:pt x="1421481" y="2776658"/>
                      </a:cubicBezTo>
                      <a:cubicBezTo>
                        <a:pt x="1490087" y="2786683"/>
                        <a:pt x="1534788" y="2835098"/>
                        <a:pt x="1534788" y="2899381"/>
                      </a:cubicBezTo>
                      <a:cubicBezTo>
                        <a:pt x="1534788" y="2928849"/>
                        <a:pt x="1529073" y="2956491"/>
                        <a:pt x="1522088" y="2960808"/>
                      </a:cubicBezTo>
                      <a:cubicBezTo>
                        <a:pt x="1505570" y="2971017"/>
                        <a:pt x="1505570" y="3017958"/>
                        <a:pt x="1522088" y="3017958"/>
                      </a:cubicBezTo>
                      <a:cubicBezTo>
                        <a:pt x="1529073" y="3017958"/>
                        <a:pt x="1534788" y="3026531"/>
                        <a:pt x="1534788" y="3037008"/>
                      </a:cubicBezTo>
                      <a:cubicBezTo>
                        <a:pt x="1534788" y="3047485"/>
                        <a:pt x="1526215" y="3056058"/>
                        <a:pt x="1515738" y="3056058"/>
                      </a:cubicBezTo>
                      <a:cubicBezTo>
                        <a:pt x="1505261" y="3056058"/>
                        <a:pt x="1496688" y="3063634"/>
                        <a:pt x="1496688" y="3072894"/>
                      </a:cubicBezTo>
                      <a:cubicBezTo>
                        <a:pt x="1496688" y="3090900"/>
                        <a:pt x="1451257" y="3120977"/>
                        <a:pt x="1387924" y="3144900"/>
                      </a:cubicBezTo>
                      <a:cubicBezTo>
                        <a:pt x="1355678" y="3157080"/>
                        <a:pt x="1346179" y="3156189"/>
                        <a:pt x="1332495" y="3139701"/>
                      </a:cubicBezTo>
                      <a:cubicBezTo>
                        <a:pt x="1314195" y="3117651"/>
                        <a:pt x="1249174" y="3114321"/>
                        <a:pt x="1212984" y="3133580"/>
                      </a:cubicBezTo>
                      <a:cubicBezTo>
                        <a:pt x="1192079" y="3144705"/>
                        <a:pt x="1194743" y="3149259"/>
                        <a:pt x="1238384" y="3177002"/>
                      </a:cubicBezTo>
                      <a:cubicBezTo>
                        <a:pt x="1265199" y="3194049"/>
                        <a:pt x="1301858" y="3210957"/>
                        <a:pt x="1319849" y="3214577"/>
                      </a:cubicBezTo>
                      <a:cubicBezTo>
                        <a:pt x="1366175" y="3223897"/>
                        <a:pt x="1412366" y="3275000"/>
                        <a:pt x="1392459" y="3294907"/>
                      </a:cubicBezTo>
                      <a:cubicBezTo>
                        <a:pt x="1371710" y="3315656"/>
                        <a:pt x="1299886" y="3314020"/>
                        <a:pt x="1281934" y="3292389"/>
                      </a:cubicBezTo>
                      <a:cubicBezTo>
                        <a:pt x="1273868" y="3282671"/>
                        <a:pt x="1237450" y="3267848"/>
                        <a:pt x="1201004" y="3259450"/>
                      </a:cubicBezTo>
                      <a:cubicBezTo>
                        <a:pt x="1164558" y="3251052"/>
                        <a:pt x="1129023" y="3239746"/>
                        <a:pt x="1122038" y="3234325"/>
                      </a:cubicBezTo>
                      <a:cubicBezTo>
                        <a:pt x="1115053" y="3228905"/>
                        <a:pt x="1090464" y="3223409"/>
                        <a:pt x="1067396" y="3222113"/>
                      </a:cubicBezTo>
                      <a:cubicBezTo>
                        <a:pt x="1044327" y="3220817"/>
                        <a:pt x="1022297" y="3211532"/>
                        <a:pt x="1018440" y="3201480"/>
                      </a:cubicBezTo>
                      <a:cubicBezTo>
                        <a:pt x="1014582" y="3191428"/>
                        <a:pt x="1005887" y="3186627"/>
                        <a:pt x="999117" y="3190811"/>
                      </a:cubicBezTo>
                      <a:cubicBezTo>
                        <a:pt x="992347" y="3194996"/>
                        <a:pt x="973366" y="3185792"/>
                        <a:pt x="956938" y="3170358"/>
                      </a:cubicBezTo>
                      <a:cubicBezTo>
                        <a:pt x="940510" y="3154924"/>
                        <a:pt x="921117" y="3145975"/>
                        <a:pt x="913844" y="3150470"/>
                      </a:cubicBezTo>
                      <a:cubicBezTo>
                        <a:pt x="906570" y="3154966"/>
                        <a:pt x="893342" y="3146992"/>
                        <a:pt x="884448" y="3132751"/>
                      </a:cubicBezTo>
                      <a:cubicBezTo>
                        <a:pt x="875555" y="3118510"/>
                        <a:pt x="861536" y="3106858"/>
                        <a:pt x="853296" y="3106858"/>
                      </a:cubicBezTo>
                      <a:cubicBezTo>
                        <a:pt x="822515" y="3106858"/>
                        <a:pt x="699398" y="3023681"/>
                        <a:pt x="679905" y="2989716"/>
                      </a:cubicBezTo>
                      <a:cubicBezTo>
                        <a:pt x="668775" y="2970324"/>
                        <a:pt x="651776" y="2954458"/>
                        <a:pt x="642128" y="2954458"/>
                      </a:cubicBezTo>
                      <a:cubicBezTo>
                        <a:pt x="607589" y="2954458"/>
                        <a:pt x="518788" y="2840111"/>
                        <a:pt x="518788" y="2795635"/>
                      </a:cubicBezTo>
                      <a:cubicBezTo>
                        <a:pt x="518788" y="2786715"/>
                        <a:pt x="497012" y="2770703"/>
                        <a:pt x="470398" y="2760054"/>
                      </a:cubicBezTo>
                      <a:cubicBezTo>
                        <a:pt x="433484" y="2745284"/>
                        <a:pt x="414699" y="2726133"/>
                        <a:pt x="391189" y="2679300"/>
                      </a:cubicBezTo>
                      <a:cubicBezTo>
                        <a:pt x="374239" y="2645534"/>
                        <a:pt x="349722" y="2606478"/>
                        <a:pt x="336707" y="2592508"/>
                      </a:cubicBezTo>
                      <a:cubicBezTo>
                        <a:pt x="323693" y="2578538"/>
                        <a:pt x="302019" y="2539962"/>
                        <a:pt x="288544" y="2506783"/>
                      </a:cubicBezTo>
                      <a:cubicBezTo>
                        <a:pt x="275069" y="2473604"/>
                        <a:pt x="259440" y="2446458"/>
                        <a:pt x="253814" y="2446458"/>
                      </a:cubicBezTo>
                      <a:cubicBezTo>
                        <a:pt x="248188" y="2446458"/>
                        <a:pt x="226925" y="2415019"/>
                        <a:pt x="206562" y="2376595"/>
                      </a:cubicBezTo>
                      <a:cubicBezTo>
                        <a:pt x="180670" y="2327738"/>
                        <a:pt x="164982" y="2310140"/>
                        <a:pt x="154385" y="2318067"/>
                      </a:cubicBezTo>
                      <a:cubicBezTo>
                        <a:pt x="123837" y="2340918"/>
                        <a:pt x="90798" y="2280188"/>
                        <a:pt x="82596" y="2186108"/>
                      </a:cubicBezTo>
                      <a:cubicBezTo>
                        <a:pt x="78333" y="2137213"/>
                        <a:pt x="60696" y="2052518"/>
                        <a:pt x="43403" y="1997896"/>
                      </a:cubicBezTo>
                      <a:cubicBezTo>
                        <a:pt x="26111" y="1943274"/>
                        <a:pt x="8680" y="1868979"/>
                        <a:pt x="4669" y="1832796"/>
                      </a:cubicBezTo>
                      <a:cubicBezTo>
                        <a:pt x="-6489" y="1732157"/>
                        <a:pt x="3847" y="1416998"/>
                        <a:pt x="19946" y="1366958"/>
                      </a:cubicBezTo>
                      <a:cubicBezTo>
                        <a:pt x="27811" y="1342510"/>
                        <a:pt x="40414" y="1291076"/>
                        <a:pt x="47953" y="1252658"/>
                      </a:cubicBezTo>
                      <a:cubicBezTo>
                        <a:pt x="71226" y="1134052"/>
                        <a:pt x="70890" y="1134588"/>
                        <a:pt x="104487" y="1162471"/>
                      </a:cubicBezTo>
                      <a:cubicBezTo>
                        <a:pt x="118604" y="1174187"/>
                        <a:pt x="122252" y="1170192"/>
                        <a:pt x="123363" y="1141801"/>
                      </a:cubicBezTo>
                      <a:cubicBezTo>
                        <a:pt x="124121" y="1122445"/>
                        <a:pt x="127677" y="1101984"/>
                        <a:pt x="131265" y="1096334"/>
                      </a:cubicBezTo>
                      <a:cubicBezTo>
                        <a:pt x="134852" y="1090683"/>
                        <a:pt x="131524" y="1089931"/>
                        <a:pt x="123867" y="1094663"/>
                      </a:cubicBezTo>
                      <a:cubicBezTo>
                        <a:pt x="115219" y="1100007"/>
                        <a:pt x="111677" y="1094278"/>
                        <a:pt x="114516" y="1079537"/>
                      </a:cubicBezTo>
                      <a:cubicBezTo>
                        <a:pt x="117029" y="1066486"/>
                        <a:pt x="124723" y="1052798"/>
                        <a:pt x="131612" y="1049118"/>
                      </a:cubicBezTo>
                      <a:cubicBezTo>
                        <a:pt x="138501" y="1045439"/>
                        <a:pt x="145634" y="1032580"/>
                        <a:pt x="147463" y="1020543"/>
                      </a:cubicBezTo>
                      <a:cubicBezTo>
                        <a:pt x="149291" y="1008506"/>
                        <a:pt x="156820" y="998658"/>
                        <a:pt x="164194" y="998658"/>
                      </a:cubicBezTo>
                      <a:cubicBezTo>
                        <a:pt x="171676" y="998658"/>
                        <a:pt x="174149" y="987786"/>
                        <a:pt x="169790" y="974052"/>
                      </a:cubicBezTo>
                      <a:cubicBezTo>
                        <a:pt x="165495" y="960519"/>
                        <a:pt x="164638" y="936231"/>
                        <a:pt x="167886" y="920077"/>
                      </a:cubicBezTo>
                      <a:cubicBezTo>
                        <a:pt x="174946" y="884962"/>
                        <a:pt x="235603" y="758836"/>
                        <a:pt x="258357" y="731958"/>
                      </a:cubicBezTo>
                      <a:cubicBezTo>
                        <a:pt x="267227" y="721480"/>
                        <a:pt x="281260" y="702907"/>
                        <a:pt x="289542" y="690683"/>
                      </a:cubicBezTo>
                      <a:cubicBezTo>
                        <a:pt x="297824" y="678459"/>
                        <a:pt x="312321" y="668458"/>
                        <a:pt x="321758" y="668458"/>
                      </a:cubicBezTo>
                      <a:cubicBezTo>
                        <a:pt x="331195" y="668458"/>
                        <a:pt x="352035" y="647231"/>
                        <a:pt x="368069" y="621288"/>
                      </a:cubicBezTo>
                      <a:cubicBezTo>
                        <a:pt x="455791" y="479351"/>
                        <a:pt x="540637" y="377634"/>
                        <a:pt x="626617" y="311328"/>
                      </a:cubicBezTo>
                      <a:cubicBezTo>
                        <a:pt x="785983" y="188428"/>
                        <a:pt x="880544" y="124201"/>
                        <a:pt x="980847" y="70731"/>
                      </a:cubicBezTo>
                      <a:cubicBezTo>
                        <a:pt x="1123290" y="-5204"/>
                        <a:pt x="1135757" y="3383"/>
                        <a:pt x="998772" y="83078"/>
                      </a:cubicBezTo>
                      <a:cubicBezTo>
                        <a:pt x="713694" y="248931"/>
                        <a:pt x="459495" y="490769"/>
                        <a:pt x="386783" y="665307"/>
                      </a:cubicBezTo>
                      <a:cubicBezTo>
                        <a:pt x="348371" y="757512"/>
                        <a:pt x="371125" y="752495"/>
                        <a:pt x="436323" y="654384"/>
                      </a:cubicBezTo>
                      <a:cubicBezTo>
                        <a:pt x="473637" y="598234"/>
                        <a:pt x="535677" y="529092"/>
                        <a:pt x="590702" y="482334"/>
                      </a:cubicBezTo>
                      <a:cubicBezTo>
                        <a:pt x="641298" y="439338"/>
                        <a:pt x="712968" y="375835"/>
                        <a:pt x="749967" y="341216"/>
                      </a:cubicBezTo>
                      <a:cubicBezTo>
                        <a:pt x="813267" y="281989"/>
                        <a:pt x="882274" y="242044"/>
                        <a:pt x="1085168" y="147183"/>
                      </a:cubicBezTo>
                      <a:cubicBezTo>
                        <a:pt x="1293242" y="49901"/>
                        <a:pt x="1353821" y="29263"/>
                        <a:pt x="1509388" y="2659"/>
                      </a:cubicBezTo>
                      <a:cubicBezTo>
                        <a:pt x="1518120" y="1166"/>
                        <a:pt x="1557490" y="281"/>
                        <a:pt x="1613886" y="57"/>
                      </a:cubicBezTo>
                      <a:close/>
                    </a:path>
                  </a:pathLst>
                </a:custGeom>
                <a:solidFill>
                  <a:srgbClr val="E5001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8222" tIns="19111" rIns="38222" bIns="19111" rtlCol="0" anchor="ctr"/>
                <a:lstStyle/>
                <a:p>
                  <a:pPr algn="ctr"/>
                  <a:endParaRPr lang="zh-CN" altLang="en-US" sz="752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32D61CEB-337F-A7F9-49A4-9A19D3666FF5}"/>
                    </a:ext>
                  </a:extLst>
                </p:cNvPr>
                <p:cNvSpPr/>
                <p:nvPr/>
              </p:nvSpPr>
              <p:spPr>
                <a:xfrm>
                  <a:off x="1366683" y="4239012"/>
                  <a:ext cx="8774" cy="144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89" h="34642">
                      <a:moveTo>
                        <a:pt x="2941" y="21624"/>
                      </a:moveTo>
                      <a:cubicBezTo>
                        <a:pt x="0" y="30355"/>
                        <a:pt x="2857" y="34641"/>
                        <a:pt x="9291" y="31149"/>
                      </a:cubicBezTo>
                      <a:cubicBezTo>
                        <a:pt x="15724" y="27657"/>
                        <a:pt x="20988" y="20513"/>
                        <a:pt x="20988" y="15274"/>
                      </a:cubicBezTo>
                      <a:cubicBezTo>
                        <a:pt x="20988" y="0"/>
                        <a:pt x="8777" y="4297"/>
                        <a:pt x="2941" y="21624"/>
                      </a:cubicBezTo>
                      <a:close/>
                    </a:path>
                  </a:pathLst>
                </a:custGeom>
                <a:solidFill>
                  <a:srgbClr val="EB5E47"/>
                </a:solidFill>
                <a:ln w="5309">
                  <a:solidFill>
                    <a:srgbClr val="FF634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8222" tIns="19111" rIns="38222" bIns="19111" rtlCol="0" anchor="ctr"/>
                <a:lstStyle/>
                <a:p>
                  <a:pPr algn="ctr"/>
                  <a:endParaRPr lang="zh-CN" altLang="en-US" sz="752"/>
                </a:p>
              </p:txBody>
            </p:sp>
          </p:grp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2E79ECCE-7FE5-B42C-5D0B-BAC11451ACAC}"/>
                  </a:ext>
                </a:extLst>
              </p:cNvPr>
              <p:cNvSpPr/>
              <p:nvPr/>
            </p:nvSpPr>
            <p:spPr>
              <a:xfrm>
                <a:off x="1132991" y="1427032"/>
                <a:ext cx="665169" cy="665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8222" tIns="19111" rIns="38222" bIns="19111" rtlCol="0" anchor="ctr"/>
              <a:lstStyle/>
              <a:p>
                <a:pPr algn="ctr"/>
                <a:endParaRPr lang="zh-CN" altLang="en-US" sz="752"/>
              </a:p>
            </p:txBody>
          </p:sp>
          <p:pic>
            <p:nvPicPr>
              <p:cNvPr id="79" name="图片 78">
                <a:extLst>
                  <a:ext uri="{FF2B5EF4-FFF2-40B4-BE49-F238E27FC236}">
                    <a16:creationId xmlns:a16="http://schemas.microsoft.com/office/drawing/2014/main" id="{43835747-B58A-98C7-D774-C672C20FB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97424" y="1398145"/>
                <a:ext cx="716660" cy="716661"/>
              </a:xfrm>
              <a:custGeom>
                <a:avLst/>
                <a:gdLst>
                  <a:gd name="connsiteX0" fmla="*/ 759460 w 1518920"/>
                  <a:gd name="connsiteY0" fmla="*/ 0 h 1518920"/>
                  <a:gd name="connsiteX1" fmla="*/ 1518920 w 1518920"/>
                  <a:gd name="connsiteY1" fmla="*/ 759460 h 1518920"/>
                  <a:gd name="connsiteX2" fmla="*/ 759460 w 1518920"/>
                  <a:gd name="connsiteY2" fmla="*/ 1518920 h 1518920"/>
                  <a:gd name="connsiteX3" fmla="*/ 0 w 1518920"/>
                  <a:gd name="connsiteY3" fmla="*/ 759460 h 1518920"/>
                  <a:gd name="connsiteX4" fmla="*/ 759460 w 1518920"/>
                  <a:gd name="connsiteY4" fmla="*/ 0 h 15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920" h="1518920">
                    <a:moveTo>
                      <a:pt x="759460" y="0"/>
                    </a:moveTo>
                    <a:cubicBezTo>
                      <a:pt x="1178898" y="0"/>
                      <a:pt x="1518920" y="340022"/>
                      <a:pt x="1518920" y="759460"/>
                    </a:cubicBezTo>
                    <a:cubicBezTo>
                      <a:pt x="1518920" y="1178898"/>
                      <a:pt x="1178898" y="1518920"/>
                      <a:pt x="759460" y="1518920"/>
                    </a:cubicBezTo>
                    <a:cubicBezTo>
                      <a:pt x="340022" y="1518920"/>
                      <a:pt x="0" y="1178898"/>
                      <a:pt x="0" y="759460"/>
                    </a:cubicBezTo>
                    <a:cubicBezTo>
                      <a:pt x="0" y="340022"/>
                      <a:pt x="340022" y="0"/>
                      <a:pt x="759460" y="0"/>
                    </a:cubicBezTo>
                    <a:close/>
                  </a:path>
                </a:pathLst>
              </a:custGeom>
              <a:effectLst/>
            </p:spPr>
          </p:pic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3A9EC41C-9838-2CD8-5D86-4C241CA9DDB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749051" y="1749479"/>
              <a:ext cx="292884" cy="309385"/>
            </a:xfrm>
            <a:custGeom>
              <a:avLst/>
              <a:gdLst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313944 w 541020"/>
                <a:gd name="connsiteY5" fmla="*/ 393954 h 571500"/>
                <a:gd name="connsiteX6" fmla="*/ 294894 w 541020"/>
                <a:gd name="connsiteY6" fmla="*/ 386334 h 571500"/>
                <a:gd name="connsiteX7" fmla="*/ 217170 w 541020"/>
                <a:gd name="connsiteY7" fmla="*/ 384048 h 571500"/>
                <a:gd name="connsiteX8" fmla="*/ 257556 w 541020"/>
                <a:gd name="connsiteY8" fmla="*/ 353568 h 571500"/>
                <a:gd name="connsiteX9" fmla="*/ 227838 w 541020"/>
                <a:gd name="connsiteY9" fmla="*/ 333756 h 571500"/>
                <a:gd name="connsiteX10" fmla="*/ 200406 w 541020"/>
                <a:gd name="connsiteY10" fmla="*/ 378714 h 571500"/>
                <a:gd name="connsiteX11" fmla="*/ 331470 w 541020"/>
                <a:gd name="connsiteY11" fmla="*/ 455676 h 571500"/>
                <a:gd name="connsiteX12" fmla="*/ 447294 w 541020"/>
                <a:gd name="connsiteY12" fmla="*/ 60960 h 571500"/>
                <a:gd name="connsiteX13" fmla="*/ 461772 w 541020"/>
                <a:gd name="connsiteY13" fmla="*/ 0 h 571500"/>
                <a:gd name="connsiteX14" fmla="*/ 519684 w 541020"/>
                <a:gd name="connsiteY14" fmla="*/ 35814 h 571500"/>
                <a:gd name="connsiteX15" fmla="*/ 541020 w 541020"/>
                <a:gd name="connsiteY15" fmla="*/ 84582 h 571500"/>
                <a:gd name="connsiteX16" fmla="*/ 521970 w 541020"/>
                <a:gd name="connsiteY16" fmla="*/ 113538 h 571500"/>
                <a:gd name="connsiteX17" fmla="*/ 409194 w 541020"/>
                <a:gd name="connsiteY17" fmla="*/ 518922 h 571500"/>
                <a:gd name="connsiteX18" fmla="*/ 330708 w 541020"/>
                <a:gd name="connsiteY18" fmla="*/ 571500 h 571500"/>
                <a:gd name="connsiteX19" fmla="*/ 295656 w 541020"/>
                <a:gd name="connsiteY19" fmla="*/ 531876 h 571500"/>
                <a:gd name="connsiteX20" fmla="*/ 198120 w 541020"/>
                <a:gd name="connsiteY20" fmla="*/ 384048 h 571500"/>
                <a:gd name="connsiteX21" fmla="*/ 83820 w 541020"/>
                <a:gd name="connsiteY21" fmla="*/ 491490 h 571500"/>
                <a:gd name="connsiteX22" fmla="*/ 10668 w 541020"/>
                <a:gd name="connsiteY22" fmla="*/ 517398 h 571500"/>
                <a:gd name="connsiteX23" fmla="*/ 0 w 541020"/>
                <a:gd name="connsiteY23" fmla="*/ 507492 h 571500"/>
                <a:gd name="connsiteX24" fmla="*/ 31242 w 541020"/>
                <a:gd name="connsiteY24" fmla="*/ 475488 h 571500"/>
                <a:gd name="connsiteX25" fmla="*/ 164592 w 541020"/>
                <a:gd name="connsiteY25" fmla="*/ 301752 h 571500"/>
                <a:gd name="connsiteX26" fmla="*/ 93726 w 541020"/>
                <a:gd name="connsiteY26" fmla="*/ 275844 h 571500"/>
                <a:gd name="connsiteX27" fmla="*/ 65532 w 541020"/>
                <a:gd name="connsiteY27" fmla="*/ 261366 h 571500"/>
                <a:gd name="connsiteX28" fmla="*/ 86106 w 541020"/>
                <a:gd name="connsiteY28" fmla="*/ 243840 h 571500"/>
                <a:gd name="connsiteX29" fmla="*/ 150114 w 541020"/>
                <a:gd name="connsiteY29" fmla="*/ 233934 h 571500"/>
                <a:gd name="connsiteX30" fmla="*/ 195834 w 541020"/>
                <a:gd name="connsiteY30" fmla="*/ 236220 h 571500"/>
                <a:gd name="connsiteX31" fmla="*/ 244602 w 541020"/>
                <a:gd name="connsiteY31" fmla="*/ 116586 h 571500"/>
                <a:gd name="connsiteX32" fmla="*/ 236982 w 541020"/>
                <a:gd name="connsiteY32" fmla="*/ 108204 h 571500"/>
                <a:gd name="connsiteX33" fmla="*/ 150114 w 541020"/>
                <a:gd name="connsiteY33" fmla="*/ 131826 h 571500"/>
                <a:gd name="connsiteX34" fmla="*/ 86106 w 541020"/>
                <a:gd name="connsiteY34" fmla="*/ 106680 h 571500"/>
                <a:gd name="connsiteX35" fmla="*/ 53340 w 541020"/>
                <a:gd name="connsiteY35" fmla="*/ 59436 h 571500"/>
                <a:gd name="connsiteX36" fmla="*/ 70866 w 541020"/>
                <a:gd name="connsiteY36" fmla="*/ 41148 h 571500"/>
                <a:gd name="connsiteX37" fmla="*/ 98298 w 541020"/>
                <a:gd name="connsiteY37" fmla="*/ 50292 h 571500"/>
                <a:gd name="connsiteX38" fmla="*/ 441960 w 541020"/>
                <a:gd name="connsiteY38" fmla="*/ 3810 h 571500"/>
                <a:gd name="connsiteX39" fmla="*/ 461772 w 541020"/>
                <a:gd name="connsiteY39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294894 w 541020"/>
                <a:gd name="connsiteY5" fmla="*/ 386334 h 571500"/>
                <a:gd name="connsiteX6" fmla="*/ 217170 w 541020"/>
                <a:gd name="connsiteY6" fmla="*/ 384048 h 571500"/>
                <a:gd name="connsiteX7" fmla="*/ 257556 w 541020"/>
                <a:gd name="connsiteY7" fmla="*/ 353568 h 571500"/>
                <a:gd name="connsiteX8" fmla="*/ 227838 w 541020"/>
                <a:gd name="connsiteY8" fmla="*/ 333756 h 571500"/>
                <a:gd name="connsiteX9" fmla="*/ 200406 w 541020"/>
                <a:gd name="connsiteY9" fmla="*/ 378714 h 571500"/>
                <a:gd name="connsiteX10" fmla="*/ 331470 w 541020"/>
                <a:gd name="connsiteY10" fmla="*/ 455676 h 571500"/>
                <a:gd name="connsiteX11" fmla="*/ 447294 w 541020"/>
                <a:gd name="connsiteY11" fmla="*/ 60960 h 571500"/>
                <a:gd name="connsiteX12" fmla="*/ 461772 w 541020"/>
                <a:gd name="connsiteY12" fmla="*/ 0 h 571500"/>
                <a:gd name="connsiteX13" fmla="*/ 519684 w 541020"/>
                <a:gd name="connsiteY13" fmla="*/ 35814 h 571500"/>
                <a:gd name="connsiteX14" fmla="*/ 541020 w 541020"/>
                <a:gd name="connsiteY14" fmla="*/ 84582 h 571500"/>
                <a:gd name="connsiteX15" fmla="*/ 521970 w 541020"/>
                <a:gd name="connsiteY15" fmla="*/ 113538 h 571500"/>
                <a:gd name="connsiteX16" fmla="*/ 409194 w 541020"/>
                <a:gd name="connsiteY16" fmla="*/ 518922 h 571500"/>
                <a:gd name="connsiteX17" fmla="*/ 330708 w 541020"/>
                <a:gd name="connsiteY17" fmla="*/ 571500 h 571500"/>
                <a:gd name="connsiteX18" fmla="*/ 295656 w 541020"/>
                <a:gd name="connsiteY18" fmla="*/ 531876 h 571500"/>
                <a:gd name="connsiteX19" fmla="*/ 198120 w 541020"/>
                <a:gd name="connsiteY19" fmla="*/ 384048 h 571500"/>
                <a:gd name="connsiteX20" fmla="*/ 83820 w 541020"/>
                <a:gd name="connsiteY20" fmla="*/ 491490 h 571500"/>
                <a:gd name="connsiteX21" fmla="*/ 10668 w 541020"/>
                <a:gd name="connsiteY21" fmla="*/ 517398 h 571500"/>
                <a:gd name="connsiteX22" fmla="*/ 0 w 541020"/>
                <a:gd name="connsiteY22" fmla="*/ 507492 h 571500"/>
                <a:gd name="connsiteX23" fmla="*/ 31242 w 541020"/>
                <a:gd name="connsiteY23" fmla="*/ 475488 h 571500"/>
                <a:gd name="connsiteX24" fmla="*/ 164592 w 541020"/>
                <a:gd name="connsiteY24" fmla="*/ 301752 h 571500"/>
                <a:gd name="connsiteX25" fmla="*/ 93726 w 541020"/>
                <a:gd name="connsiteY25" fmla="*/ 275844 h 571500"/>
                <a:gd name="connsiteX26" fmla="*/ 65532 w 541020"/>
                <a:gd name="connsiteY26" fmla="*/ 261366 h 571500"/>
                <a:gd name="connsiteX27" fmla="*/ 86106 w 541020"/>
                <a:gd name="connsiteY27" fmla="*/ 243840 h 571500"/>
                <a:gd name="connsiteX28" fmla="*/ 150114 w 541020"/>
                <a:gd name="connsiteY28" fmla="*/ 233934 h 571500"/>
                <a:gd name="connsiteX29" fmla="*/ 195834 w 541020"/>
                <a:gd name="connsiteY29" fmla="*/ 236220 h 571500"/>
                <a:gd name="connsiteX30" fmla="*/ 244602 w 541020"/>
                <a:gd name="connsiteY30" fmla="*/ 116586 h 571500"/>
                <a:gd name="connsiteX31" fmla="*/ 236982 w 541020"/>
                <a:gd name="connsiteY31" fmla="*/ 108204 h 571500"/>
                <a:gd name="connsiteX32" fmla="*/ 150114 w 541020"/>
                <a:gd name="connsiteY32" fmla="*/ 131826 h 571500"/>
                <a:gd name="connsiteX33" fmla="*/ 86106 w 541020"/>
                <a:gd name="connsiteY33" fmla="*/ 106680 h 571500"/>
                <a:gd name="connsiteX34" fmla="*/ 53340 w 541020"/>
                <a:gd name="connsiteY34" fmla="*/ 59436 h 571500"/>
                <a:gd name="connsiteX35" fmla="*/ 70866 w 541020"/>
                <a:gd name="connsiteY35" fmla="*/ 41148 h 571500"/>
                <a:gd name="connsiteX36" fmla="*/ 98298 w 541020"/>
                <a:gd name="connsiteY36" fmla="*/ 50292 h 571500"/>
                <a:gd name="connsiteX37" fmla="*/ 441960 w 541020"/>
                <a:gd name="connsiteY37" fmla="*/ 3810 h 571500"/>
                <a:gd name="connsiteX38" fmla="*/ 461772 w 541020"/>
                <a:gd name="connsiteY38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94894 w 541020"/>
                <a:gd name="connsiteY4" fmla="*/ 386334 h 571500"/>
                <a:gd name="connsiteX5" fmla="*/ 217170 w 541020"/>
                <a:gd name="connsiteY5" fmla="*/ 384048 h 571500"/>
                <a:gd name="connsiteX6" fmla="*/ 257556 w 541020"/>
                <a:gd name="connsiteY6" fmla="*/ 353568 h 571500"/>
                <a:gd name="connsiteX7" fmla="*/ 227838 w 541020"/>
                <a:gd name="connsiteY7" fmla="*/ 333756 h 571500"/>
                <a:gd name="connsiteX8" fmla="*/ 200406 w 541020"/>
                <a:gd name="connsiteY8" fmla="*/ 378714 h 571500"/>
                <a:gd name="connsiteX9" fmla="*/ 331470 w 541020"/>
                <a:gd name="connsiteY9" fmla="*/ 455676 h 571500"/>
                <a:gd name="connsiteX10" fmla="*/ 447294 w 541020"/>
                <a:gd name="connsiteY10" fmla="*/ 60960 h 571500"/>
                <a:gd name="connsiteX11" fmla="*/ 461772 w 541020"/>
                <a:gd name="connsiteY11" fmla="*/ 0 h 571500"/>
                <a:gd name="connsiteX12" fmla="*/ 519684 w 541020"/>
                <a:gd name="connsiteY12" fmla="*/ 35814 h 571500"/>
                <a:gd name="connsiteX13" fmla="*/ 541020 w 541020"/>
                <a:gd name="connsiteY13" fmla="*/ 84582 h 571500"/>
                <a:gd name="connsiteX14" fmla="*/ 521970 w 541020"/>
                <a:gd name="connsiteY14" fmla="*/ 113538 h 571500"/>
                <a:gd name="connsiteX15" fmla="*/ 409194 w 541020"/>
                <a:gd name="connsiteY15" fmla="*/ 518922 h 571500"/>
                <a:gd name="connsiteX16" fmla="*/ 330708 w 541020"/>
                <a:gd name="connsiteY16" fmla="*/ 571500 h 571500"/>
                <a:gd name="connsiteX17" fmla="*/ 295656 w 541020"/>
                <a:gd name="connsiteY17" fmla="*/ 531876 h 571500"/>
                <a:gd name="connsiteX18" fmla="*/ 198120 w 541020"/>
                <a:gd name="connsiteY18" fmla="*/ 384048 h 571500"/>
                <a:gd name="connsiteX19" fmla="*/ 83820 w 541020"/>
                <a:gd name="connsiteY19" fmla="*/ 491490 h 571500"/>
                <a:gd name="connsiteX20" fmla="*/ 10668 w 541020"/>
                <a:gd name="connsiteY20" fmla="*/ 517398 h 571500"/>
                <a:gd name="connsiteX21" fmla="*/ 0 w 541020"/>
                <a:gd name="connsiteY21" fmla="*/ 507492 h 571500"/>
                <a:gd name="connsiteX22" fmla="*/ 31242 w 541020"/>
                <a:gd name="connsiteY22" fmla="*/ 475488 h 571500"/>
                <a:gd name="connsiteX23" fmla="*/ 164592 w 541020"/>
                <a:gd name="connsiteY23" fmla="*/ 301752 h 571500"/>
                <a:gd name="connsiteX24" fmla="*/ 93726 w 541020"/>
                <a:gd name="connsiteY24" fmla="*/ 275844 h 571500"/>
                <a:gd name="connsiteX25" fmla="*/ 65532 w 541020"/>
                <a:gd name="connsiteY25" fmla="*/ 261366 h 571500"/>
                <a:gd name="connsiteX26" fmla="*/ 86106 w 541020"/>
                <a:gd name="connsiteY26" fmla="*/ 243840 h 571500"/>
                <a:gd name="connsiteX27" fmla="*/ 150114 w 541020"/>
                <a:gd name="connsiteY27" fmla="*/ 233934 h 571500"/>
                <a:gd name="connsiteX28" fmla="*/ 195834 w 541020"/>
                <a:gd name="connsiteY28" fmla="*/ 236220 h 571500"/>
                <a:gd name="connsiteX29" fmla="*/ 244602 w 541020"/>
                <a:gd name="connsiteY29" fmla="*/ 116586 h 571500"/>
                <a:gd name="connsiteX30" fmla="*/ 236982 w 541020"/>
                <a:gd name="connsiteY30" fmla="*/ 108204 h 571500"/>
                <a:gd name="connsiteX31" fmla="*/ 150114 w 541020"/>
                <a:gd name="connsiteY31" fmla="*/ 131826 h 571500"/>
                <a:gd name="connsiteX32" fmla="*/ 86106 w 541020"/>
                <a:gd name="connsiteY32" fmla="*/ 106680 h 571500"/>
                <a:gd name="connsiteX33" fmla="*/ 53340 w 541020"/>
                <a:gd name="connsiteY33" fmla="*/ 59436 h 571500"/>
                <a:gd name="connsiteX34" fmla="*/ 70866 w 541020"/>
                <a:gd name="connsiteY34" fmla="*/ 41148 h 571500"/>
                <a:gd name="connsiteX35" fmla="*/ 98298 w 541020"/>
                <a:gd name="connsiteY35" fmla="*/ 50292 h 571500"/>
                <a:gd name="connsiteX36" fmla="*/ 441960 w 541020"/>
                <a:gd name="connsiteY36" fmla="*/ 3810 h 571500"/>
                <a:gd name="connsiteX37" fmla="*/ 461772 w 541020"/>
                <a:gd name="connsiteY37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57556 w 541020"/>
                <a:gd name="connsiteY5" fmla="*/ 353568 h 571500"/>
                <a:gd name="connsiteX6" fmla="*/ 227838 w 541020"/>
                <a:gd name="connsiteY6" fmla="*/ 333756 h 571500"/>
                <a:gd name="connsiteX7" fmla="*/ 200406 w 541020"/>
                <a:gd name="connsiteY7" fmla="*/ 378714 h 571500"/>
                <a:gd name="connsiteX8" fmla="*/ 331470 w 541020"/>
                <a:gd name="connsiteY8" fmla="*/ 455676 h 571500"/>
                <a:gd name="connsiteX9" fmla="*/ 447294 w 541020"/>
                <a:gd name="connsiteY9" fmla="*/ 60960 h 571500"/>
                <a:gd name="connsiteX10" fmla="*/ 461772 w 541020"/>
                <a:gd name="connsiteY10" fmla="*/ 0 h 571500"/>
                <a:gd name="connsiteX11" fmla="*/ 519684 w 541020"/>
                <a:gd name="connsiteY11" fmla="*/ 35814 h 571500"/>
                <a:gd name="connsiteX12" fmla="*/ 541020 w 541020"/>
                <a:gd name="connsiteY12" fmla="*/ 84582 h 571500"/>
                <a:gd name="connsiteX13" fmla="*/ 521970 w 541020"/>
                <a:gd name="connsiteY13" fmla="*/ 113538 h 571500"/>
                <a:gd name="connsiteX14" fmla="*/ 409194 w 541020"/>
                <a:gd name="connsiteY14" fmla="*/ 518922 h 571500"/>
                <a:gd name="connsiteX15" fmla="*/ 330708 w 541020"/>
                <a:gd name="connsiteY15" fmla="*/ 571500 h 571500"/>
                <a:gd name="connsiteX16" fmla="*/ 295656 w 541020"/>
                <a:gd name="connsiteY16" fmla="*/ 531876 h 571500"/>
                <a:gd name="connsiteX17" fmla="*/ 198120 w 541020"/>
                <a:gd name="connsiteY17" fmla="*/ 384048 h 571500"/>
                <a:gd name="connsiteX18" fmla="*/ 83820 w 541020"/>
                <a:gd name="connsiteY18" fmla="*/ 491490 h 571500"/>
                <a:gd name="connsiteX19" fmla="*/ 10668 w 541020"/>
                <a:gd name="connsiteY19" fmla="*/ 517398 h 571500"/>
                <a:gd name="connsiteX20" fmla="*/ 0 w 541020"/>
                <a:gd name="connsiteY20" fmla="*/ 507492 h 571500"/>
                <a:gd name="connsiteX21" fmla="*/ 31242 w 541020"/>
                <a:gd name="connsiteY21" fmla="*/ 475488 h 571500"/>
                <a:gd name="connsiteX22" fmla="*/ 164592 w 541020"/>
                <a:gd name="connsiteY22" fmla="*/ 301752 h 571500"/>
                <a:gd name="connsiteX23" fmla="*/ 93726 w 541020"/>
                <a:gd name="connsiteY23" fmla="*/ 275844 h 571500"/>
                <a:gd name="connsiteX24" fmla="*/ 65532 w 541020"/>
                <a:gd name="connsiteY24" fmla="*/ 261366 h 571500"/>
                <a:gd name="connsiteX25" fmla="*/ 86106 w 541020"/>
                <a:gd name="connsiteY25" fmla="*/ 243840 h 571500"/>
                <a:gd name="connsiteX26" fmla="*/ 150114 w 541020"/>
                <a:gd name="connsiteY26" fmla="*/ 233934 h 571500"/>
                <a:gd name="connsiteX27" fmla="*/ 195834 w 541020"/>
                <a:gd name="connsiteY27" fmla="*/ 236220 h 571500"/>
                <a:gd name="connsiteX28" fmla="*/ 244602 w 541020"/>
                <a:gd name="connsiteY28" fmla="*/ 116586 h 571500"/>
                <a:gd name="connsiteX29" fmla="*/ 236982 w 541020"/>
                <a:gd name="connsiteY29" fmla="*/ 108204 h 571500"/>
                <a:gd name="connsiteX30" fmla="*/ 150114 w 541020"/>
                <a:gd name="connsiteY30" fmla="*/ 131826 h 571500"/>
                <a:gd name="connsiteX31" fmla="*/ 86106 w 541020"/>
                <a:gd name="connsiteY31" fmla="*/ 106680 h 571500"/>
                <a:gd name="connsiteX32" fmla="*/ 53340 w 541020"/>
                <a:gd name="connsiteY32" fmla="*/ 59436 h 571500"/>
                <a:gd name="connsiteX33" fmla="*/ 70866 w 541020"/>
                <a:gd name="connsiteY33" fmla="*/ 41148 h 571500"/>
                <a:gd name="connsiteX34" fmla="*/ 98298 w 541020"/>
                <a:gd name="connsiteY34" fmla="*/ 50292 h 571500"/>
                <a:gd name="connsiteX35" fmla="*/ 441960 w 541020"/>
                <a:gd name="connsiteY35" fmla="*/ 3810 h 571500"/>
                <a:gd name="connsiteX36" fmla="*/ 461772 w 541020"/>
                <a:gd name="connsiteY36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27838 w 541020"/>
                <a:gd name="connsiteY5" fmla="*/ 333756 h 571500"/>
                <a:gd name="connsiteX6" fmla="*/ 200406 w 541020"/>
                <a:gd name="connsiteY6" fmla="*/ 378714 h 571500"/>
                <a:gd name="connsiteX7" fmla="*/ 331470 w 541020"/>
                <a:gd name="connsiteY7" fmla="*/ 455676 h 571500"/>
                <a:gd name="connsiteX8" fmla="*/ 447294 w 541020"/>
                <a:gd name="connsiteY8" fmla="*/ 60960 h 571500"/>
                <a:gd name="connsiteX9" fmla="*/ 461772 w 541020"/>
                <a:gd name="connsiteY9" fmla="*/ 0 h 571500"/>
                <a:gd name="connsiteX10" fmla="*/ 519684 w 541020"/>
                <a:gd name="connsiteY10" fmla="*/ 35814 h 571500"/>
                <a:gd name="connsiteX11" fmla="*/ 541020 w 541020"/>
                <a:gd name="connsiteY11" fmla="*/ 84582 h 571500"/>
                <a:gd name="connsiteX12" fmla="*/ 521970 w 541020"/>
                <a:gd name="connsiteY12" fmla="*/ 113538 h 571500"/>
                <a:gd name="connsiteX13" fmla="*/ 409194 w 541020"/>
                <a:gd name="connsiteY13" fmla="*/ 518922 h 571500"/>
                <a:gd name="connsiteX14" fmla="*/ 330708 w 541020"/>
                <a:gd name="connsiteY14" fmla="*/ 571500 h 571500"/>
                <a:gd name="connsiteX15" fmla="*/ 295656 w 541020"/>
                <a:gd name="connsiteY15" fmla="*/ 531876 h 571500"/>
                <a:gd name="connsiteX16" fmla="*/ 198120 w 541020"/>
                <a:gd name="connsiteY16" fmla="*/ 384048 h 571500"/>
                <a:gd name="connsiteX17" fmla="*/ 83820 w 541020"/>
                <a:gd name="connsiteY17" fmla="*/ 491490 h 571500"/>
                <a:gd name="connsiteX18" fmla="*/ 10668 w 541020"/>
                <a:gd name="connsiteY18" fmla="*/ 517398 h 571500"/>
                <a:gd name="connsiteX19" fmla="*/ 0 w 541020"/>
                <a:gd name="connsiteY19" fmla="*/ 507492 h 571500"/>
                <a:gd name="connsiteX20" fmla="*/ 31242 w 541020"/>
                <a:gd name="connsiteY20" fmla="*/ 475488 h 571500"/>
                <a:gd name="connsiteX21" fmla="*/ 164592 w 541020"/>
                <a:gd name="connsiteY21" fmla="*/ 301752 h 571500"/>
                <a:gd name="connsiteX22" fmla="*/ 93726 w 541020"/>
                <a:gd name="connsiteY22" fmla="*/ 275844 h 571500"/>
                <a:gd name="connsiteX23" fmla="*/ 65532 w 541020"/>
                <a:gd name="connsiteY23" fmla="*/ 261366 h 571500"/>
                <a:gd name="connsiteX24" fmla="*/ 86106 w 541020"/>
                <a:gd name="connsiteY24" fmla="*/ 243840 h 571500"/>
                <a:gd name="connsiteX25" fmla="*/ 150114 w 541020"/>
                <a:gd name="connsiteY25" fmla="*/ 233934 h 571500"/>
                <a:gd name="connsiteX26" fmla="*/ 195834 w 541020"/>
                <a:gd name="connsiteY26" fmla="*/ 236220 h 571500"/>
                <a:gd name="connsiteX27" fmla="*/ 244602 w 541020"/>
                <a:gd name="connsiteY27" fmla="*/ 116586 h 571500"/>
                <a:gd name="connsiteX28" fmla="*/ 236982 w 541020"/>
                <a:gd name="connsiteY28" fmla="*/ 108204 h 571500"/>
                <a:gd name="connsiteX29" fmla="*/ 150114 w 541020"/>
                <a:gd name="connsiteY29" fmla="*/ 131826 h 571500"/>
                <a:gd name="connsiteX30" fmla="*/ 86106 w 541020"/>
                <a:gd name="connsiteY30" fmla="*/ 106680 h 571500"/>
                <a:gd name="connsiteX31" fmla="*/ 53340 w 541020"/>
                <a:gd name="connsiteY31" fmla="*/ 59436 h 571500"/>
                <a:gd name="connsiteX32" fmla="*/ 70866 w 541020"/>
                <a:gd name="connsiteY32" fmla="*/ 41148 h 571500"/>
                <a:gd name="connsiteX33" fmla="*/ 98298 w 541020"/>
                <a:gd name="connsiteY33" fmla="*/ 50292 h 571500"/>
                <a:gd name="connsiteX34" fmla="*/ 441960 w 541020"/>
                <a:gd name="connsiteY34" fmla="*/ 3810 h 571500"/>
                <a:gd name="connsiteX35" fmla="*/ 461772 w 541020"/>
                <a:gd name="connsiteY35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86106 w 541020"/>
                <a:gd name="connsiteY23" fmla="*/ 243840 h 571500"/>
                <a:gd name="connsiteX24" fmla="*/ 150114 w 541020"/>
                <a:gd name="connsiteY24" fmla="*/ 233934 h 571500"/>
                <a:gd name="connsiteX25" fmla="*/ 195834 w 541020"/>
                <a:gd name="connsiteY25" fmla="*/ 236220 h 571500"/>
                <a:gd name="connsiteX26" fmla="*/ 244602 w 541020"/>
                <a:gd name="connsiteY26" fmla="*/ 116586 h 571500"/>
                <a:gd name="connsiteX27" fmla="*/ 236982 w 541020"/>
                <a:gd name="connsiteY27" fmla="*/ 108204 h 571500"/>
                <a:gd name="connsiteX28" fmla="*/ 150114 w 541020"/>
                <a:gd name="connsiteY28" fmla="*/ 131826 h 571500"/>
                <a:gd name="connsiteX29" fmla="*/ 86106 w 541020"/>
                <a:gd name="connsiteY29" fmla="*/ 106680 h 571500"/>
                <a:gd name="connsiteX30" fmla="*/ 53340 w 541020"/>
                <a:gd name="connsiteY30" fmla="*/ 59436 h 571500"/>
                <a:gd name="connsiteX31" fmla="*/ 70866 w 541020"/>
                <a:gd name="connsiteY31" fmla="*/ 41148 h 571500"/>
                <a:gd name="connsiteX32" fmla="*/ 98298 w 541020"/>
                <a:gd name="connsiteY32" fmla="*/ 50292 h 571500"/>
                <a:gd name="connsiteX33" fmla="*/ 441960 w 541020"/>
                <a:gd name="connsiteY33" fmla="*/ 3810 h 571500"/>
                <a:gd name="connsiteX34" fmla="*/ 461772 w 541020"/>
                <a:gd name="connsiteY34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150114 w 541020"/>
                <a:gd name="connsiteY23" fmla="*/ 233934 h 571500"/>
                <a:gd name="connsiteX24" fmla="*/ 195834 w 541020"/>
                <a:gd name="connsiteY24" fmla="*/ 236220 h 571500"/>
                <a:gd name="connsiteX25" fmla="*/ 244602 w 541020"/>
                <a:gd name="connsiteY25" fmla="*/ 116586 h 571500"/>
                <a:gd name="connsiteX26" fmla="*/ 236982 w 541020"/>
                <a:gd name="connsiteY26" fmla="*/ 108204 h 571500"/>
                <a:gd name="connsiteX27" fmla="*/ 150114 w 541020"/>
                <a:gd name="connsiteY27" fmla="*/ 131826 h 571500"/>
                <a:gd name="connsiteX28" fmla="*/ 86106 w 541020"/>
                <a:gd name="connsiteY28" fmla="*/ 106680 h 571500"/>
                <a:gd name="connsiteX29" fmla="*/ 53340 w 541020"/>
                <a:gd name="connsiteY29" fmla="*/ 59436 h 571500"/>
                <a:gd name="connsiteX30" fmla="*/ 70866 w 541020"/>
                <a:gd name="connsiteY30" fmla="*/ 41148 h 571500"/>
                <a:gd name="connsiteX31" fmla="*/ 98298 w 541020"/>
                <a:gd name="connsiteY31" fmla="*/ 50292 h 571500"/>
                <a:gd name="connsiteX32" fmla="*/ 441960 w 541020"/>
                <a:gd name="connsiteY32" fmla="*/ 3810 h 571500"/>
                <a:gd name="connsiteX33" fmla="*/ 461772 w 541020"/>
                <a:gd name="connsiteY33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150114 w 541020"/>
                <a:gd name="connsiteY22" fmla="*/ 233934 h 571500"/>
                <a:gd name="connsiteX23" fmla="*/ 195834 w 541020"/>
                <a:gd name="connsiteY23" fmla="*/ 236220 h 571500"/>
                <a:gd name="connsiteX24" fmla="*/ 244602 w 541020"/>
                <a:gd name="connsiteY24" fmla="*/ 116586 h 571500"/>
                <a:gd name="connsiteX25" fmla="*/ 236982 w 541020"/>
                <a:gd name="connsiteY25" fmla="*/ 108204 h 571500"/>
                <a:gd name="connsiteX26" fmla="*/ 150114 w 541020"/>
                <a:gd name="connsiteY26" fmla="*/ 131826 h 571500"/>
                <a:gd name="connsiteX27" fmla="*/ 86106 w 541020"/>
                <a:gd name="connsiteY27" fmla="*/ 106680 h 571500"/>
                <a:gd name="connsiteX28" fmla="*/ 53340 w 541020"/>
                <a:gd name="connsiteY28" fmla="*/ 59436 h 571500"/>
                <a:gd name="connsiteX29" fmla="*/ 70866 w 541020"/>
                <a:gd name="connsiteY29" fmla="*/ 41148 h 571500"/>
                <a:gd name="connsiteX30" fmla="*/ 98298 w 541020"/>
                <a:gd name="connsiteY30" fmla="*/ 50292 h 571500"/>
                <a:gd name="connsiteX31" fmla="*/ 441960 w 541020"/>
                <a:gd name="connsiteY31" fmla="*/ 3810 h 571500"/>
                <a:gd name="connsiteX32" fmla="*/ 461772 w 541020"/>
                <a:gd name="connsiteY32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50114 w 541020"/>
                <a:gd name="connsiteY21" fmla="*/ 233934 h 571500"/>
                <a:gd name="connsiteX22" fmla="*/ 195834 w 541020"/>
                <a:gd name="connsiteY22" fmla="*/ 236220 h 571500"/>
                <a:gd name="connsiteX23" fmla="*/ 244602 w 541020"/>
                <a:gd name="connsiteY23" fmla="*/ 116586 h 571500"/>
                <a:gd name="connsiteX24" fmla="*/ 236982 w 541020"/>
                <a:gd name="connsiteY24" fmla="*/ 108204 h 571500"/>
                <a:gd name="connsiteX25" fmla="*/ 150114 w 541020"/>
                <a:gd name="connsiteY25" fmla="*/ 131826 h 571500"/>
                <a:gd name="connsiteX26" fmla="*/ 86106 w 541020"/>
                <a:gd name="connsiteY26" fmla="*/ 106680 h 571500"/>
                <a:gd name="connsiteX27" fmla="*/ 53340 w 541020"/>
                <a:gd name="connsiteY27" fmla="*/ 59436 h 571500"/>
                <a:gd name="connsiteX28" fmla="*/ 70866 w 541020"/>
                <a:gd name="connsiteY28" fmla="*/ 41148 h 571500"/>
                <a:gd name="connsiteX29" fmla="*/ 98298 w 541020"/>
                <a:gd name="connsiteY29" fmla="*/ 50292 h 571500"/>
                <a:gd name="connsiteX30" fmla="*/ 441960 w 541020"/>
                <a:gd name="connsiteY30" fmla="*/ 3810 h 571500"/>
                <a:gd name="connsiteX31" fmla="*/ 461772 w 541020"/>
                <a:gd name="connsiteY31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95834 w 541020"/>
                <a:gd name="connsiteY21" fmla="*/ 236220 h 571500"/>
                <a:gd name="connsiteX22" fmla="*/ 244602 w 541020"/>
                <a:gd name="connsiteY22" fmla="*/ 116586 h 571500"/>
                <a:gd name="connsiteX23" fmla="*/ 236982 w 541020"/>
                <a:gd name="connsiteY23" fmla="*/ 108204 h 571500"/>
                <a:gd name="connsiteX24" fmla="*/ 150114 w 541020"/>
                <a:gd name="connsiteY24" fmla="*/ 131826 h 571500"/>
                <a:gd name="connsiteX25" fmla="*/ 86106 w 541020"/>
                <a:gd name="connsiteY25" fmla="*/ 106680 h 571500"/>
                <a:gd name="connsiteX26" fmla="*/ 53340 w 541020"/>
                <a:gd name="connsiteY26" fmla="*/ 59436 h 571500"/>
                <a:gd name="connsiteX27" fmla="*/ 70866 w 541020"/>
                <a:gd name="connsiteY27" fmla="*/ 41148 h 571500"/>
                <a:gd name="connsiteX28" fmla="*/ 98298 w 541020"/>
                <a:gd name="connsiteY28" fmla="*/ 50292 h 571500"/>
                <a:gd name="connsiteX29" fmla="*/ 441960 w 541020"/>
                <a:gd name="connsiteY29" fmla="*/ 3810 h 571500"/>
                <a:gd name="connsiteX30" fmla="*/ 461772 w 541020"/>
                <a:gd name="connsiteY30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1020" h="571500">
                  <a:moveTo>
                    <a:pt x="447294" y="60960"/>
                  </a:moveTo>
                  <a:cubicBezTo>
                    <a:pt x="395986" y="60960"/>
                    <a:pt x="344678" y="69088"/>
                    <a:pt x="293370" y="85344"/>
                  </a:cubicBezTo>
                  <a:cubicBezTo>
                    <a:pt x="312166" y="108712"/>
                    <a:pt x="321564" y="125730"/>
                    <a:pt x="321564" y="136398"/>
                  </a:cubicBezTo>
                  <a:cubicBezTo>
                    <a:pt x="321564" y="146558"/>
                    <a:pt x="303530" y="186182"/>
                    <a:pt x="267462" y="255270"/>
                  </a:cubicBezTo>
                  <a:cubicBezTo>
                    <a:pt x="251841" y="288163"/>
                    <a:pt x="239014" y="313182"/>
                    <a:pt x="227838" y="333756"/>
                  </a:cubicBezTo>
                  <a:lnTo>
                    <a:pt x="200406" y="378714"/>
                  </a:lnTo>
                  <a:cubicBezTo>
                    <a:pt x="237998" y="419862"/>
                    <a:pt x="281686" y="445516"/>
                    <a:pt x="331470" y="455676"/>
                  </a:cubicBezTo>
                  <a:cubicBezTo>
                    <a:pt x="391922" y="371856"/>
                    <a:pt x="430530" y="240284"/>
                    <a:pt x="447294" y="60960"/>
                  </a:cubicBezTo>
                  <a:close/>
                  <a:moveTo>
                    <a:pt x="461772" y="0"/>
                  </a:moveTo>
                  <a:cubicBezTo>
                    <a:pt x="480060" y="0"/>
                    <a:pt x="499364" y="11938"/>
                    <a:pt x="519684" y="35814"/>
                  </a:cubicBezTo>
                  <a:cubicBezTo>
                    <a:pt x="533908" y="52578"/>
                    <a:pt x="541020" y="68834"/>
                    <a:pt x="541020" y="84582"/>
                  </a:cubicBezTo>
                  <a:cubicBezTo>
                    <a:pt x="541020" y="93726"/>
                    <a:pt x="534670" y="103378"/>
                    <a:pt x="521970" y="113538"/>
                  </a:cubicBezTo>
                  <a:cubicBezTo>
                    <a:pt x="503174" y="307594"/>
                    <a:pt x="465582" y="442722"/>
                    <a:pt x="409194" y="518922"/>
                  </a:cubicBezTo>
                  <a:cubicBezTo>
                    <a:pt x="381762" y="553974"/>
                    <a:pt x="355600" y="571500"/>
                    <a:pt x="330708" y="571500"/>
                  </a:cubicBezTo>
                  <a:cubicBezTo>
                    <a:pt x="315976" y="571500"/>
                    <a:pt x="304292" y="558292"/>
                    <a:pt x="295656" y="531876"/>
                  </a:cubicBezTo>
                  <a:cubicBezTo>
                    <a:pt x="261112" y="500888"/>
                    <a:pt x="228600" y="451612"/>
                    <a:pt x="198120" y="384048"/>
                  </a:cubicBezTo>
                  <a:cubicBezTo>
                    <a:pt x="163576" y="434340"/>
                    <a:pt x="125476" y="470154"/>
                    <a:pt x="83820" y="491490"/>
                  </a:cubicBezTo>
                  <a:cubicBezTo>
                    <a:pt x="47244" y="508762"/>
                    <a:pt x="22860" y="517398"/>
                    <a:pt x="10668" y="517398"/>
                  </a:cubicBezTo>
                  <a:cubicBezTo>
                    <a:pt x="3556" y="517398"/>
                    <a:pt x="0" y="514096"/>
                    <a:pt x="0" y="507492"/>
                  </a:cubicBezTo>
                  <a:cubicBezTo>
                    <a:pt x="0" y="501396"/>
                    <a:pt x="10414" y="490728"/>
                    <a:pt x="31242" y="475488"/>
                  </a:cubicBezTo>
                  <a:cubicBezTo>
                    <a:pt x="87630" y="428752"/>
                    <a:pt x="132080" y="370840"/>
                    <a:pt x="164592" y="301752"/>
                  </a:cubicBezTo>
                  <a:cubicBezTo>
                    <a:pt x="192024" y="261874"/>
                    <a:pt x="182499" y="267081"/>
                    <a:pt x="195834" y="236220"/>
                  </a:cubicBezTo>
                  <a:cubicBezTo>
                    <a:pt x="215646" y="195580"/>
                    <a:pt x="231902" y="155702"/>
                    <a:pt x="244602" y="116586"/>
                  </a:cubicBezTo>
                  <a:lnTo>
                    <a:pt x="236982" y="108204"/>
                  </a:lnTo>
                  <a:cubicBezTo>
                    <a:pt x="202438" y="123952"/>
                    <a:pt x="173482" y="131826"/>
                    <a:pt x="150114" y="131826"/>
                  </a:cubicBezTo>
                  <a:cubicBezTo>
                    <a:pt x="129286" y="131826"/>
                    <a:pt x="107950" y="123444"/>
                    <a:pt x="86106" y="106680"/>
                  </a:cubicBezTo>
                  <a:cubicBezTo>
                    <a:pt x="64262" y="86360"/>
                    <a:pt x="53340" y="70612"/>
                    <a:pt x="53340" y="59436"/>
                  </a:cubicBezTo>
                  <a:cubicBezTo>
                    <a:pt x="53340" y="47244"/>
                    <a:pt x="59182" y="41148"/>
                    <a:pt x="70866" y="41148"/>
                  </a:cubicBezTo>
                  <a:cubicBezTo>
                    <a:pt x="75946" y="41148"/>
                    <a:pt x="85090" y="44196"/>
                    <a:pt x="98298" y="50292"/>
                  </a:cubicBezTo>
                  <a:cubicBezTo>
                    <a:pt x="185166" y="24892"/>
                    <a:pt x="299720" y="9398"/>
                    <a:pt x="441960" y="3810"/>
                  </a:cubicBezTo>
                  <a:cubicBezTo>
                    <a:pt x="450088" y="1270"/>
                    <a:pt x="456692" y="0"/>
                    <a:pt x="4617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79629" dist="10617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38222" tIns="19111" rIns="38222" bIns="191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508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21A658E-2189-4E62-519C-74016338DB5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821745" y="1470281"/>
              <a:ext cx="189199" cy="240879"/>
            </a:xfrm>
            <a:custGeom>
              <a:avLst/>
              <a:gdLst/>
              <a:ahLst/>
              <a:cxnLst/>
              <a:rect l="l" t="t" r="r" b="b"/>
              <a:pathLst>
                <a:path w="493776" h="628650">
                  <a:moveTo>
                    <a:pt x="198882" y="137160"/>
                  </a:moveTo>
                  <a:cubicBezTo>
                    <a:pt x="213106" y="137160"/>
                    <a:pt x="228854" y="142748"/>
                    <a:pt x="246126" y="153924"/>
                  </a:cubicBezTo>
                  <a:cubicBezTo>
                    <a:pt x="265938" y="163576"/>
                    <a:pt x="275844" y="175006"/>
                    <a:pt x="275844" y="188214"/>
                  </a:cubicBezTo>
                  <a:cubicBezTo>
                    <a:pt x="275844" y="198882"/>
                    <a:pt x="272034" y="213106"/>
                    <a:pt x="264414" y="230886"/>
                  </a:cubicBezTo>
                  <a:lnTo>
                    <a:pt x="250698" y="306324"/>
                  </a:lnTo>
                  <a:cubicBezTo>
                    <a:pt x="275082" y="306324"/>
                    <a:pt x="303530" y="276352"/>
                    <a:pt x="336042" y="216408"/>
                  </a:cubicBezTo>
                  <a:cubicBezTo>
                    <a:pt x="329438" y="211328"/>
                    <a:pt x="326136" y="205232"/>
                    <a:pt x="326136" y="198120"/>
                  </a:cubicBezTo>
                  <a:cubicBezTo>
                    <a:pt x="326136" y="188976"/>
                    <a:pt x="336550" y="184404"/>
                    <a:pt x="357378" y="184404"/>
                  </a:cubicBezTo>
                  <a:cubicBezTo>
                    <a:pt x="373634" y="184404"/>
                    <a:pt x="386080" y="188722"/>
                    <a:pt x="394716" y="197358"/>
                  </a:cubicBezTo>
                  <a:cubicBezTo>
                    <a:pt x="415036" y="220726"/>
                    <a:pt x="425196" y="239014"/>
                    <a:pt x="425196" y="252222"/>
                  </a:cubicBezTo>
                  <a:cubicBezTo>
                    <a:pt x="425196" y="263398"/>
                    <a:pt x="418338" y="273304"/>
                    <a:pt x="404622" y="281940"/>
                  </a:cubicBezTo>
                  <a:cubicBezTo>
                    <a:pt x="355346" y="320548"/>
                    <a:pt x="314960" y="339852"/>
                    <a:pt x="283464" y="339852"/>
                  </a:cubicBezTo>
                  <a:cubicBezTo>
                    <a:pt x="268224" y="339852"/>
                    <a:pt x="256032" y="338074"/>
                    <a:pt x="246888" y="334518"/>
                  </a:cubicBezTo>
                  <a:cubicBezTo>
                    <a:pt x="241808" y="367030"/>
                    <a:pt x="235712" y="398526"/>
                    <a:pt x="228600" y="429006"/>
                  </a:cubicBezTo>
                  <a:cubicBezTo>
                    <a:pt x="328168" y="441706"/>
                    <a:pt x="398018" y="463296"/>
                    <a:pt x="438150" y="493776"/>
                  </a:cubicBezTo>
                  <a:cubicBezTo>
                    <a:pt x="475234" y="530352"/>
                    <a:pt x="493776" y="561594"/>
                    <a:pt x="493776" y="587502"/>
                  </a:cubicBezTo>
                  <a:cubicBezTo>
                    <a:pt x="493776" y="614934"/>
                    <a:pt x="482600" y="628650"/>
                    <a:pt x="460248" y="628650"/>
                  </a:cubicBezTo>
                  <a:cubicBezTo>
                    <a:pt x="443484" y="628650"/>
                    <a:pt x="423672" y="620268"/>
                    <a:pt x="400812" y="603504"/>
                  </a:cubicBezTo>
                  <a:lnTo>
                    <a:pt x="377952" y="587502"/>
                  </a:lnTo>
                  <a:cubicBezTo>
                    <a:pt x="298196" y="534162"/>
                    <a:pt x="243840" y="497840"/>
                    <a:pt x="214884" y="478536"/>
                  </a:cubicBezTo>
                  <a:cubicBezTo>
                    <a:pt x="195580" y="528828"/>
                    <a:pt x="162306" y="563118"/>
                    <a:pt x="115062" y="581406"/>
                  </a:cubicBezTo>
                  <a:cubicBezTo>
                    <a:pt x="80010" y="594106"/>
                    <a:pt x="49276" y="600456"/>
                    <a:pt x="22860" y="600456"/>
                  </a:cubicBezTo>
                  <a:cubicBezTo>
                    <a:pt x="7620" y="600456"/>
                    <a:pt x="0" y="596900"/>
                    <a:pt x="0" y="589788"/>
                  </a:cubicBezTo>
                  <a:cubicBezTo>
                    <a:pt x="0" y="584200"/>
                    <a:pt x="4572" y="580644"/>
                    <a:pt x="13716" y="579120"/>
                  </a:cubicBezTo>
                  <a:cubicBezTo>
                    <a:pt x="53340" y="566420"/>
                    <a:pt x="94488" y="534924"/>
                    <a:pt x="137160" y="484632"/>
                  </a:cubicBezTo>
                  <a:cubicBezTo>
                    <a:pt x="166116" y="448056"/>
                    <a:pt x="183388" y="389382"/>
                    <a:pt x="188976" y="308610"/>
                  </a:cubicBezTo>
                  <a:cubicBezTo>
                    <a:pt x="176784" y="325374"/>
                    <a:pt x="164592" y="343662"/>
                    <a:pt x="152400" y="363474"/>
                  </a:cubicBezTo>
                  <a:cubicBezTo>
                    <a:pt x="149352" y="387858"/>
                    <a:pt x="140208" y="400050"/>
                    <a:pt x="124968" y="400050"/>
                  </a:cubicBezTo>
                  <a:cubicBezTo>
                    <a:pt x="111760" y="400050"/>
                    <a:pt x="99060" y="391668"/>
                    <a:pt x="86868" y="374904"/>
                  </a:cubicBezTo>
                  <a:cubicBezTo>
                    <a:pt x="75184" y="356108"/>
                    <a:pt x="69342" y="337820"/>
                    <a:pt x="69342" y="320040"/>
                  </a:cubicBezTo>
                  <a:cubicBezTo>
                    <a:pt x="69342" y="303784"/>
                    <a:pt x="72644" y="288036"/>
                    <a:pt x="79248" y="272796"/>
                  </a:cubicBezTo>
                  <a:cubicBezTo>
                    <a:pt x="87376" y="255524"/>
                    <a:pt x="94996" y="246888"/>
                    <a:pt x="102108" y="246888"/>
                  </a:cubicBezTo>
                  <a:cubicBezTo>
                    <a:pt x="109728" y="246888"/>
                    <a:pt x="114554" y="254000"/>
                    <a:pt x="116586" y="268224"/>
                  </a:cubicBezTo>
                  <a:cubicBezTo>
                    <a:pt x="119634" y="288036"/>
                    <a:pt x="125730" y="302768"/>
                    <a:pt x="134874" y="312420"/>
                  </a:cubicBezTo>
                  <a:cubicBezTo>
                    <a:pt x="156718" y="297688"/>
                    <a:pt x="175260" y="282956"/>
                    <a:pt x="190500" y="268224"/>
                  </a:cubicBezTo>
                  <a:cubicBezTo>
                    <a:pt x="190500" y="236728"/>
                    <a:pt x="190246" y="213106"/>
                    <a:pt x="189738" y="197358"/>
                  </a:cubicBezTo>
                  <a:cubicBezTo>
                    <a:pt x="166878" y="189230"/>
                    <a:pt x="155448" y="179070"/>
                    <a:pt x="155448" y="166878"/>
                  </a:cubicBezTo>
                  <a:cubicBezTo>
                    <a:pt x="155448" y="156718"/>
                    <a:pt x="169926" y="146812"/>
                    <a:pt x="198882" y="137160"/>
                  </a:cubicBezTo>
                  <a:close/>
                  <a:moveTo>
                    <a:pt x="345948" y="0"/>
                  </a:moveTo>
                  <a:cubicBezTo>
                    <a:pt x="369316" y="5080"/>
                    <a:pt x="384810" y="9652"/>
                    <a:pt x="392430" y="13716"/>
                  </a:cubicBezTo>
                  <a:cubicBezTo>
                    <a:pt x="403098" y="22860"/>
                    <a:pt x="408432" y="33274"/>
                    <a:pt x="408432" y="44958"/>
                  </a:cubicBezTo>
                  <a:cubicBezTo>
                    <a:pt x="408432" y="59690"/>
                    <a:pt x="395224" y="71120"/>
                    <a:pt x="368808" y="79248"/>
                  </a:cubicBezTo>
                  <a:cubicBezTo>
                    <a:pt x="325628" y="90424"/>
                    <a:pt x="281686" y="101092"/>
                    <a:pt x="236982" y="111252"/>
                  </a:cubicBezTo>
                  <a:cubicBezTo>
                    <a:pt x="200406" y="124968"/>
                    <a:pt x="168402" y="131826"/>
                    <a:pt x="140970" y="131826"/>
                  </a:cubicBezTo>
                  <a:cubicBezTo>
                    <a:pt x="134366" y="131826"/>
                    <a:pt x="128143" y="131445"/>
                    <a:pt x="122301" y="130683"/>
                  </a:cubicBezTo>
                  <a:cubicBezTo>
                    <a:pt x="116459" y="129921"/>
                    <a:pt x="112522" y="129540"/>
                    <a:pt x="110490" y="129540"/>
                  </a:cubicBezTo>
                  <a:cubicBezTo>
                    <a:pt x="95758" y="129540"/>
                    <a:pt x="71882" y="122428"/>
                    <a:pt x="38862" y="108204"/>
                  </a:cubicBezTo>
                  <a:cubicBezTo>
                    <a:pt x="22606" y="100584"/>
                    <a:pt x="14478" y="92710"/>
                    <a:pt x="14478" y="84582"/>
                  </a:cubicBezTo>
                  <a:cubicBezTo>
                    <a:pt x="14478" y="78486"/>
                    <a:pt x="18796" y="75438"/>
                    <a:pt x="27432" y="75438"/>
                  </a:cubicBezTo>
                  <a:lnTo>
                    <a:pt x="46482" y="80010"/>
                  </a:lnTo>
                  <a:cubicBezTo>
                    <a:pt x="101854" y="73406"/>
                    <a:pt x="157734" y="62738"/>
                    <a:pt x="214122" y="480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79629" dist="10617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38222" tIns="19111" rIns="38222" bIns="191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508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72" name="Picture 59+" descr="图片包含 播放器, 球, 球拍, 棒球&#10;&#10;描述已自动生成">
              <a:extLst>
                <a:ext uri="{FF2B5EF4-FFF2-40B4-BE49-F238E27FC236}">
                  <a16:creationId xmlns:a16="http://schemas.microsoft.com/office/drawing/2014/main" id="{5B29A9F7-2EF1-66F3-B900-8FC9979F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03949">
              <a:off x="1749350" y="1799440"/>
              <a:ext cx="181165" cy="180855"/>
            </a:xfrm>
            <a:prstGeom prst="rect">
              <a:avLst/>
            </a:prstGeom>
            <a:effectLst/>
          </p:spPr>
        </p:pic>
        <p:pic>
          <p:nvPicPr>
            <p:cNvPr id="73" name="Picture 2" descr="查看图片">
              <a:extLst>
                <a:ext uri="{FF2B5EF4-FFF2-40B4-BE49-F238E27FC236}">
                  <a16:creationId xmlns:a16="http://schemas.microsoft.com/office/drawing/2014/main" id="{08A8385E-1873-198E-A8E1-2240F6FDE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926" y="1800890"/>
              <a:ext cx="313318" cy="1977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D25CE39D-7F98-9894-80AB-E06BBE55B67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531794" y="1741959"/>
              <a:ext cx="221398" cy="204098"/>
            </a:xfrm>
            <a:custGeom>
              <a:avLst/>
              <a:gdLst/>
              <a:ahLst/>
              <a:cxnLst/>
              <a:rect l="l" t="t" r="r" b="b"/>
              <a:pathLst>
                <a:path w="672846" h="620268">
                  <a:moveTo>
                    <a:pt x="495300" y="101346"/>
                  </a:moveTo>
                  <a:cubicBezTo>
                    <a:pt x="503936" y="101346"/>
                    <a:pt x="515874" y="110236"/>
                    <a:pt x="531114" y="128016"/>
                  </a:cubicBezTo>
                  <a:cubicBezTo>
                    <a:pt x="545338" y="142240"/>
                    <a:pt x="552450" y="159004"/>
                    <a:pt x="552450" y="178308"/>
                  </a:cubicBezTo>
                  <a:cubicBezTo>
                    <a:pt x="552450" y="203708"/>
                    <a:pt x="533146" y="217424"/>
                    <a:pt x="494538" y="219456"/>
                  </a:cubicBezTo>
                  <a:cubicBezTo>
                    <a:pt x="372110" y="301244"/>
                    <a:pt x="265430" y="363982"/>
                    <a:pt x="174498" y="407670"/>
                  </a:cubicBezTo>
                  <a:cubicBezTo>
                    <a:pt x="300482" y="448818"/>
                    <a:pt x="399796" y="478790"/>
                    <a:pt x="472440" y="497586"/>
                  </a:cubicBezTo>
                  <a:cubicBezTo>
                    <a:pt x="524256" y="489966"/>
                    <a:pt x="561594" y="486156"/>
                    <a:pt x="584454" y="486156"/>
                  </a:cubicBezTo>
                  <a:cubicBezTo>
                    <a:pt x="601218" y="486156"/>
                    <a:pt x="619760" y="492252"/>
                    <a:pt x="640080" y="504444"/>
                  </a:cubicBezTo>
                  <a:cubicBezTo>
                    <a:pt x="661924" y="519684"/>
                    <a:pt x="672846" y="534924"/>
                    <a:pt x="672846" y="550164"/>
                  </a:cubicBezTo>
                  <a:cubicBezTo>
                    <a:pt x="672846" y="565404"/>
                    <a:pt x="658876" y="579882"/>
                    <a:pt x="630936" y="593598"/>
                  </a:cubicBezTo>
                  <a:cubicBezTo>
                    <a:pt x="576580" y="611378"/>
                    <a:pt x="539496" y="620268"/>
                    <a:pt x="519684" y="620268"/>
                  </a:cubicBezTo>
                  <a:cubicBezTo>
                    <a:pt x="499364" y="620268"/>
                    <a:pt x="469646" y="610108"/>
                    <a:pt x="430530" y="589788"/>
                  </a:cubicBezTo>
                  <a:cubicBezTo>
                    <a:pt x="282194" y="503428"/>
                    <a:pt x="181102" y="460248"/>
                    <a:pt x="127254" y="460248"/>
                  </a:cubicBezTo>
                  <a:cubicBezTo>
                    <a:pt x="119634" y="460248"/>
                    <a:pt x="104394" y="464312"/>
                    <a:pt x="81534" y="472440"/>
                  </a:cubicBezTo>
                  <a:cubicBezTo>
                    <a:pt x="59690" y="486156"/>
                    <a:pt x="46228" y="493014"/>
                    <a:pt x="41148" y="493014"/>
                  </a:cubicBezTo>
                  <a:cubicBezTo>
                    <a:pt x="31496" y="493014"/>
                    <a:pt x="20320" y="483616"/>
                    <a:pt x="7620" y="464820"/>
                  </a:cubicBezTo>
                  <a:cubicBezTo>
                    <a:pt x="2540" y="456184"/>
                    <a:pt x="0" y="447040"/>
                    <a:pt x="0" y="437388"/>
                  </a:cubicBezTo>
                  <a:cubicBezTo>
                    <a:pt x="0" y="417068"/>
                    <a:pt x="6858" y="406908"/>
                    <a:pt x="20574" y="406908"/>
                  </a:cubicBezTo>
                  <a:cubicBezTo>
                    <a:pt x="25146" y="406908"/>
                    <a:pt x="31242" y="407924"/>
                    <a:pt x="38862" y="409956"/>
                  </a:cubicBezTo>
                  <a:lnTo>
                    <a:pt x="90678" y="399288"/>
                  </a:lnTo>
                  <a:cubicBezTo>
                    <a:pt x="194310" y="343916"/>
                    <a:pt x="294640" y="276352"/>
                    <a:pt x="391668" y="196596"/>
                  </a:cubicBezTo>
                  <a:cubicBezTo>
                    <a:pt x="347472" y="208280"/>
                    <a:pt x="283718" y="237998"/>
                    <a:pt x="200406" y="285750"/>
                  </a:cubicBezTo>
                  <a:cubicBezTo>
                    <a:pt x="166878" y="308610"/>
                    <a:pt x="143256" y="320040"/>
                    <a:pt x="129540" y="320040"/>
                  </a:cubicBezTo>
                  <a:cubicBezTo>
                    <a:pt x="117348" y="320040"/>
                    <a:pt x="102616" y="314452"/>
                    <a:pt x="85344" y="303276"/>
                  </a:cubicBezTo>
                  <a:cubicBezTo>
                    <a:pt x="62992" y="285496"/>
                    <a:pt x="51816" y="271272"/>
                    <a:pt x="51816" y="260604"/>
                  </a:cubicBezTo>
                  <a:cubicBezTo>
                    <a:pt x="51816" y="249936"/>
                    <a:pt x="52832" y="240792"/>
                    <a:pt x="54864" y="233172"/>
                  </a:cubicBezTo>
                  <a:cubicBezTo>
                    <a:pt x="57404" y="224536"/>
                    <a:pt x="61468" y="220218"/>
                    <a:pt x="67056" y="220218"/>
                  </a:cubicBezTo>
                  <a:cubicBezTo>
                    <a:pt x="70612" y="220218"/>
                    <a:pt x="80518" y="227584"/>
                    <a:pt x="96774" y="242316"/>
                  </a:cubicBezTo>
                  <a:cubicBezTo>
                    <a:pt x="194310" y="211328"/>
                    <a:pt x="310388" y="171958"/>
                    <a:pt x="445008" y="124206"/>
                  </a:cubicBezTo>
                  <a:cubicBezTo>
                    <a:pt x="467868" y="108966"/>
                    <a:pt x="484632" y="101346"/>
                    <a:pt x="495300" y="101346"/>
                  </a:cubicBezTo>
                  <a:close/>
                  <a:moveTo>
                    <a:pt x="239268" y="0"/>
                  </a:moveTo>
                  <a:cubicBezTo>
                    <a:pt x="245872" y="0"/>
                    <a:pt x="255016" y="4318"/>
                    <a:pt x="266700" y="12954"/>
                  </a:cubicBezTo>
                  <a:cubicBezTo>
                    <a:pt x="311404" y="12954"/>
                    <a:pt x="338582" y="17526"/>
                    <a:pt x="348234" y="26670"/>
                  </a:cubicBezTo>
                  <a:cubicBezTo>
                    <a:pt x="372618" y="51562"/>
                    <a:pt x="384810" y="72644"/>
                    <a:pt x="384810" y="89916"/>
                  </a:cubicBezTo>
                  <a:cubicBezTo>
                    <a:pt x="384810" y="116332"/>
                    <a:pt x="374650" y="129540"/>
                    <a:pt x="354330" y="129540"/>
                  </a:cubicBezTo>
                  <a:cubicBezTo>
                    <a:pt x="347726" y="129540"/>
                    <a:pt x="342138" y="128778"/>
                    <a:pt x="337566" y="127254"/>
                  </a:cubicBezTo>
                  <a:cubicBezTo>
                    <a:pt x="290830" y="140462"/>
                    <a:pt x="237998" y="152146"/>
                    <a:pt x="179070" y="162306"/>
                  </a:cubicBezTo>
                  <a:cubicBezTo>
                    <a:pt x="209550" y="143002"/>
                    <a:pt x="242570" y="120904"/>
                    <a:pt x="278130" y="96012"/>
                  </a:cubicBezTo>
                  <a:cubicBezTo>
                    <a:pt x="243078" y="62992"/>
                    <a:pt x="225552" y="37592"/>
                    <a:pt x="225552" y="19812"/>
                  </a:cubicBezTo>
                  <a:cubicBezTo>
                    <a:pt x="225552" y="6604"/>
                    <a:pt x="230124" y="0"/>
                    <a:pt x="239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79629" dist="10617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38222" tIns="19111" rIns="38222" bIns="191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508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75" name="Picture 4" descr="查看图片">
              <a:extLst>
                <a:ext uri="{FF2B5EF4-FFF2-40B4-BE49-F238E27FC236}">
                  <a16:creationId xmlns:a16="http://schemas.microsoft.com/office/drawing/2014/main" id="{6A5CC40F-945D-8F4F-9CD9-96FBE838C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30" y="1426629"/>
              <a:ext cx="243285" cy="30750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B6D9FC8E-3598-F523-9A19-002B47C0950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542403" y="1440219"/>
              <a:ext cx="282335" cy="319050"/>
            </a:xfrm>
            <a:custGeom>
              <a:avLst/>
              <a:gdLst/>
              <a:ahLst/>
              <a:cxnLst/>
              <a:rect l="l" t="t" r="r" b="b"/>
              <a:pathLst>
                <a:path w="585978" h="662178">
                  <a:moveTo>
                    <a:pt x="360426" y="376428"/>
                  </a:moveTo>
                  <a:cubicBezTo>
                    <a:pt x="369570" y="376428"/>
                    <a:pt x="376936" y="380238"/>
                    <a:pt x="382524" y="387858"/>
                  </a:cubicBezTo>
                  <a:cubicBezTo>
                    <a:pt x="395224" y="401574"/>
                    <a:pt x="401574" y="412496"/>
                    <a:pt x="401574" y="420624"/>
                  </a:cubicBezTo>
                  <a:cubicBezTo>
                    <a:pt x="401574" y="426212"/>
                    <a:pt x="397510" y="434086"/>
                    <a:pt x="389382" y="444246"/>
                  </a:cubicBezTo>
                  <a:cubicBezTo>
                    <a:pt x="378206" y="458470"/>
                    <a:pt x="366776" y="473710"/>
                    <a:pt x="355092" y="489966"/>
                  </a:cubicBezTo>
                  <a:cubicBezTo>
                    <a:pt x="372872" y="484378"/>
                    <a:pt x="389890" y="476504"/>
                    <a:pt x="406146" y="466344"/>
                  </a:cubicBezTo>
                  <a:cubicBezTo>
                    <a:pt x="399034" y="455168"/>
                    <a:pt x="395478" y="447802"/>
                    <a:pt x="395478" y="444246"/>
                  </a:cubicBezTo>
                  <a:cubicBezTo>
                    <a:pt x="395478" y="438658"/>
                    <a:pt x="398780" y="435864"/>
                    <a:pt x="405384" y="435864"/>
                  </a:cubicBezTo>
                  <a:cubicBezTo>
                    <a:pt x="414528" y="435864"/>
                    <a:pt x="424942" y="438658"/>
                    <a:pt x="436626" y="444246"/>
                  </a:cubicBezTo>
                  <a:cubicBezTo>
                    <a:pt x="456438" y="458978"/>
                    <a:pt x="469138" y="472186"/>
                    <a:pt x="474726" y="483870"/>
                  </a:cubicBezTo>
                  <a:cubicBezTo>
                    <a:pt x="477774" y="488442"/>
                    <a:pt x="479298" y="501142"/>
                    <a:pt x="479298" y="521970"/>
                  </a:cubicBezTo>
                  <a:cubicBezTo>
                    <a:pt x="477266" y="540258"/>
                    <a:pt x="469646" y="549402"/>
                    <a:pt x="456438" y="549402"/>
                  </a:cubicBezTo>
                  <a:cubicBezTo>
                    <a:pt x="445262" y="549402"/>
                    <a:pt x="432816" y="532384"/>
                    <a:pt x="419100" y="498348"/>
                  </a:cubicBezTo>
                  <a:cubicBezTo>
                    <a:pt x="387604" y="521716"/>
                    <a:pt x="357378" y="542036"/>
                    <a:pt x="328422" y="559308"/>
                  </a:cubicBezTo>
                  <a:cubicBezTo>
                    <a:pt x="322326" y="563880"/>
                    <a:pt x="317500" y="566166"/>
                    <a:pt x="313944" y="566166"/>
                  </a:cubicBezTo>
                  <a:cubicBezTo>
                    <a:pt x="304292" y="566166"/>
                    <a:pt x="297180" y="555498"/>
                    <a:pt x="292608" y="534162"/>
                  </a:cubicBezTo>
                  <a:cubicBezTo>
                    <a:pt x="292608" y="519430"/>
                    <a:pt x="294386" y="510286"/>
                    <a:pt x="297942" y="506730"/>
                  </a:cubicBezTo>
                  <a:lnTo>
                    <a:pt x="311658" y="492252"/>
                  </a:lnTo>
                  <a:cubicBezTo>
                    <a:pt x="324358" y="469900"/>
                    <a:pt x="336550" y="445516"/>
                    <a:pt x="348234" y="419100"/>
                  </a:cubicBezTo>
                  <a:cubicBezTo>
                    <a:pt x="339598" y="410464"/>
                    <a:pt x="335280" y="403098"/>
                    <a:pt x="335280" y="397002"/>
                  </a:cubicBezTo>
                  <a:cubicBezTo>
                    <a:pt x="335280" y="384810"/>
                    <a:pt x="343662" y="377952"/>
                    <a:pt x="360426" y="376428"/>
                  </a:cubicBezTo>
                  <a:close/>
                  <a:moveTo>
                    <a:pt x="236220" y="298704"/>
                  </a:moveTo>
                  <a:cubicBezTo>
                    <a:pt x="219456" y="315468"/>
                    <a:pt x="201422" y="334010"/>
                    <a:pt x="182118" y="354330"/>
                  </a:cubicBezTo>
                  <a:cubicBezTo>
                    <a:pt x="201422" y="345186"/>
                    <a:pt x="219456" y="335788"/>
                    <a:pt x="236220" y="326136"/>
                  </a:cubicBezTo>
                  <a:close/>
                  <a:moveTo>
                    <a:pt x="165354" y="264414"/>
                  </a:moveTo>
                  <a:cubicBezTo>
                    <a:pt x="168402" y="287782"/>
                    <a:pt x="171958" y="312674"/>
                    <a:pt x="176022" y="339090"/>
                  </a:cubicBezTo>
                  <a:cubicBezTo>
                    <a:pt x="202946" y="314706"/>
                    <a:pt x="222250" y="290830"/>
                    <a:pt x="233934" y="267462"/>
                  </a:cubicBezTo>
                  <a:cubicBezTo>
                    <a:pt x="220218" y="267970"/>
                    <a:pt x="209804" y="268224"/>
                    <a:pt x="202692" y="268224"/>
                  </a:cubicBezTo>
                  <a:cubicBezTo>
                    <a:pt x="194056" y="268224"/>
                    <a:pt x="181610" y="266954"/>
                    <a:pt x="165354" y="264414"/>
                  </a:cubicBezTo>
                  <a:close/>
                  <a:moveTo>
                    <a:pt x="153162" y="169926"/>
                  </a:moveTo>
                  <a:cubicBezTo>
                    <a:pt x="138938" y="176022"/>
                    <a:pt x="121666" y="182372"/>
                    <a:pt x="101346" y="188976"/>
                  </a:cubicBezTo>
                  <a:cubicBezTo>
                    <a:pt x="133858" y="195072"/>
                    <a:pt x="153670" y="212852"/>
                    <a:pt x="160782" y="242316"/>
                  </a:cubicBezTo>
                  <a:cubicBezTo>
                    <a:pt x="185166" y="235204"/>
                    <a:pt x="209550" y="228092"/>
                    <a:pt x="233934" y="220980"/>
                  </a:cubicBezTo>
                  <a:lnTo>
                    <a:pt x="233934" y="203454"/>
                  </a:lnTo>
                  <a:cubicBezTo>
                    <a:pt x="223774" y="200914"/>
                    <a:pt x="218694" y="194564"/>
                    <a:pt x="218694" y="184404"/>
                  </a:cubicBezTo>
                  <a:lnTo>
                    <a:pt x="204978" y="184404"/>
                  </a:lnTo>
                  <a:cubicBezTo>
                    <a:pt x="195834" y="184404"/>
                    <a:pt x="178562" y="179578"/>
                    <a:pt x="153162" y="169926"/>
                  </a:cubicBezTo>
                  <a:close/>
                  <a:moveTo>
                    <a:pt x="380238" y="145542"/>
                  </a:moveTo>
                  <a:cubicBezTo>
                    <a:pt x="345186" y="149098"/>
                    <a:pt x="308102" y="156972"/>
                    <a:pt x="268986" y="169164"/>
                  </a:cubicBezTo>
                  <a:cubicBezTo>
                    <a:pt x="279146" y="177800"/>
                    <a:pt x="284226" y="184912"/>
                    <a:pt x="284226" y="190500"/>
                  </a:cubicBezTo>
                  <a:lnTo>
                    <a:pt x="283464" y="204978"/>
                  </a:lnTo>
                  <a:lnTo>
                    <a:pt x="307086" y="198882"/>
                  </a:lnTo>
                  <a:cubicBezTo>
                    <a:pt x="331470" y="202438"/>
                    <a:pt x="343662" y="211328"/>
                    <a:pt x="343662" y="225552"/>
                  </a:cubicBezTo>
                  <a:cubicBezTo>
                    <a:pt x="343662" y="231648"/>
                    <a:pt x="338328" y="237236"/>
                    <a:pt x="327660" y="242316"/>
                  </a:cubicBezTo>
                  <a:cubicBezTo>
                    <a:pt x="307340" y="248920"/>
                    <a:pt x="291084" y="257048"/>
                    <a:pt x="278892" y="266700"/>
                  </a:cubicBezTo>
                  <a:cubicBezTo>
                    <a:pt x="277368" y="278384"/>
                    <a:pt x="276352" y="289306"/>
                    <a:pt x="275844" y="299466"/>
                  </a:cubicBezTo>
                  <a:cubicBezTo>
                    <a:pt x="282448" y="294894"/>
                    <a:pt x="287274" y="292608"/>
                    <a:pt x="290322" y="292608"/>
                  </a:cubicBezTo>
                  <a:cubicBezTo>
                    <a:pt x="295402" y="292608"/>
                    <a:pt x="304800" y="295656"/>
                    <a:pt x="318516" y="301752"/>
                  </a:cubicBezTo>
                  <a:lnTo>
                    <a:pt x="308610" y="272796"/>
                  </a:lnTo>
                  <a:cubicBezTo>
                    <a:pt x="319786" y="283464"/>
                    <a:pt x="330708" y="290322"/>
                    <a:pt x="341376" y="293370"/>
                  </a:cubicBezTo>
                  <a:cubicBezTo>
                    <a:pt x="357632" y="247142"/>
                    <a:pt x="370586" y="197866"/>
                    <a:pt x="380238" y="145542"/>
                  </a:cubicBezTo>
                  <a:close/>
                  <a:moveTo>
                    <a:pt x="221742" y="0"/>
                  </a:moveTo>
                  <a:cubicBezTo>
                    <a:pt x="234442" y="0"/>
                    <a:pt x="245364" y="2032"/>
                    <a:pt x="254508" y="6096"/>
                  </a:cubicBezTo>
                  <a:cubicBezTo>
                    <a:pt x="280924" y="26416"/>
                    <a:pt x="294132" y="42926"/>
                    <a:pt x="294132" y="55626"/>
                  </a:cubicBezTo>
                  <a:cubicBezTo>
                    <a:pt x="294132" y="61214"/>
                    <a:pt x="290322" y="66802"/>
                    <a:pt x="282702" y="72390"/>
                  </a:cubicBezTo>
                  <a:cubicBezTo>
                    <a:pt x="258826" y="96266"/>
                    <a:pt x="228854" y="120650"/>
                    <a:pt x="192786" y="145542"/>
                  </a:cubicBezTo>
                  <a:cubicBezTo>
                    <a:pt x="225298" y="136906"/>
                    <a:pt x="282956" y="123190"/>
                    <a:pt x="365760" y="104394"/>
                  </a:cubicBezTo>
                  <a:cubicBezTo>
                    <a:pt x="379984" y="95250"/>
                    <a:pt x="390652" y="90678"/>
                    <a:pt x="397764" y="90678"/>
                  </a:cubicBezTo>
                  <a:cubicBezTo>
                    <a:pt x="405892" y="90678"/>
                    <a:pt x="419100" y="99822"/>
                    <a:pt x="437388" y="118110"/>
                  </a:cubicBezTo>
                  <a:cubicBezTo>
                    <a:pt x="456184" y="137414"/>
                    <a:pt x="465582" y="153924"/>
                    <a:pt x="465582" y="167640"/>
                  </a:cubicBezTo>
                  <a:cubicBezTo>
                    <a:pt x="465582" y="176276"/>
                    <a:pt x="459486" y="187706"/>
                    <a:pt x="447294" y="201930"/>
                  </a:cubicBezTo>
                  <a:cubicBezTo>
                    <a:pt x="422402" y="283210"/>
                    <a:pt x="402844" y="332232"/>
                    <a:pt x="388620" y="348996"/>
                  </a:cubicBezTo>
                  <a:cubicBezTo>
                    <a:pt x="373888" y="361696"/>
                    <a:pt x="359410" y="368046"/>
                    <a:pt x="345186" y="368046"/>
                  </a:cubicBezTo>
                  <a:cubicBezTo>
                    <a:pt x="337566" y="368046"/>
                    <a:pt x="331470" y="357378"/>
                    <a:pt x="326898" y="336042"/>
                  </a:cubicBezTo>
                  <a:cubicBezTo>
                    <a:pt x="323850" y="340106"/>
                    <a:pt x="317246" y="343662"/>
                    <a:pt x="307086" y="346710"/>
                  </a:cubicBezTo>
                  <a:cubicBezTo>
                    <a:pt x="294386" y="352806"/>
                    <a:pt x="282194" y="363474"/>
                    <a:pt x="270510" y="378714"/>
                  </a:cubicBezTo>
                  <a:cubicBezTo>
                    <a:pt x="294894" y="398526"/>
                    <a:pt x="307086" y="414782"/>
                    <a:pt x="307086" y="427482"/>
                  </a:cubicBezTo>
                  <a:cubicBezTo>
                    <a:pt x="307086" y="440690"/>
                    <a:pt x="297688" y="473964"/>
                    <a:pt x="278892" y="527304"/>
                  </a:cubicBezTo>
                  <a:cubicBezTo>
                    <a:pt x="272796" y="546100"/>
                    <a:pt x="269748" y="559816"/>
                    <a:pt x="269748" y="568452"/>
                  </a:cubicBezTo>
                  <a:cubicBezTo>
                    <a:pt x="269748" y="582676"/>
                    <a:pt x="290322" y="589788"/>
                    <a:pt x="331470" y="589788"/>
                  </a:cubicBezTo>
                  <a:cubicBezTo>
                    <a:pt x="380746" y="589788"/>
                    <a:pt x="433832" y="581152"/>
                    <a:pt x="490728" y="563880"/>
                  </a:cubicBezTo>
                  <a:cubicBezTo>
                    <a:pt x="493776" y="548132"/>
                    <a:pt x="495300" y="533654"/>
                    <a:pt x="495300" y="520446"/>
                  </a:cubicBezTo>
                  <a:cubicBezTo>
                    <a:pt x="495300" y="481330"/>
                    <a:pt x="485394" y="440690"/>
                    <a:pt x="465582" y="398526"/>
                  </a:cubicBezTo>
                  <a:cubicBezTo>
                    <a:pt x="513334" y="439674"/>
                    <a:pt x="547116" y="495300"/>
                    <a:pt x="566928" y="565404"/>
                  </a:cubicBezTo>
                  <a:cubicBezTo>
                    <a:pt x="579628" y="574040"/>
                    <a:pt x="585978" y="584708"/>
                    <a:pt x="585978" y="597408"/>
                  </a:cubicBezTo>
                  <a:cubicBezTo>
                    <a:pt x="585978" y="620776"/>
                    <a:pt x="573786" y="637032"/>
                    <a:pt x="549402" y="646176"/>
                  </a:cubicBezTo>
                  <a:cubicBezTo>
                    <a:pt x="524510" y="656844"/>
                    <a:pt x="484124" y="662178"/>
                    <a:pt x="428244" y="662178"/>
                  </a:cubicBezTo>
                  <a:cubicBezTo>
                    <a:pt x="382524" y="662178"/>
                    <a:pt x="348234" y="660146"/>
                    <a:pt x="325374" y="656082"/>
                  </a:cubicBezTo>
                  <a:cubicBezTo>
                    <a:pt x="261366" y="641858"/>
                    <a:pt x="229362" y="612902"/>
                    <a:pt x="229362" y="569214"/>
                  </a:cubicBezTo>
                  <a:cubicBezTo>
                    <a:pt x="229362" y="552450"/>
                    <a:pt x="231902" y="533400"/>
                    <a:pt x="236982" y="512064"/>
                  </a:cubicBezTo>
                  <a:cubicBezTo>
                    <a:pt x="245110" y="478536"/>
                    <a:pt x="252476" y="446786"/>
                    <a:pt x="259080" y="416814"/>
                  </a:cubicBezTo>
                  <a:lnTo>
                    <a:pt x="249936" y="406908"/>
                  </a:lnTo>
                  <a:cubicBezTo>
                    <a:pt x="215392" y="454660"/>
                    <a:pt x="179324" y="505714"/>
                    <a:pt x="141732" y="560070"/>
                  </a:cubicBezTo>
                  <a:cubicBezTo>
                    <a:pt x="107696" y="603250"/>
                    <a:pt x="81534" y="628142"/>
                    <a:pt x="63246" y="634746"/>
                  </a:cubicBezTo>
                  <a:cubicBezTo>
                    <a:pt x="40894" y="644398"/>
                    <a:pt x="24638" y="649224"/>
                    <a:pt x="14478" y="649224"/>
                  </a:cubicBezTo>
                  <a:cubicBezTo>
                    <a:pt x="4826" y="649224"/>
                    <a:pt x="0" y="645414"/>
                    <a:pt x="0" y="637794"/>
                  </a:cubicBezTo>
                  <a:cubicBezTo>
                    <a:pt x="0" y="627126"/>
                    <a:pt x="6096" y="616204"/>
                    <a:pt x="18288" y="605028"/>
                  </a:cubicBezTo>
                  <a:cubicBezTo>
                    <a:pt x="24384" y="580644"/>
                    <a:pt x="32004" y="559308"/>
                    <a:pt x="41148" y="541020"/>
                  </a:cubicBezTo>
                  <a:cubicBezTo>
                    <a:pt x="42164" y="557784"/>
                    <a:pt x="44450" y="571500"/>
                    <a:pt x="48006" y="582168"/>
                  </a:cubicBezTo>
                  <a:cubicBezTo>
                    <a:pt x="101346" y="535940"/>
                    <a:pt x="155448" y="471170"/>
                    <a:pt x="210312" y="387858"/>
                  </a:cubicBezTo>
                  <a:cubicBezTo>
                    <a:pt x="188976" y="398526"/>
                    <a:pt x="163830" y="412242"/>
                    <a:pt x="134874" y="429006"/>
                  </a:cubicBezTo>
                  <a:cubicBezTo>
                    <a:pt x="125730" y="435102"/>
                    <a:pt x="117856" y="438150"/>
                    <a:pt x="111252" y="438150"/>
                  </a:cubicBezTo>
                  <a:cubicBezTo>
                    <a:pt x="103632" y="438150"/>
                    <a:pt x="98298" y="432308"/>
                    <a:pt x="95250" y="420624"/>
                  </a:cubicBezTo>
                  <a:cubicBezTo>
                    <a:pt x="95250" y="401320"/>
                    <a:pt x="97282" y="389382"/>
                    <a:pt x="101346" y="384810"/>
                  </a:cubicBezTo>
                  <a:cubicBezTo>
                    <a:pt x="104394" y="381254"/>
                    <a:pt x="114046" y="375412"/>
                    <a:pt x="130302" y="367284"/>
                  </a:cubicBezTo>
                  <a:cubicBezTo>
                    <a:pt x="122682" y="356108"/>
                    <a:pt x="118364" y="348742"/>
                    <a:pt x="117348" y="345186"/>
                  </a:cubicBezTo>
                  <a:cubicBezTo>
                    <a:pt x="113792" y="326390"/>
                    <a:pt x="109982" y="289560"/>
                    <a:pt x="105918" y="234696"/>
                  </a:cubicBezTo>
                  <a:cubicBezTo>
                    <a:pt x="87630" y="218440"/>
                    <a:pt x="78486" y="205486"/>
                    <a:pt x="78486" y="195834"/>
                  </a:cubicBezTo>
                  <a:cubicBezTo>
                    <a:pt x="78486" y="188722"/>
                    <a:pt x="84074" y="181610"/>
                    <a:pt x="95250" y="174498"/>
                  </a:cubicBezTo>
                  <a:cubicBezTo>
                    <a:pt x="134874" y="142494"/>
                    <a:pt x="173228" y="99568"/>
                    <a:pt x="210312" y="45720"/>
                  </a:cubicBezTo>
                  <a:cubicBezTo>
                    <a:pt x="200152" y="36068"/>
                    <a:pt x="195072" y="26162"/>
                    <a:pt x="195072" y="16002"/>
                  </a:cubicBezTo>
                  <a:cubicBezTo>
                    <a:pt x="195072" y="7366"/>
                    <a:pt x="203962" y="2032"/>
                    <a:pt x="2217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79629" dist="10617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38222" tIns="19111" rIns="38222" bIns="191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508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23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笔记本, 火, 电脑&#10;&#10;描述已自动生成">
            <a:extLst>
              <a:ext uri="{FF2B5EF4-FFF2-40B4-BE49-F238E27FC236}">
                <a16:creationId xmlns:a16="http://schemas.microsoft.com/office/drawing/2014/main" id="{58A5905F-9782-7829-E3F5-26C4E0695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 b="10862"/>
          <a:stretch/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6A1E894-9AA5-94C3-A92D-1FB0665BF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79000">
                <a:srgbClr val="000000">
                  <a:alpha val="0"/>
                </a:srgb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DC0B0FA-4547-9C84-53CF-BEC41041C83B}"/>
              </a:ext>
            </a:extLst>
          </p:cNvPr>
          <p:cNvGrpSpPr/>
          <p:nvPr/>
        </p:nvGrpSpPr>
        <p:grpSpPr>
          <a:xfrm>
            <a:off x="9816312" y="1121442"/>
            <a:ext cx="1864505" cy="2015051"/>
            <a:chOff x="278612" y="-2351333"/>
            <a:chExt cx="1864505" cy="201505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FAFF1C6-6FD5-9D83-6180-63E9FFCF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20460" y="-2081117"/>
              <a:ext cx="1710515" cy="1710517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E1B9AA0-17BB-B5AB-A332-8CD8CCB9B198}"/>
                </a:ext>
              </a:extLst>
            </p:cNvPr>
            <p:cNvSpPr txBox="1"/>
            <p:nvPr/>
          </p:nvSpPr>
          <p:spPr>
            <a:xfrm>
              <a:off x="278612" y="-2351333"/>
              <a:ext cx="1864505" cy="2015051"/>
            </a:xfrm>
            <a:prstGeom prst="rect">
              <a:avLst/>
            </a:prstGeom>
            <a:noFill/>
            <a:effectLst/>
          </p:spPr>
          <p:txBody>
            <a:bodyPr wrap="none" lIns="124724" tIns="62363" rIns="124724" bIns="62363" rtlCol="0">
              <a:spAutoFit/>
            </a:bodyPr>
            <a:lstStyle/>
            <a:p>
              <a:r>
                <a:rPr lang="zh-CN" altLang="en-US" sz="12276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伍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DC34CE6-E599-2704-F5B4-3D6B9333CF9D}"/>
              </a:ext>
            </a:extLst>
          </p:cNvPr>
          <p:cNvGrpSpPr/>
          <p:nvPr/>
        </p:nvGrpSpPr>
        <p:grpSpPr>
          <a:xfrm>
            <a:off x="9177859" y="3076500"/>
            <a:ext cx="2573028" cy="839431"/>
            <a:chOff x="-31454" y="4470219"/>
            <a:chExt cx="2573028" cy="839431"/>
          </a:xfrm>
        </p:grpSpPr>
        <p:sp>
          <p:nvSpPr>
            <p:cNvPr id="14" name="TextBox 75+">
              <a:extLst>
                <a:ext uri="{FF2B5EF4-FFF2-40B4-BE49-F238E27FC236}">
                  <a16:creationId xmlns:a16="http://schemas.microsoft.com/office/drawing/2014/main" id="{237C118D-362D-B6A6-FC6F-0034F5CFA028}"/>
                </a:ext>
              </a:extLst>
            </p:cNvPr>
            <p:cNvSpPr txBox="1"/>
            <p:nvPr/>
          </p:nvSpPr>
          <p:spPr>
            <a:xfrm>
              <a:off x="-28489" y="4490964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ln w="6223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第五部分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4AF067D-9965-7D61-9677-6C5FB1E8026F}"/>
                </a:ext>
              </a:extLst>
            </p:cNvPr>
            <p:cNvSpPr txBox="1"/>
            <p:nvPr/>
          </p:nvSpPr>
          <p:spPr>
            <a:xfrm>
              <a:off x="-31454" y="4470219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第五部分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EC09BFE-0060-6512-B36B-958D0F9D26CD}"/>
              </a:ext>
            </a:extLst>
          </p:cNvPr>
          <p:cNvSpPr txBox="1"/>
          <p:nvPr/>
        </p:nvSpPr>
        <p:spPr>
          <a:xfrm>
            <a:off x="7958457" y="389049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</a:t>
            </a:r>
          </a:p>
        </p:txBody>
      </p:sp>
      <p:pic>
        <p:nvPicPr>
          <p:cNvPr id="18" name="PA_图片 480">
            <a:extLst>
              <a:ext uri="{FF2B5EF4-FFF2-40B4-BE49-F238E27FC236}">
                <a16:creationId xmlns:a16="http://schemas.microsoft.com/office/drawing/2014/main" id="{5835AFB1-00D8-9712-75C6-6CF35A8E61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63">
            <a:off x="10090094" y="3112665"/>
            <a:ext cx="1843568" cy="515643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id="{9A38D6D1-7BA5-A02D-1F5A-DDE02FF5E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018" y="1193800"/>
            <a:ext cx="1503798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7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卡通人物&#10;&#10;描述已自动生成">
            <a:extLst>
              <a:ext uri="{FF2B5EF4-FFF2-40B4-BE49-F238E27FC236}">
                <a16:creationId xmlns:a16="http://schemas.microsoft.com/office/drawing/2014/main" id="{FA589C9A-6D3E-B077-30FB-0EE481DF9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6-Gradient-mask">
            <a:extLst>
              <a:ext uri="{FF2B5EF4-FFF2-40B4-BE49-F238E27FC236}">
                <a16:creationId xmlns:a16="http://schemas.microsoft.com/office/drawing/2014/main" id="{41E0CFA7-F1C5-13EF-8729-110B948B11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1000">
                <a:srgbClr val="000000">
                  <a:alpha val="0"/>
                </a:srgbClr>
              </a:gs>
              <a:gs pos="43000">
                <a:srgbClr val="000000">
                  <a:alpha val="0"/>
                </a:srgbClr>
              </a:gs>
              <a:gs pos="0">
                <a:srgbClr val="000000"/>
              </a:gs>
              <a:gs pos="100000">
                <a:srgbClr val="000000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23447DA-3AAB-598F-AC29-66470B7770DA}"/>
              </a:ext>
            </a:extLst>
          </p:cNvPr>
          <p:cNvSpPr txBox="1"/>
          <p:nvPr/>
        </p:nvSpPr>
        <p:spPr>
          <a:xfrm>
            <a:off x="0" y="6040497"/>
            <a:ext cx="12158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200" b="0" i="0">
                <a:solidFill>
                  <a:schemeClr val="bg1"/>
                </a:solidFill>
                <a:effectLst/>
                <a:latin typeface="Manrope" pitchFamily="2" charset="0"/>
              </a:rPr>
              <a:t>RENGOKU KYOUJUROU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0079C6E-A0F3-C266-3A21-B7720C55918F}"/>
              </a:ext>
            </a:extLst>
          </p:cNvPr>
          <p:cNvSpPr txBox="1"/>
          <p:nvPr/>
        </p:nvSpPr>
        <p:spPr>
          <a:xfrm>
            <a:off x="8229600" y="2273300"/>
            <a:ext cx="3403784" cy="2031325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出身历代“炎柱”辈出的名门</a:t>
            </a:r>
            <a:r>
              <a:rPr lang="en-US" altLang="zh-CN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-</a:t>
            </a:r>
            <a:r>
              <a:rPr lang="zh-CN" altLang="en-US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炼狱家。从小就在父亲的教导下，磨炼狩鬼的技能，但父亲突然抛下了剑，没了奋斗的动力，也放弃了他。虽然内心受到了很深的伤害，但表面上仍然挂着快乐的笑容。平时指导弟弟千寿郎，同时作为柱的一员，也是鬼杀队的支柱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7C7CDFB-F3F1-AC54-F5E7-3A057DD9972E}"/>
              </a:ext>
            </a:extLst>
          </p:cNvPr>
          <p:cNvSpPr txBox="1"/>
          <p:nvPr/>
        </p:nvSpPr>
        <p:spPr>
          <a:xfrm>
            <a:off x="540383" y="70330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>
                <a:ln w="10795">
                  <a:gradFill>
                    <a:gsLst>
                      <a:gs pos="0">
                        <a:srgbClr val="DB1803"/>
                      </a:gs>
                      <a:gs pos="95506">
                        <a:srgbClr val="FDE391"/>
                      </a:gs>
                      <a:gs pos="68000">
                        <a:srgbClr val="FCD044"/>
                      </a:gs>
                    </a:gsLst>
                    <a:lin ang="5400000" scaled="1"/>
                  </a:gradFill>
                </a:ln>
                <a:gradFill>
                  <a:gsLst>
                    <a:gs pos="36000">
                      <a:schemeClr val="bg1"/>
                    </a:gs>
                    <a:gs pos="100000">
                      <a:srgbClr val="DB1803"/>
                    </a:gs>
                  </a:gsLst>
                  <a:lin ang="5400000" scaled="0"/>
                </a:gradFill>
                <a:effectLst>
                  <a:outerShdw blurRad="127000" sx="102000" sy="102000" algn="ctr" rotWithShape="0">
                    <a:srgbClr val="FDE391">
                      <a:alpha val="25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挺起胸膛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F568AFD-767B-9F74-99D0-1360A059E8C7}"/>
              </a:ext>
            </a:extLst>
          </p:cNvPr>
          <p:cNvSpPr txBox="1"/>
          <p:nvPr/>
        </p:nvSpPr>
        <p:spPr>
          <a:xfrm>
            <a:off x="8110480" y="70330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>
                <a:ln w="10795">
                  <a:gradFill>
                    <a:gsLst>
                      <a:gs pos="0">
                        <a:srgbClr val="DB1803"/>
                      </a:gs>
                      <a:gs pos="95506">
                        <a:srgbClr val="FDE391"/>
                      </a:gs>
                      <a:gs pos="68000">
                        <a:srgbClr val="FCD044"/>
                      </a:gs>
                    </a:gsLst>
                    <a:lin ang="5400000" scaled="1"/>
                  </a:gradFill>
                </a:ln>
                <a:gradFill>
                  <a:gsLst>
                    <a:gs pos="36000">
                      <a:schemeClr val="bg1"/>
                    </a:gs>
                    <a:gs pos="100000">
                      <a:srgbClr val="DB1803"/>
                    </a:gs>
                  </a:gsLst>
                  <a:lin ang="5400000" scaled="0"/>
                </a:gradFill>
                <a:effectLst>
                  <a:outerShdw blurRad="127000" sx="102000" sy="102000" algn="ctr" rotWithShape="0">
                    <a:srgbClr val="FDE391">
                      <a:alpha val="25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活下去吧</a:t>
            </a:r>
          </a:p>
        </p:txBody>
      </p:sp>
      <p:pic>
        <p:nvPicPr>
          <p:cNvPr id="35" name="图片 34" descr="图片包含 游戏机, 盘子, 监控, 白色&#10;&#10;描述已自动生成">
            <a:extLst>
              <a:ext uri="{FF2B5EF4-FFF2-40B4-BE49-F238E27FC236}">
                <a16:creationId xmlns:a16="http://schemas.microsoft.com/office/drawing/2014/main" id="{B84E0950-B845-F113-E950-A1B8ECFFDC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39" y="1287118"/>
            <a:ext cx="3310922" cy="711199"/>
          </a:xfrm>
          <a:prstGeom prst="rect">
            <a:avLst/>
          </a:prstGeom>
        </p:spPr>
      </p:pic>
      <p:pic>
        <p:nvPicPr>
          <p:cNvPr id="36" name="图片 35" descr="图片包含 游戏机, 盘子, 监控, 白色&#10;&#10;描述已自动生成">
            <a:extLst>
              <a:ext uri="{FF2B5EF4-FFF2-40B4-BE49-F238E27FC236}">
                <a16:creationId xmlns:a16="http://schemas.microsoft.com/office/drawing/2014/main" id="{5AE7ECEC-2224-EE84-6B24-8B44F6D144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009" y="1255368"/>
            <a:ext cx="3310922" cy="71119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D9686054-9CE6-6504-523E-B3502F03AD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04" t="6512" r="6697" b="6979"/>
          <a:stretch>
            <a:fillRect/>
          </a:stretch>
        </p:blipFill>
        <p:spPr>
          <a:xfrm>
            <a:off x="1534203" y="2461114"/>
            <a:ext cx="350477" cy="350477"/>
          </a:xfrm>
          <a:custGeom>
            <a:avLst/>
            <a:gdLst>
              <a:gd name="connsiteX0" fmla="*/ 759460 w 1518920"/>
              <a:gd name="connsiteY0" fmla="*/ 0 h 1518920"/>
              <a:gd name="connsiteX1" fmla="*/ 1518920 w 1518920"/>
              <a:gd name="connsiteY1" fmla="*/ 759460 h 1518920"/>
              <a:gd name="connsiteX2" fmla="*/ 759460 w 1518920"/>
              <a:gd name="connsiteY2" fmla="*/ 1518920 h 1518920"/>
              <a:gd name="connsiteX3" fmla="*/ 0 w 1518920"/>
              <a:gd name="connsiteY3" fmla="*/ 759460 h 1518920"/>
              <a:gd name="connsiteX4" fmla="*/ 759460 w 1518920"/>
              <a:gd name="connsiteY4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920" h="1518920">
                <a:moveTo>
                  <a:pt x="759460" y="0"/>
                </a:moveTo>
                <a:cubicBezTo>
                  <a:pt x="1178898" y="0"/>
                  <a:pt x="1518920" y="340022"/>
                  <a:pt x="1518920" y="759460"/>
                </a:cubicBezTo>
                <a:cubicBezTo>
                  <a:pt x="1518920" y="1178898"/>
                  <a:pt x="1178898" y="1518920"/>
                  <a:pt x="759460" y="1518920"/>
                </a:cubicBezTo>
                <a:cubicBezTo>
                  <a:pt x="340022" y="1518920"/>
                  <a:pt x="0" y="1178898"/>
                  <a:pt x="0" y="759460"/>
                </a:cubicBezTo>
                <a:cubicBezTo>
                  <a:pt x="0" y="340022"/>
                  <a:pt x="340022" y="0"/>
                  <a:pt x="759460" y="0"/>
                </a:cubicBezTo>
                <a:close/>
              </a:path>
            </a:pathLst>
          </a:custGeom>
          <a:effectLst/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4E2E77D5-290C-D737-6086-629B20496099}"/>
              </a:ext>
            </a:extLst>
          </p:cNvPr>
          <p:cNvSpPr txBox="1"/>
          <p:nvPr/>
        </p:nvSpPr>
        <p:spPr>
          <a:xfrm>
            <a:off x="1393726" y="2374900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炼狱杏寿郎</a:t>
            </a:r>
          </a:p>
        </p:txBody>
      </p:sp>
    </p:spTree>
    <p:extLst>
      <p:ext uri="{BB962C8B-B14F-4D97-AF65-F5344CB8AC3E}">
        <p14:creationId xmlns:p14="http://schemas.microsoft.com/office/powerpoint/2010/main" val="236092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人, 男孩, 蛋糕, 男人&#10;&#10;描述已自动生成">
            <a:extLst>
              <a:ext uri="{FF2B5EF4-FFF2-40B4-BE49-F238E27FC236}">
                <a16:creationId xmlns:a16="http://schemas.microsoft.com/office/drawing/2014/main" id="{8E05BDF1-A528-3A99-CE3D-78C2233E6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0" name="组合 69">
            <a:extLst>
              <a:ext uri="{FF2B5EF4-FFF2-40B4-BE49-F238E27FC236}">
                <a16:creationId xmlns:a16="http://schemas.microsoft.com/office/drawing/2014/main" id="{8809EDFA-672E-C8A2-407D-3782F4AF84A1}"/>
              </a:ext>
            </a:extLst>
          </p:cNvPr>
          <p:cNvGrpSpPr/>
          <p:nvPr/>
        </p:nvGrpSpPr>
        <p:grpSpPr>
          <a:xfrm>
            <a:off x="675770" y="707059"/>
            <a:ext cx="2173440" cy="2080906"/>
            <a:chOff x="675770" y="707059"/>
            <a:chExt cx="2173440" cy="208090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4A6B79E-5C12-D220-FFFE-E5B30FB8D0E6}"/>
                </a:ext>
              </a:extLst>
            </p:cNvPr>
            <p:cNvGrpSpPr/>
            <p:nvPr/>
          </p:nvGrpSpPr>
          <p:grpSpPr>
            <a:xfrm>
              <a:off x="675770" y="707059"/>
              <a:ext cx="2173440" cy="2080906"/>
              <a:chOff x="427545" y="797926"/>
              <a:chExt cx="2022265" cy="1936165"/>
            </a:xfrm>
            <a:effectLst>
              <a:outerShdw blurRad="127000" sx="102000" sy="102000" algn="ctr" rotWithShape="0">
                <a:schemeClr val="bg1">
                  <a:alpha val="55000"/>
                </a:schemeClr>
              </a:outerShdw>
            </a:effectLst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5F6F5C32-455F-10FF-3ABA-C13BD868FB1B}"/>
                  </a:ext>
                </a:extLst>
              </p:cNvPr>
              <p:cNvGrpSpPr/>
              <p:nvPr/>
            </p:nvGrpSpPr>
            <p:grpSpPr>
              <a:xfrm>
                <a:off x="427545" y="807622"/>
                <a:ext cx="2022265" cy="1926469"/>
                <a:chOff x="-173707" y="1830466"/>
                <a:chExt cx="3821561" cy="3640533"/>
              </a:xfrm>
              <a:effectLst/>
            </p:grpSpPr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C5903C91-DEC7-C824-6E27-06871A12B219}"/>
                    </a:ext>
                  </a:extLst>
                </p:cNvPr>
                <p:cNvSpPr/>
                <p:nvPr/>
              </p:nvSpPr>
              <p:spPr>
                <a:xfrm>
                  <a:off x="-173707" y="1830466"/>
                  <a:ext cx="3821561" cy="3640533"/>
                </a:xfrm>
                <a:custGeom>
                  <a:avLst/>
                  <a:gdLst>
                    <a:gd name="connsiteX0" fmla="*/ 3332998 w 3474149"/>
                    <a:gd name="connsiteY0" fmla="*/ 2030634 h 3309578"/>
                    <a:gd name="connsiteX1" fmla="*/ 3323583 w 3474149"/>
                    <a:gd name="connsiteY1" fmla="*/ 2044291 h 3309578"/>
                    <a:gd name="connsiteX2" fmla="*/ 3320085 w 3474149"/>
                    <a:gd name="connsiteY2" fmla="*/ 2062038 h 3309578"/>
                    <a:gd name="connsiteX3" fmla="*/ 3314871 w 3474149"/>
                    <a:gd name="connsiteY3" fmla="*/ 2073808 h 3309578"/>
                    <a:gd name="connsiteX4" fmla="*/ 3314092 w 3474149"/>
                    <a:gd name="connsiteY4" fmla="*/ 2074901 h 3309578"/>
                    <a:gd name="connsiteX5" fmla="*/ 3314350 w 3474149"/>
                    <a:gd name="connsiteY5" fmla="*/ 2074983 h 3309578"/>
                    <a:gd name="connsiteX6" fmla="*/ 3314871 w 3474149"/>
                    <a:gd name="connsiteY6" fmla="*/ 2073808 h 3309578"/>
                    <a:gd name="connsiteX7" fmla="*/ 3323764 w 3474149"/>
                    <a:gd name="connsiteY7" fmla="*/ 2061326 h 3309578"/>
                    <a:gd name="connsiteX8" fmla="*/ 3332998 w 3474149"/>
                    <a:gd name="connsiteY8" fmla="*/ 2030634 h 3309578"/>
                    <a:gd name="connsiteX9" fmla="*/ 3121619 w 3474149"/>
                    <a:gd name="connsiteY9" fmla="*/ 1484044 h 3309578"/>
                    <a:gd name="connsiteX10" fmla="*/ 3126024 w 3474149"/>
                    <a:gd name="connsiteY10" fmla="*/ 1591816 h 3309578"/>
                    <a:gd name="connsiteX11" fmla="*/ 2884870 w 3474149"/>
                    <a:gd name="connsiteY11" fmla="*/ 2443711 h 3309578"/>
                    <a:gd name="connsiteX12" fmla="*/ 2840564 w 3474149"/>
                    <a:gd name="connsiteY12" fmla="*/ 2512071 h 3309578"/>
                    <a:gd name="connsiteX13" fmla="*/ 2822456 w 3474149"/>
                    <a:gd name="connsiteY13" fmla="*/ 2534764 h 3309578"/>
                    <a:gd name="connsiteX14" fmla="*/ 2821915 w 3474149"/>
                    <a:gd name="connsiteY14" fmla="*/ 2535370 h 3309578"/>
                    <a:gd name="connsiteX15" fmla="*/ 2796966 w 3474149"/>
                    <a:gd name="connsiteY15" fmla="*/ 2560758 h 3309578"/>
                    <a:gd name="connsiteX16" fmla="*/ 2795140 w 3474149"/>
                    <a:gd name="connsiteY16" fmla="*/ 2564361 h 3309578"/>
                    <a:gd name="connsiteX17" fmla="*/ 2816519 w 3474149"/>
                    <a:gd name="connsiteY17" fmla="*/ 2542205 h 3309578"/>
                    <a:gd name="connsiteX18" fmla="*/ 2822456 w 3474149"/>
                    <a:gd name="connsiteY18" fmla="*/ 2534764 h 3309578"/>
                    <a:gd name="connsiteX19" fmla="*/ 2854328 w 3474149"/>
                    <a:gd name="connsiteY19" fmla="*/ 2499103 h 3309578"/>
                    <a:gd name="connsiteX20" fmla="*/ 2924771 w 3474149"/>
                    <a:gd name="connsiteY20" fmla="*/ 2413286 h 3309578"/>
                    <a:gd name="connsiteX21" fmla="*/ 3102165 w 3474149"/>
                    <a:gd name="connsiteY21" fmla="*/ 2014658 h 3309578"/>
                    <a:gd name="connsiteX22" fmla="*/ 3131578 w 3474149"/>
                    <a:gd name="connsiteY22" fmla="*/ 1900358 h 3309578"/>
                    <a:gd name="connsiteX23" fmla="*/ 3125014 w 3474149"/>
                    <a:gd name="connsiteY23" fmla="*/ 1487608 h 3309578"/>
                    <a:gd name="connsiteX24" fmla="*/ 3121619 w 3474149"/>
                    <a:gd name="connsiteY24" fmla="*/ 1484044 h 3309578"/>
                    <a:gd name="connsiteX25" fmla="*/ 3102753 w 3474149"/>
                    <a:gd name="connsiteY25" fmla="*/ 1342033 h 3309578"/>
                    <a:gd name="connsiteX26" fmla="*/ 3091541 w 3474149"/>
                    <a:gd name="connsiteY26" fmla="*/ 1357433 h 3309578"/>
                    <a:gd name="connsiteX27" fmla="*/ 3097891 w 3474149"/>
                    <a:gd name="connsiteY27" fmla="*/ 1366958 h 3309578"/>
                    <a:gd name="connsiteX28" fmla="*/ 3109588 w 3474149"/>
                    <a:gd name="connsiteY28" fmla="*/ 1351083 h 3309578"/>
                    <a:gd name="connsiteX29" fmla="*/ 3102753 w 3474149"/>
                    <a:gd name="connsiteY29" fmla="*/ 1342033 h 3309578"/>
                    <a:gd name="connsiteX30" fmla="*/ 156353 w 3474149"/>
                    <a:gd name="connsiteY30" fmla="*/ 1227733 h 3309578"/>
                    <a:gd name="connsiteX31" fmla="*/ 145141 w 3474149"/>
                    <a:gd name="connsiteY31" fmla="*/ 1243133 h 3309578"/>
                    <a:gd name="connsiteX32" fmla="*/ 151491 w 3474149"/>
                    <a:gd name="connsiteY32" fmla="*/ 1252658 h 3309578"/>
                    <a:gd name="connsiteX33" fmla="*/ 163188 w 3474149"/>
                    <a:gd name="connsiteY33" fmla="*/ 1236783 h 3309578"/>
                    <a:gd name="connsiteX34" fmla="*/ 156353 w 3474149"/>
                    <a:gd name="connsiteY34" fmla="*/ 1227733 h 3309578"/>
                    <a:gd name="connsiteX35" fmla="*/ 348270 w 3474149"/>
                    <a:gd name="connsiteY35" fmla="*/ 775472 h 3309578"/>
                    <a:gd name="connsiteX36" fmla="*/ 309970 w 3474149"/>
                    <a:gd name="connsiteY36" fmla="*/ 803551 h 3309578"/>
                    <a:gd name="connsiteX37" fmla="*/ 283885 w 3474149"/>
                    <a:gd name="connsiteY37" fmla="*/ 858731 h 3309578"/>
                    <a:gd name="connsiteX38" fmla="*/ 323067 w 3474149"/>
                    <a:gd name="connsiteY38" fmla="*/ 829168 h 3309578"/>
                    <a:gd name="connsiteX39" fmla="*/ 348270 w 3474149"/>
                    <a:gd name="connsiteY39" fmla="*/ 775472 h 3309578"/>
                    <a:gd name="connsiteX40" fmla="*/ 2775893 w 3474149"/>
                    <a:gd name="connsiteY40" fmla="*/ 662108 h 3309578"/>
                    <a:gd name="connsiteX41" fmla="*/ 2831616 w 3474149"/>
                    <a:gd name="connsiteY41" fmla="*/ 733789 h 3309578"/>
                    <a:gd name="connsiteX42" fmla="*/ 2931043 w 3474149"/>
                    <a:gd name="connsiteY42" fmla="*/ 866199 h 3309578"/>
                    <a:gd name="connsiteX43" fmla="*/ 2978889 w 3474149"/>
                    <a:gd name="connsiteY43" fmla="*/ 914504 h 3309578"/>
                    <a:gd name="connsiteX44" fmla="*/ 2835546 w 3474149"/>
                    <a:gd name="connsiteY44" fmla="*/ 719258 h 3309578"/>
                    <a:gd name="connsiteX45" fmla="*/ 1613886 w 3474149"/>
                    <a:gd name="connsiteY45" fmla="*/ 57 h 3309578"/>
                    <a:gd name="connsiteX46" fmla="*/ 1820538 w 3474149"/>
                    <a:gd name="connsiteY46" fmla="*/ 1424 h 3309578"/>
                    <a:gd name="connsiteX47" fmla="*/ 2422438 w 3474149"/>
                    <a:gd name="connsiteY47" fmla="*/ 108685 h 3309578"/>
                    <a:gd name="connsiteX48" fmla="*/ 2990878 w 3474149"/>
                    <a:gd name="connsiteY48" fmla="*/ 494292 h 3309578"/>
                    <a:gd name="connsiteX49" fmla="*/ 3368228 w 3474149"/>
                    <a:gd name="connsiteY49" fmla="*/ 1097367 h 3309578"/>
                    <a:gd name="connsiteX50" fmla="*/ 3406215 w 3474149"/>
                    <a:gd name="connsiteY50" fmla="*/ 1209584 h 3309578"/>
                    <a:gd name="connsiteX51" fmla="*/ 3434547 w 3474149"/>
                    <a:gd name="connsiteY51" fmla="*/ 1342764 h 3309578"/>
                    <a:gd name="connsiteX52" fmla="*/ 3455270 w 3474149"/>
                    <a:gd name="connsiteY52" fmla="*/ 1432177 h 3309578"/>
                    <a:gd name="connsiteX53" fmla="*/ 3461000 w 3474149"/>
                    <a:gd name="connsiteY53" fmla="*/ 1479973 h 3309578"/>
                    <a:gd name="connsiteX54" fmla="*/ 3467060 w 3474149"/>
                    <a:gd name="connsiteY54" fmla="*/ 1519358 h 3309578"/>
                    <a:gd name="connsiteX55" fmla="*/ 3466213 w 3474149"/>
                    <a:gd name="connsiteY55" fmla="*/ 1537173 h 3309578"/>
                    <a:gd name="connsiteX56" fmla="*/ 3461483 w 3474149"/>
                    <a:gd name="connsiteY56" fmla="*/ 1555256 h 3309578"/>
                    <a:gd name="connsiteX57" fmla="*/ 3460274 w 3474149"/>
                    <a:gd name="connsiteY57" fmla="*/ 1574190 h 3309578"/>
                    <a:gd name="connsiteX58" fmla="*/ 3449835 w 3474149"/>
                    <a:gd name="connsiteY58" fmla="*/ 1622782 h 3309578"/>
                    <a:gd name="connsiteX59" fmla="*/ 3402369 w 3474149"/>
                    <a:gd name="connsiteY59" fmla="*/ 1995608 h 3309578"/>
                    <a:gd name="connsiteX60" fmla="*/ 3341696 w 3474149"/>
                    <a:gd name="connsiteY60" fmla="*/ 2167058 h 3309578"/>
                    <a:gd name="connsiteX61" fmla="*/ 3062620 w 3474149"/>
                    <a:gd name="connsiteY61" fmla="*/ 2669029 h 3309578"/>
                    <a:gd name="connsiteX62" fmla="*/ 2885873 w 3474149"/>
                    <a:gd name="connsiteY62" fmla="*/ 2823876 h 3309578"/>
                    <a:gd name="connsiteX63" fmla="*/ 2970597 w 3474149"/>
                    <a:gd name="connsiteY63" fmla="*/ 2698164 h 3309578"/>
                    <a:gd name="connsiteX64" fmla="*/ 3257551 w 3474149"/>
                    <a:gd name="connsiteY64" fmla="*/ 2286189 h 3309578"/>
                    <a:gd name="connsiteX65" fmla="*/ 3301627 w 3474149"/>
                    <a:gd name="connsiteY65" fmla="*/ 2137102 h 3309578"/>
                    <a:gd name="connsiteX66" fmla="*/ 3264121 w 3474149"/>
                    <a:gd name="connsiteY66" fmla="*/ 2179758 h 3309578"/>
                    <a:gd name="connsiteX67" fmla="*/ 2799975 w 3474149"/>
                    <a:gd name="connsiteY67" fmla="*/ 2817933 h 3309578"/>
                    <a:gd name="connsiteX68" fmla="*/ 2703188 w 3474149"/>
                    <a:gd name="connsiteY68" fmla="*/ 2859208 h 3309578"/>
                    <a:gd name="connsiteX69" fmla="*/ 2715800 w 3474149"/>
                    <a:gd name="connsiteY69" fmla="*/ 2840158 h 3309578"/>
                    <a:gd name="connsiteX70" fmla="*/ 3046441 w 3474149"/>
                    <a:gd name="connsiteY70" fmla="*/ 2489131 h 3309578"/>
                    <a:gd name="connsiteX71" fmla="*/ 3252562 w 3474149"/>
                    <a:gd name="connsiteY71" fmla="*/ 1766306 h 3309578"/>
                    <a:gd name="connsiteX72" fmla="*/ 3237107 w 3474149"/>
                    <a:gd name="connsiteY72" fmla="*/ 1442456 h 3309578"/>
                    <a:gd name="connsiteX73" fmla="*/ 3015106 w 3474149"/>
                    <a:gd name="connsiteY73" fmla="*/ 940835 h 3309578"/>
                    <a:gd name="connsiteX74" fmla="*/ 2993441 w 3474149"/>
                    <a:gd name="connsiteY74" fmla="*/ 960907 h 3309578"/>
                    <a:gd name="connsiteX75" fmla="*/ 3185974 w 3474149"/>
                    <a:gd name="connsiteY75" fmla="*/ 1773358 h 3309578"/>
                    <a:gd name="connsiteX76" fmla="*/ 3173620 w 3474149"/>
                    <a:gd name="connsiteY76" fmla="*/ 1934583 h 3309578"/>
                    <a:gd name="connsiteX77" fmla="*/ 3141725 w 3474149"/>
                    <a:gd name="connsiteY77" fmla="*/ 2079648 h 3309578"/>
                    <a:gd name="connsiteX78" fmla="*/ 3109588 w 3474149"/>
                    <a:gd name="connsiteY78" fmla="*/ 2175960 h 3309578"/>
                    <a:gd name="connsiteX79" fmla="*/ 2966263 w 3474149"/>
                    <a:gd name="connsiteY79" fmla="*/ 2414708 h 3309578"/>
                    <a:gd name="connsiteX80" fmla="*/ 2757353 w 3474149"/>
                    <a:gd name="connsiteY80" fmla="*/ 2631868 h 3309578"/>
                    <a:gd name="connsiteX81" fmla="*/ 2705766 w 3474149"/>
                    <a:gd name="connsiteY81" fmla="*/ 2665068 h 3309578"/>
                    <a:gd name="connsiteX82" fmla="*/ 2616676 w 3474149"/>
                    <a:gd name="connsiteY82" fmla="*/ 2737280 h 3309578"/>
                    <a:gd name="connsiteX83" fmla="*/ 2635262 w 3474149"/>
                    <a:gd name="connsiteY83" fmla="*/ 2662372 h 3309578"/>
                    <a:gd name="connsiteX84" fmla="*/ 2865306 w 3474149"/>
                    <a:gd name="connsiteY84" fmla="*/ 2300809 h 3309578"/>
                    <a:gd name="connsiteX85" fmla="*/ 3034481 w 3474149"/>
                    <a:gd name="connsiteY85" fmla="*/ 1832144 h 3309578"/>
                    <a:gd name="connsiteX86" fmla="*/ 2345498 w 3474149"/>
                    <a:gd name="connsiteY86" fmla="*/ 555248 h 3309578"/>
                    <a:gd name="connsiteX87" fmla="*/ 1572888 w 3474149"/>
                    <a:gd name="connsiteY87" fmla="*/ 438468 h 3309578"/>
                    <a:gd name="connsiteX88" fmla="*/ 1056398 w 3474149"/>
                    <a:gd name="connsiteY88" fmla="*/ 683942 h 3309578"/>
                    <a:gd name="connsiteX89" fmla="*/ 825400 w 3474149"/>
                    <a:gd name="connsiteY89" fmla="*/ 932534 h 3309578"/>
                    <a:gd name="connsiteX90" fmla="*/ 735095 w 3474149"/>
                    <a:gd name="connsiteY90" fmla="*/ 1097634 h 3309578"/>
                    <a:gd name="connsiteX91" fmla="*/ 628238 w 3474149"/>
                    <a:gd name="connsiteY91" fmla="*/ 1563808 h 3309578"/>
                    <a:gd name="connsiteX92" fmla="*/ 655366 w 3474149"/>
                    <a:gd name="connsiteY92" fmla="*/ 1824158 h 3309578"/>
                    <a:gd name="connsiteX93" fmla="*/ 798891 w 3474149"/>
                    <a:gd name="connsiteY93" fmla="*/ 2196153 h 3309578"/>
                    <a:gd name="connsiteX94" fmla="*/ 1044554 w 3474149"/>
                    <a:gd name="connsiteY94" fmla="*/ 2494922 h 3309578"/>
                    <a:gd name="connsiteX95" fmla="*/ 1310870 w 3474149"/>
                    <a:gd name="connsiteY95" fmla="*/ 2649658 h 3309578"/>
                    <a:gd name="connsiteX96" fmla="*/ 1389315 w 3474149"/>
                    <a:gd name="connsiteY96" fmla="*/ 2680831 h 3309578"/>
                    <a:gd name="connsiteX97" fmla="*/ 1400380 w 3474149"/>
                    <a:gd name="connsiteY97" fmla="*/ 2751258 h 3309578"/>
                    <a:gd name="connsiteX98" fmla="*/ 1421481 w 3474149"/>
                    <a:gd name="connsiteY98" fmla="*/ 2776658 h 3309578"/>
                    <a:gd name="connsiteX99" fmla="*/ 1534788 w 3474149"/>
                    <a:gd name="connsiteY99" fmla="*/ 2899381 h 3309578"/>
                    <a:gd name="connsiteX100" fmla="*/ 1522088 w 3474149"/>
                    <a:gd name="connsiteY100" fmla="*/ 2960808 h 3309578"/>
                    <a:gd name="connsiteX101" fmla="*/ 1522088 w 3474149"/>
                    <a:gd name="connsiteY101" fmla="*/ 3017958 h 3309578"/>
                    <a:gd name="connsiteX102" fmla="*/ 1534788 w 3474149"/>
                    <a:gd name="connsiteY102" fmla="*/ 3037008 h 3309578"/>
                    <a:gd name="connsiteX103" fmla="*/ 1515738 w 3474149"/>
                    <a:gd name="connsiteY103" fmla="*/ 3056058 h 3309578"/>
                    <a:gd name="connsiteX104" fmla="*/ 1496688 w 3474149"/>
                    <a:gd name="connsiteY104" fmla="*/ 3072894 h 3309578"/>
                    <a:gd name="connsiteX105" fmla="*/ 1387924 w 3474149"/>
                    <a:gd name="connsiteY105" fmla="*/ 3144900 h 3309578"/>
                    <a:gd name="connsiteX106" fmla="*/ 1332495 w 3474149"/>
                    <a:gd name="connsiteY106" fmla="*/ 3139701 h 3309578"/>
                    <a:gd name="connsiteX107" fmla="*/ 1212984 w 3474149"/>
                    <a:gd name="connsiteY107" fmla="*/ 3133580 h 3309578"/>
                    <a:gd name="connsiteX108" fmla="*/ 1238384 w 3474149"/>
                    <a:gd name="connsiteY108" fmla="*/ 3177002 h 3309578"/>
                    <a:gd name="connsiteX109" fmla="*/ 1319849 w 3474149"/>
                    <a:gd name="connsiteY109" fmla="*/ 3214577 h 3309578"/>
                    <a:gd name="connsiteX110" fmla="*/ 1392459 w 3474149"/>
                    <a:gd name="connsiteY110" fmla="*/ 3294907 h 3309578"/>
                    <a:gd name="connsiteX111" fmla="*/ 1281934 w 3474149"/>
                    <a:gd name="connsiteY111" fmla="*/ 3292389 h 3309578"/>
                    <a:gd name="connsiteX112" fmla="*/ 1201004 w 3474149"/>
                    <a:gd name="connsiteY112" fmla="*/ 3259450 h 3309578"/>
                    <a:gd name="connsiteX113" fmla="*/ 1122038 w 3474149"/>
                    <a:gd name="connsiteY113" fmla="*/ 3234325 h 3309578"/>
                    <a:gd name="connsiteX114" fmla="*/ 1067396 w 3474149"/>
                    <a:gd name="connsiteY114" fmla="*/ 3222113 h 3309578"/>
                    <a:gd name="connsiteX115" fmla="*/ 1018440 w 3474149"/>
                    <a:gd name="connsiteY115" fmla="*/ 3201480 h 3309578"/>
                    <a:gd name="connsiteX116" fmla="*/ 999117 w 3474149"/>
                    <a:gd name="connsiteY116" fmla="*/ 3190811 h 3309578"/>
                    <a:gd name="connsiteX117" fmla="*/ 956938 w 3474149"/>
                    <a:gd name="connsiteY117" fmla="*/ 3170358 h 3309578"/>
                    <a:gd name="connsiteX118" fmla="*/ 913844 w 3474149"/>
                    <a:gd name="connsiteY118" fmla="*/ 3150470 h 3309578"/>
                    <a:gd name="connsiteX119" fmla="*/ 884448 w 3474149"/>
                    <a:gd name="connsiteY119" fmla="*/ 3132751 h 3309578"/>
                    <a:gd name="connsiteX120" fmla="*/ 853296 w 3474149"/>
                    <a:gd name="connsiteY120" fmla="*/ 3106858 h 3309578"/>
                    <a:gd name="connsiteX121" fmla="*/ 679905 w 3474149"/>
                    <a:gd name="connsiteY121" fmla="*/ 2989716 h 3309578"/>
                    <a:gd name="connsiteX122" fmla="*/ 642128 w 3474149"/>
                    <a:gd name="connsiteY122" fmla="*/ 2954458 h 3309578"/>
                    <a:gd name="connsiteX123" fmla="*/ 518788 w 3474149"/>
                    <a:gd name="connsiteY123" fmla="*/ 2795635 h 3309578"/>
                    <a:gd name="connsiteX124" fmla="*/ 470398 w 3474149"/>
                    <a:gd name="connsiteY124" fmla="*/ 2760054 h 3309578"/>
                    <a:gd name="connsiteX125" fmla="*/ 391189 w 3474149"/>
                    <a:gd name="connsiteY125" fmla="*/ 2679300 h 3309578"/>
                    <a:gd name="connsiteX126" fmla="*/ 336707 w 3474149"/>
                    <a:gd name="connsiteY126" fmla="*/ 2592508 h 3309578"/>
                    <a:gd name="connsiteX127" fmla="*/ 288544 w 3474149"/>
                    <a:gd name="connsiteY127" fmla="*/ 2506783 h 3309578"/>
                    <a:gd name="connsiteX128" fmla="*/ 253814 w 3474149"/>
                    <a:gd name="connsiteY128" fmla="*/ 2446458 h 3309578"/>
                    <a:gd name="connsiteX129" fmla="*/ 206562 w 3474149"/>
                    <a:gd name="connsiteY129" fmla="*/ 2376595 h 3309578"/>
                    <a:gd name="connsiteX130" fmla="*/ 154385 w 3474149"/>
                    <a:gd name="connsiteY130" fmla="*/ 2318067 h 3309578"/>
                    <a:gd name="connsiteX131" fmla="*/ 82596 w 3474149"/>
                    <a:gd name="connsiteY131" fmla="*/ 2186108 h 3309578"/>
                    <a:gd name="connsiteX132" fmla="*/ 43403 w 3474149"/>
                    <a:gd name="connsiteY132" fmla="*/ 1997896 h 3309578"/>
                    <a:gd name="connsiteX133" fmla="*/ 4669 w 3474149"/>
                    <a:gd name="connsiteY133" fmla="*/ 1832796 h 3309578"/>
                    <a:gd name="connsiteX134" fmla="*/ 19946 w 3474149"/>
                    <a:gd name="connsiteY134" fmla="*/ 1366958 h 3309578"/>
                    <a:gd name="connsiteX135" fmla="*/ 47953 w 3474149"/>
                    <a:gd name="connsiteY135" fmla="*/ 1252658 h 3309578"/>
                    <a:gd name="connsiteX136" fmla="*/ 104487 w 3474149"/>
                    <a:gd name="connsiteY136" fmla="*/ 1162471 h 3309578"/>
                    <a:gd name="connsiteX137" fmla="*/ 123363 w 3474149"/>
                    <a:gd name="connsiteY137" fmla="*/ 1141801 h 3309578"/>
                    <a:gd name="connsiteX138" fmla="*/ 131265 w 3474149"/>
                    <a:gd name="connsiteY138" fmla="*/ 1096334 h 3309578"/>
                    <a:gd name="connsiteX139" fmla="*/ 123867 w 3474149"/>
                    <a:gd name="connsiteY139" fmla="*/ 1094663 h 3309578"/>
                    <a:gd name="connsiteX140" fmla="*/ 114516 w 3474149"/>
                    <a:gd name="connsiteY140" fmla="*/ 1079537 h 3309578"/>
                    <a:gd name="connsiteX141" fmla="*/ 131612 w 3474149"/>
                    <a:gd name="connsiteY141" fmla="*/ 1049118 h 3309578"/>
                    <a:gd name="connsiteX142" fmla="*/ 147463 w 3474149"/>
                    <a:gd name="connsiteY142" fmla="*/ 1020543 h 3309578"/>
                    <a:gd name="connsiteX143" fmla="*/ 164194 w 3474149"/>
                    <a:gd name="connsiteY143" fmla="*/ 998658 h 3309578"/>
                    <a:gd name="connsiteX144" fmla="*/ 169790 w 3474149"/>
                    <a:gd name="connsiteY144" fmla="*/ 974052 h 3309578"/>
                    <a:gd name="connsiteX145" fmla="*/ 167886 w 3474149"/>
                    <a:gd name="connsiteY145" fmla="*/ 920077 h 3309578"/>
                    <a:gd name="connsiteX146" fmla="*/ 258357 w 3474149"/>
                    <a:gd name="connsiteY146" fmla="*/ 731958 h 3309578"/>
                    <a:gd name="connsiteX147" fmla="*/ 289542 w 3474149"/>
                    <a:gd name="connsiteY147" fmla="*/ 690683 h 3309578"/>
                    <a:gd name="connsiteX148" fmla="*/ 321758 w 3474149"/>
                    <a:gd name="connsiteY148" fmla="*/ 668458 h 3309578"/>
                    <a:gd name="connsiteX149" fmla="*/ 368069 w 3474149"/>
                    <a:gd name="connsiteY149" fmla="*/ 621288 h 3309578"/>
                    <a:gd name="connsiteX150" fmla="*/ 626617 w 3474149"/>
                    <a:gd name="connsiteY150" fmla="*/ 311328 h 3309578"/>
                    <a:gd name="connsiteX151" fmla="*/ 980847 w 3474149"/>
                    <a:gd name="connsiteY151" fmla="*/ 70731 h 3309578"/>
                    <a:gd name="connsiteX152" fmla="*/ 998772 w 3474149"/>
                    <a:gd name="connsiteY152" fmla="*/ 83078 h 3309578"/>
                    <a:gd name="connsiteX153" fmla="*/ 386783 w 3474149"/>
                    <a:gd name="connsiteY153" fmla="*/ 665307 h 3309578"/>
                    <a:gd name="connsiteX154" fmla="*/ 436323 w 3474149"/>
                    <a:gd name="connsiteY154" fmla="*/ 654384 h 3309578"/>
                    <a:gd name="connsiteX155" fmla="*/ 590702 w 3474149"/>
                    <a:gd name="connsiteY155" fmla="*/ 482334 h 3309578"/>
                    <a:gd name="connsiteX156" fmla="*/ 749967 w 3474149"/>
                    <a:gd name="connsiteY156" fmla="*/ 341216 h 3309578"/>
                    <a:gd name="connsiteX157" fmla="*/ 1085168 w 3474149"/>
                    <a:gd name="connsiteY157" fmla="*/ 147183 h 3309578"/>
                    <a:gd name="connsiteX158" fmla="*/ 1509388 w 3474149"/>
                    <a:gd name="connsiteY158" fmla="*/ 2659 h 3309578"/>
                    <a:gd name="connsiteX159" fmla="*/ 1613886 w 3474149"/>
                    <a:gd name="connsiteY159" fmla="*/ 57 h 3309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</a:cxnLst>
                  <a:rect l="l" t="t" r="r" b="b"/>
                  <a:pathLst>
                    <a:path w="3474149" h="3309578">
                      <a:moveTo>
                        <a:pt x="3332998" y="2030634"/>
                      </a:moveTo>
                      <a:cubicBezTo>
                        <a:pt x="3328867" y="2026504"/>
                        <a:pt x="3324631" y="2032650"/>
                        <a:pt x="3323583" y="2044291"/>
                      </a:cubicBezTo>
                      <a:cubicBezTo>
                        <a:pt x="3323059" y="2050112"/>
                        <a:pt x="3321758" y="2056475"/>
                        <a:pt x="3320085" y="2062038"/>
                      </a:cubicBezTo>
                      <a:lnTo>
                        <a:pt x="3314871" y="2073808"/>
                      </a:lnTo>
                      <a:lnTo>
                        <a:pt x="3314092" y="2074901"/>
                      </a:lnTo>
                      <a:cubicBezTo>
                        <a:pt x="3312386" y="2077376"/>
                        <a:pt x="3312335" y="2077603"/>
                        <a:pt x="3314350" y="2074983"/>
                      </a:cubicBezTo>
                      <a:lnTo>
                        <a:pt x="3314871" y="2073808"/>
                      </a:lnTo>
                      <a:lnTo>
                        <a:pt x="3323764" y="2061326"/>
                      </a:lnTo>
                      <a:cubicBezTo>
                        <a:pt x="3332973" y="2048576"/>
                        <a:pt x="3337128" y="2034765"/>
                        <a:pt x="3332998" y="2030634"/>
                      </a:cubicBezTo>
                      <a:close/>
                      <a:moveTo>
                        <a:pt x="3121619" y="1484044"/>
                      </a:moveTo>
                      <a:cubicBezTo>
                        <a:pt x="3119456" y="1492061"/>
                        <a:pt x="3120974" y="1533115"/>
                        <a:pt x="3126024" y="1591816"/>
                      </a:cubicBezTo>
                      <a:cubicBezTo>
                        <a:pt x="3151380" y="1886551"/>
                        <a:pt x="3111141" y="2028701"/>
                        <a:pt x="2884870" y="2443711"/>
                      </a:cubicBezTo>
                      <a:cubicBezTo>
                        <a:pt x="2872905" y="2465657"/>
                        <a:pt x="2856827" y="2490203"/>
                        <a:pt x="2840564" y="2512071"/>
                      </a:cubicBezTo>
                      <a:lnTo>
                        <a:pt x="2822456" y="2534764"/>
                      </a:lnTo>
                      <a:lnTo>
                        <a:pt x="2821915" y="2535370"/>
                      </a:lnTo>
                      <a:cubicBezTo>
                        <a:pt x="2812122" y="2545915"/>
                        <a:pt x="2803573" y="2554646"/>
                        <a:pt x="2796966" y="2560758"/>
                      </a:cubicBezTo>
                      <a:cubicBezTo>
                        <a:pt x="2756931" y="2597796"/>
                        <a:pt x="2756626" y="2598397"/>
                        <a:pt x="2795140" y="2564361"/>
                      </a:cubicBezTo>
                      <a:cubicBezTo>
                        <a:pt x="2801495" y="2558745"/>
                        <a:pt x="2808785" y="2551140"/>
                        <a:pt x="2816519" y="2542205"/>
                      </a:cubicBezTo>
                      <a:lnTo>
                        <a:pt x="2822456" y="2534764"/>
                      </a:lnTo>
                      <a:lnTo>
                        <a:pt x="2854328" y="2499103"/>
                      </a:lnTo>
                      <a:cubicBezTo>
                        <a:pt x="2877493" y="2472373"/>
                        <a:pt x="2902838" y="2441617"/>
                        <a:pt x="2924771" y="2413286"/>
                      </a:cubicBezTo>
                      <a:cubicBezTo>
                        <a:pt x="3010028" y="2303161"/>
                        <a:pt x="3061319" y="2187904"/>
                        <a:pt x="3102165" y="2014658"/>
                      </a:cubicBezTo>
                      <a:cubicBezTo>
                        <a:pt x="3114516" y="1962271"/>
                        <a:pt x="3127752" y="1910835"/>
                        <a:pt x="3131578" y="1900358"/>
                      </a:cubicBezTo>
                      <a:cubicBezTo>
                        <a:pt x="3142747" y="1869773"/>
                        <a:pt x="3137333" y="1529397"/>
                        <a:pt x="3125014" y="1487608"/>
                      </a:cubicBezTo>
                      <a:cubicBezTo>
                        <a:pt x="3123470" y="1482370"/>
                        <a:pt x="3122340" y="1481371"/>
                        <a:pt x="3121619" y="1484044"/>
                      </a:cubicBezTo>
                      <a:close/>
                      <a:moveTo>
                        <a:pt x="3102753" y="1342033"/>
                      </a:moveTo>
                      <a:cubicBezTo>
                        <a:pt x="3098971" y="1343364"/>
                        <a:pt x="3094459" y="1348770"/>
                        <a:pt x="3091541" y="1357433"/>
                      </a:cubicBezTo>
                      <a:cubicBezTo>
                        <a:pt x="3088600" y="1366164"/>
                        <a:pt x="3091457" y="1370451"/>
                        <a:pt x="3097891" y="1366958"/>
                      </a:cubicBezTo>
                      <a:cubicBezTo>
                        <a:pt x="3104324" y="1363465"/>
                        <a:pt x="3109588" y="1356322"/>
                        <a:pt x="3109588" y="1351083"/>
                      </a:cubicBezTo>
                      <a:cubicBezTo>
                        <a:pt x="3109588" y="1343446"/>
                        <a:pt x="3106535" y="1340702"/>
                        <a:pt x="3102753" y="1342033"/>
                      </a:cubicBezTo>
                      <a:close/>
                      <a:moveTo>
                        <a:pt x="156353" y="1227733"/>
                      </a:moveTo>
                      <a:cubicBezTo>
                        <a:pt x="152571" y="1229064"/>
                        <a:pt x="148059" y="1234470"/>
                        <a:pt x="145141" y="1243133"/>
                      </a:cubicBezTo>
                      <a:cubicBezTo>
                        <a:pt x="142200" y="1251864"/>
                        <a:pt x="145057" y="1256151"/>
                        <a:pt x="151491" y="1252658"/>
                      </a:cubicBezTo>
                      <a:cubicBezTo>
                        <a:pt x="157924" y="1249165"/>
                        <a:pt x="163188" y="1242022"/>
                        <a:pt x="163188" y="1236783"/>
                      </a:cubicBezTo>
                      <a:cubicBezTo>
                        <a:pt x="163188" y="1229146"/>
                        <a:pt x="160135" y="1226402"/>
                        <a:pt x="156353" y="1227733"/>
                      </a:cubicBezTo>
                      <a:close/>
                      <a:moveTo>
                        <a:pt x="348270" y="775472"/>
                      </a:moveTo>
                      <a:cubicBezTo>
                        <a:pt x="345563" y="770178"/>
                        <a:pt x="332273" y="778514"/>
                        <a:pt x="309970" y="803551"/>
                      </a:cubicBezTo>
                      <a:cubicBezTo>
                        <a:pt x="292157" y="823547"/>
                        <a:pt x="280419" y="848378"/>
                        <a:pt x="283885" y="858731"/>
                      </a:cubicBezTo>
                      <a:cubicBezTo>
                        <a:pt x="288318" y="871970"/>
                        <a:pt x="299943" y="863199"/>
                        <a:pt x="323067" y="829168"/>
                      </a:cubicBezTo>
                      <a:cubicBezTo>
                        <a:pt x="343099" y="799689"/>
                        <a:pt x="350976" y="780766"/>
                        <a:pt x="348270" y="775472"/>
                      </a:cubicBezTo>
                      <a:close/>
                      <a:moveTo>
                        <a:pt x="2775893" y="662108"/>
                      </a:moveTo>
                      <a:lnTo>
                        <a:pt x="2831616" y="733789"/>
                      </a:lnTo>
                      <a:cubicBezTo>
                        <a:pt x="2862263" y="773213"/>
                        <a:pt x="2907005" y="832798"/>
                        <a:pt x="2931043" y="866199"/>
                      </a:cubicBezTo>
                      <a:cubicBezTo>
                        <a:pt x="2955081" y="899600"/>
                        <a:pt x="2976612" y="921337"/>
                        <a:pt x="2978889" y="914504"/>
                      </a:cubicBezTo>
                      <a:cubicBezTo>
                        <a:pt x="2985134" y="895769"/>
                        <a:pt x="2902968" y="783852"/>
                        <a:pt x="2835546" y="719258"/>
                      </a:cubicBezTo>
                      <a:close/>
                      <a:moveTo>
                        <a:pt x="1613886" y="57"/>
                      </a:moveTo>
                      <a:cubicBezTo>
                        <a:pt x="1670281" y="-167"/>
                        <a:pt x="1743703" y="271"/>
                        <a:pt x="1820538" y="1424"/>
                      </a:cubicBezTo>
                      <a:cubicBezTo>
                        <a:pt x="2127424" y="6032"/>
                        <a:pt x="2214128" y="21482"/>
                        <a:pt x="2422438" y="108685"/>
                      </a:cubicBezTo>
                      <a:cubicBezTo>
                        <a:pt x="2673118" y="213625"/>
                        <a:pt x="2815782" y="310402"/>
                        <a:pt x="2990878" y="494292"/>
                      </a:cubicBezTo>
                      <a:cubicBezTo>
                        <a:pt x="3147455" y="658733"/>
                        <a:pt x="3324936" y="942379"/>
                        <a:pt x="3368228" y="1097367"/>
                      </a:cubicBezTo>
                      <a:cubicBezTo>
                        <a:pt x="3377452" y="1130389"/>
                        <a:pt x="3394547" y="1180887"/>
                        <a:pt x="3406215" y="1209584"/>
                      </a:cubicBezTo>
                      <a:cubicBezTo>
                        <a:pt x="3417884" y="1238281"/>
                        <a:pt x="3430633" y="1298212"/>
                        <a:pt x="3434547" y="1342764"/>
                      </a:cubicBezTo>
                      <a:cubicBezTo>
                        <a:pt x="3438461" y="1387316"/>
                        <a:pt x="3447786" y="1427552"/>
                        <a:pt x="3455270" y="1432177"/>
                      </a:cubicBezTo>
                      <a:cubicBezTo>
                        <a:pt x="3463172" y="1437061"/>
                        <a:pt x="3465575" y="1457099"/>
                        <a:pt x="3461000" y="1479973"/>
                      </a:cubicBezTo>
                      <a:cubicBezTo>
                        <a:pt x="3456019" y="1504879"/>
                        <a:pt x="3458247" y="1519358"/>
                        <a:pt x="3467060" y="1519358"/>
                      </a:cubicBezTo>
                      <a:cubicBezTo>
                        <a:pt x="3476775" y="1519358"/>
                        <a:pt x="3476518" y="1524757"/>
                        <a:pt x="3466213" y="1537173"/>
                      </a:cubicBezTo>
                      <a:cubicBezTo>
                        <a:pt x="3458081" y="1546971"/>
                        <a:pt x="3455953" y="1555109"/>
                        <a:pt x="3461483" y="1555256"/>
                      </a:cubicBezTo>
                      <a:cubicBezTo>
                        <a:pt x="3467013" y="1555404"/>
                        <a:pt x="3466469" y="1563924"/>
                        <a:pt x="3460274" y="1574190"/>
                      </a:cubicBezTo>
                      <a:cubicBezTo>
                        <a:pt x="3454079" y="1584457"/>
                        <a:pt x="3449382" y="1606323"/>
                        <a:pt x="3449835" y="1622782"/>
                      </a:cubicBezTo>
                      <a:cubicBezTo>
                        <a:pt x="3452131" y="1706091"/>
                        <a:pt x="3422375" y="1939818"/>
                        <a:pt x="3402369" y="1995608"/>
                      </a:cubicBezTo>
                      <a:cubicBezTo>
                        <a:pt x="3389846" y="2030533"/>
                        <a:pt x="3362543" y="2107685"/>
                        <a:pt x="3341696" y="2167058"/>
                      </a:cubicBezTo>
                      <a:cubicBezTo>
                        <a:pt x="3281781" y="2337698"/>
                        <a:pt x="3217339" y="2453610"/>
                        <a:pt x="3062620" y="2669029"/>
                      </a:cubicBezTo>
                      <a:cubicBezTo>
                        <a:pt x="3002610" y="2752583"/>
                        <a:pt x="2902385" y="2840389"/>
                        <a:pt x="2885873" y="2823876"/>
                      </a:cubicBezTo>
                      <a:cubicBezTo>
                        <a:pt x="2881827" y="2819831"/>
                        <a:pt x="2919953" y="2763260"/>
                        <a:pt x="2970597" y="2698164"/>
                      </a:cubicBezTo>
                      <a:cubicBezTo>
                        <a:pt x="3177352" y="2432410"/>
                        <a:pt x="3214898" y="2378505"/>
                        <a:pt x="3257551" y="2286189"/>
                      </a:cubicBezTo>
                      <a:cubicBezTo>
                        <a:pt x="3286533" y="2223461"/>
                        <a:pt x="3301956" y="2171293"/>
                        <a:pt x="3301627" y="2137102"/>
                      </a:cubicBezTo>
                      <a:cubicBezTo>
                        <a:pt x="3301124" y="2084877"/>
                        <a:pt x="3300861" y="2085175"/>
                        <a:pt x="3264121" y="2179758"/>
                      </a:cubicBezTo>
                      <a:cubicBezTo>
                        <a:pt x="3178470" y="2400258"/>
                        <a:pt x="3062896" y="2559165"/>
                        <a:pt x="2799975" y="2817933"/>
                      </a:cubicBezTo>
                      <a:cubicBezTo>
                        <a:pt x="2737860" y="2879066"/>
                        <a:pt x="2703188" y="2893852"/>
                        <a:pt x="2703188" y="2859208"/>
                      </a:cubicBezTo>
                      <a:cubicBezTo>
                        <a:pt x="2703188" y="2848731"/>
                        <a:pt x="2708864" y="2840158"/>
                        <a:pt x="2715800" y="2840158"/>
                      </a:cubicBezTo>
                      <a:cubicBezTo>
                        <a:pt x="2741585" y="2840158"/>
                        <a:pt x="2988220" y="2578316"/>
                        <a:pt x="3046441" y="2489131"/>
                      </a:cubicBezTo>
                      <a:cubicBezTo>
                        <a:pt x="3174964" y="2292253"/>
                        <a:pt x="3233957" y="2085378"/>
                        <a:pt x="3252562" y="1766306"/>
                      </a:cubicBezTo>
                      <a:cubicBezTo>
                        <a:pt x="3263537" y="1578095"/>
                        <a:pt x="3262348" y="1553175"/>
                        <a:pt x="3237107" y="1442456"/>
                      </a:cubicBezTo>
                      <a:cubicBezTo>
                        <a:pt x="3168698" y="1142391"/>
                        <a:pt x="3098687" y="984197"/>
                        <a:pt x="3015106" y="940835"/>
                      </a:cubicBezTo>
                      <a:cubicBezTo>
                        <a:pt x="2981268" y="923280"/>
                        <a:pt x="2974983" y="929103"/>
                        <a:pt x="2993441" y="960907"/>
                      </a:cubicBezTo>
                      <a:cubicBezTo>
                        <a:pt x="3142275" y="1217361"/>
                        <a:pt x="3217512" y="1534850"/>
                        <a:pt x="3185974" y="1773358"/>
                      </a:cubicBezTo>
                      <a:cubicBezTo>
                        <a:pt x="3179046" y="1825746"/>
                        <a:pt x="3173487" y="1898297"/>
                        <a:pt x="3173620" y="1934583"/>
                      </a:cubicBezTo>
                      <a:cubicBezTo>
                        <a:pt x="3173773" y="1976346"/>
                        <a:pt x="3162067" y="2029584"/>
                        <a:pt x="3141725" y="2079648"/>
                      </a:cubicBezTo>
                      <a:cubicBezTo>
                        <a:pt x="3124050" y="2123147"/>
                        <a:pt x="3109588" y="2166487"/>
                        <a:pt x="3109588" y="2175960"/>
                      </a:cubicBezTo>
                      <a:cubicBezTo>
                        <a:pt x="3109588" y="2192941"/>
                        <a:pt x="3066059" y="2265450"/>
                        <a:pt x="2966263" y="2414708"/>
                      </a:cubicBezTo>
                      <a:cubicBezTo>
                        <a:pt x="2912929" y="2494475"/>
                        <a:pt x="2740522" y="2673690"/>
                        <a:pt x="2757353" y="2631868"/>
                      </a:cubicBezTo>
                      <a:cubicBezTo>
                        <a:pt x="2762748" y="2618460"/>
                        <a:pt x="2739813" y="2633220"/>
                        <a:pt x="2705766" y="2665068"/>
                      </a:cubicBezTo>
                      <a:cubicBezTo>
                        <a:pt x="2672050" y="2696605"/>
                        <a:pt x="2631960" y="2729100"/>
                        <a:pt x="2616676" y="2737280"/>
                      </a:cubicBezTo>
                      <a:cubicBezTo>
                        <a:pt x="2568889" y="2762855"/>
                        <a:pt x="2582278" y="2708893"/>
                        <a:pt x="2635262" y="2662372"/>
                      </a:cubicBezTo>
                      <a:cubicBezTo>
                        <a:pt x="2690053" y="2614265"/>
                        <a:pt x="2756293" y="2510155"/>
                        <a:pt x="2865306" y="2300809"/>
                      </a:cubicBezTo>
                      <a:cubicBezTo>
                        <a:pt x="2989069" y="2063136"/>
                        <a:pt x="3019399" y="1979114"/>
                        <a:pt x="3034481" y="1832144"/>
                      </a:cubicBezTo>
                      <a:cubicBezTo>
                        <a:pt x="3088594" y="1304821"/>
                        <a:pt x="2799324" y="768714"/>
                        <a:pt x="2345498" y="555248"/>
                      </a:cubicBezTo>
                      <a:cubicBezTo>
                        <a:pt x="2054759" y="418494"/>
                        <a:pt x="1858263" y="388794"/>
                        <a:pt x="1572888" y="438468"/>
                      </a:cubicBezTo>
                      <a:cubicBezTo>
                        <a:pt x="1352017" y="476915"/>
                        <a:pt x="1195856" y="551134"/>
                        <a:pt x="1056398" y="683942"/>
                      </a:cubicBezTo>
                      <a:cubicBezTo>
                        <a:pt x="879200" y="852691"/>
                        <a:pt x="853468" y="880382"/>
                        <a:pt x="825400" y="932534"/>
                      </a:cubicBezTo>
                      <a:cubicBezTo>
                        <a:pt x="809261" y="962523"/>
                        <a:pt x="768623" y="1036818"/>
                        <a:pt x="735095" y="1097634"/>
                      </a:cubicBezTo>
                      <a:cubicBezTo>
                        <a:pt x="651685" y="1248929"/>
                        <a:pt x="627217" y="1355674"/>
                        <a:pt x="628238" y="1563808"/>
                      </a:cubicBezTo>
                      <a:cubicBezTo>
                        <a:pt x="628856" y="1689787"/>
                        <a:pt x="635284" y="1751478"/>
                        <a:pt x="655366" y="1824158"/>
                      </a:cubicBezTo>
                      <a:cubicBezTo>
                        <a:pt x="684214" y="1928562"/>
                        <a:pt x="755077" y="2112229"/>
                        <a:pt x="798891" y="2196153"/>
                      </a:cubicBezTo>
                      <a:cubicBezTo>
                        <a:pt x="846482" y="2287311"/>
                        <a:pt x="976651" y="2445619"/>
                        <a:pt x="1044554" y="2494922"/>
                      </a:cubicBezTo>
                      <a:cubicBezTo>
                        <a:pt x="1234045" y="2632507"/>
                        <a:pt x="1263564" y="2649658"/>
                        <a:pt x="1310870" y="2649658"/>
                      </a:cubicBezTo>
                      <a:cubicBezTo>
                        <a:pt x="1344127" y="2649658"/>
                        <a:pt x="1367385" y="2658900"/>
                        <a:pt x="1389315" y="2680831"/>
                      </a:cubicBezTo>
                      <a:cubicBezTo>
                        <a:pt x="1424742" y="2716258"/>
                        <a:pt x="1430241" y="2751258"/>
                        <a:pt x="1400380" y="2751258"/>
                      </a:cubicBezTo>
                      <a:cubicBezTo>
                        <a:pt x="1362274" y="2751258"/>
                        <a:pt x="1378111" y="2770321"/>
                        <a:pt x="1421481" y="2776658"/>
                      </a:cubicBezTo>
                      <a:cubicBezTo>
                        <a:pt x="1490087" y="2786683"/>
                        <a:pt x="1534788" y="2835098"/>
                        <a:pt x="1534788" y="2899381"/>
                      </a:cubicBezTo>
                      <a:cubicBezTo>
                        <a:pt x="1534788" y="2928849"/>
                        <a:pt x="1529073" y="2956491"/>
                        <a:pt x="1522088" y="2960808"/>
                      </a:cubicBezTo>
                      <a:cubicBezTo>
                        <a:pt x="1505570" y="2971017"/>
                        <a:pt x="1505570" y="3017958"/>
                        <a:pt x="1522088" y="3017958"/>
                      </a:cubicBezTo>
                      <a:cubicBezTo>
                        <a:pt x="1529073" y="3017958"/>
                        <a:pt x="1534788" y="3026531"/>
                        <a:pt x="1534788" y="3037008"/>
                      </a:cubicBezTo>
                      <a:cubicBezTo>
                        <a:pt x="1534788" y="3047485"/>
                        <a:pt x="1526215" y="3056058"/>
                        <a:pt x="1515738" y="3056058"/>
                      </a:cubicBezTo>
                      <a:cubicBezTo>
                        <a:pt x="1505261" y="3056058"/>
                        <a:pt x="1496688" y="3063634"/>
                        <a:pt x="1496688" y="3072894"/>
                      </a:cubicBezTo>
                      <a:cubicBezTo>
                        <a:pt x="1496688" y="3090900"/>
                        <a:pt x="1451257" y="3120977"/>
                        <a:pt x="1387924" y="3144900"/>
                      </a:cubicBezTo>
                      <a:cubicBezTo>
                        <a:pt x="1355678" y="3157080"/>
                        <a:pt x="1346179" y="3156189"/>
                        <a:pt x="1332495" y="3139701"/>
                      </a:cubicBezTo>
                      <a:cubicBezTo>
                        <a:pt x="1314195" y="3117651"/>
                        <a:pt x="1249174" y="3114321"/>
                        <a:pt x="1212984" y="3133580"/>
                      </a:cubicBezTo>
                      <a:cubicBezTo>
                        <a:pt x="1192079" y="3144705"/>
                        <a:pt x="1194743" y="3149259"/>
                        <a:pt x="1238384" y="3177002"/>
                      </a:cubicBezTo>
                      <a:cubicBezTo>
                        <a:pt x="1265199" y="3194049"/>
                        <a:pt x="1301858" y="3210957"/>
                        <a:pt x="1319849" y="3214577"/>
                      </a:cubicBezTo>
                      <a:cubicBezTo>
                        <a:pt x="1366175" y="3223897"/>
                        <a:pt x="1412366" y="3275000"/>
                        <a:pt x="1392459" y="3294907"/>
                      </a:cubicBezTo>
                      <a:cubicBezTo>
                        <a:pt x="1371710" y="3315656"/>
                        <a:pt x="1299886" y="3314020"/>
                        <a:pt x="1281934" y="3292389"/>
                      </a:cubicBezTo>
                      <a:cubicBezTo>
                        <a:pt x="1273868" y="3282671"/>
                        <a:pt x="1237450" y="3267848"/>
                        <a:pt x="1201004" y="3259450"/>
                      </a:cubicBezTo>
                      <a:cubicBezTo>
                        <a:pt x="1164558" y="3251052"/>
                        <a:pt x="1129023" y="3239746"/>
                        <a:pt x="1122038" y="3234325"/>
                      </a:cubicBezTo>
                      <a:cubicBezTo>
                        <a:pt x="1115053" y="3228905"/>
                        <a:pt x="1090464" y="3223409"/>
                        <a:pt x="1067396" y="3222113"/>
                      </a:cubicBezTo>
                      <a:cubicBezTo>
                        <a:pt x="1044327" y="3220817"/>
                        <a:pt x="1022297" y="3211532"/>
                        <a:pt x="1018440" y="3201480"/>
                      </a:cubicBezTo>
                      <a:cubicBezTo>
                        <a:pt x="1014582" y="3191428"/>
                        <a:pt x="1005887" y="3186627"/>
                        <a:pt x="999117" y="3190811"/>
                      </a:cubicBezTo>
                      <a:cubicBezTo>
                        <a:pt x="992347" y="3194996"/>
                        <a:pt x="973366" y="3185792"/>
                        <a:pt x="956938" y="3170358"/>
                      </a:cubicBezTo>
                      <a:cubicBezTo>
                        <a:pt x="940510" y="3154924"/>
                        <a:pt x="921117" y="3145975"/>
                        <a:pt x="913844" y="3150470"/>
                      </a:cubicBezTo>
                      <a:cubicBezTo>
                        <a:pt x="906570" y="3154966"/>
                        <a:pt x="893342" y="3146992"/>
                        <a:pt x="884448" y="3132751"/>
                      </a:cubicBezTo>
                      <a:cubicBezTo>
                        <a:pt x="875555" y="3118510"/>
                        <a:pt x="861536" y="3106858"/>
                        <a:pt x="853296" y="3106858"/>
                      </a:cubicBezTo>
                      <a:cubicBezTo>
                        <a:pt x="822515" y="3106858"/>
                        <a:pt x="699398" y="3023681"/>
                        <a:pt x="679905" y="2989716"/>
                      </a:cubicBezTo>
                      <a:cubicBezTo>
                        <a:pt x="668775" y="2970324"/>
                        <a:pt x="651776" y="2954458"/>
                        <a:pt x="642128" y="2954458"/>
                      </a:cubicBezTo>
                      <a:cubicBezTo>
                        <a:pt x="607589" y="2954458"/>
                        <a:pt x="518788" y="2840111"/>
                        <a:pt x="518788" y="2795635"/>
                      </a:cubicBezTo>
                      <a:cubicBezTo>
                        <a:pt x="518788" y="2786715"/>
                        <a:pt x="497012" y="2770703"/>
                        <a:pt x="470398" y="2760054"/>
                      </a:cubicBezTo>
                      <a:cubicBezTo>
                        <a:pt x="433484" y="2745284"/>
                        <a:pt x="414699" y="2726133"/>
                        <a:pt x="391189" y="2679300"/>
                      </a:cubicBezTo>
                      <a:cubicBezTo>
                        <a:pt x="374239" y="2645534"/>
                        <a:pt x="349722" y="2606478"/>
                        <a:pt x="336707" y="2592508"/>
                      </a:cubicBezTo>
                      <a:cubicBezTo>
                        <a:pt x="323693" y="2578538"/>
                        <a:pt x="302019" y="2539962"/>
                        <a:pt x="288544" y="2506783"/>
                      </a:cubicBezTo>
                      <a:cubicBezTo>
                        <a:pt x="275069" y="2473604"/>
                        <a:pt x="259440" y="2446458"/>
                        <a:pt x="253814" y="2446458"/>
                      </a:cubicBezTo>
                      <a:cubicBezTo>
                        <a:pt x="248188" y="2446458"/>
                        <a:pt x="226925" y="2415019"/>
                        <a:pt x="206562" y="2376595"/>
                      </a:cubicBezTo>
                      <a:cubicBezTo>
                        <a:pt x="180670" y="2327738"/>
                        <a:pt x="164982" y="2310140"/>
                        <a:pt x="154385" y="2318067"/>
                      </a:cubicBezTo>
                      <a:cubicBezTo>
                        <a:pt x="123837" y="2340918"/>
                        <a:pt x="90798" y="2280188"/>
                        <a:pt x="82596" y="2186108"/>
                      </a:cubicBezTo>
                      <a:cubicBezTo>
                        <a:pt x="78333" y="2137213"/>
                        <a:pt x="60696" y="2052518"/>
                        <a:pt x="43403" y="1997896"/>
                      </a:cubicBezTo>
                      <a:cubicBezTo>
                        <a:pt x="26111" y="1943274"/>
                        <a:pt x="8680" y="1868979"/>
                        <a:pt x="4669" y="1832796"/>
                      </a:cubicBezTo>
                      <a:cubicBezTo>
                        <a:pt x="-6489" y="1732157"/>
                        <a:pt x="3847" y="1416998"/>
                        <a:pt x="19946" y="1366958"/>
                      </a:cubicBezTo>
                      <a:cubicBezTo>
                        <a:pt x="27811" y="1342510"/>
                        <a:pt x="40414" y="1291076"/>
                        <a:pt x="47953" y="1252658"/>
                      </a:cubicBezTo>
                      <a:cubicBezTo>
                        <a:pt x="71226" y="1134052"/>
                        <a:pt x="70890" y="1134588"/>
                        <a:pt x="104487" y="1162471"/>
                      </a:cubicBezTo>
                      <a:cubicBezTo>
                        <a:pt x="118604" y="1174187"/>
                        <a:pt x="122252" y="1170192"/>
                        <a:pt x="123363" y="1141801"/>
                      </a:cubicBezTo>
                      <a:cubicBezTo>
                        <a:pt x="124121" y="1122445"/>
                        <a:pt x="127677" y="1101984"/>
                        <a:pt x="131265" y="1096334"/>
                      </a:cubicBezTo>
                      <a:cubicBezTo>
                        <a:pt x="134852" y="1090683"/>
                        <a:pt x="131524" y="1089931"/>
                        <a:pt x="123867" y="1094663"/>
                      </a:cubicBezTo>
                      <a:cubicBezTo>
                        <a:pt x="115219" y="1100007"/>
                        <a:pt x="111677" y="1094278"/>
                        <a:pt x="114516" y="1079537"/>
                      </a:cubicBezTo>
                      <a:cubicBezTo>
                        <a:pt x="117029" y="1066486"/>
                        <a:pt x="124723" y="1052798"/>
                        <a:pt x="131612" y="1049118"/>
                      </a:cubicBezTo>
                      <a:cubicBezTo>
                        <a:pt x="138501" y="1045439"/>
                        <a:pt x="145634" y="1032580"/>
                        <a:pt x="147463" y="1020543"/>
                      </a:cubicBezTo>
                      <a:cubicBezTo>
                        <a:pt x="149291" y="1008506"/>
                        <a:pt x="156820" y="998658"/>
                        <a:pt x="164194" y="998658"/>
                      </a:cubicBezTo>
                      <a:cubicBezTo>
                        <a:pt x="171676" y="998658"/>
                        <a:pt x="174149" y="987786"/>
                        <a:pt x="169790" y="974052"/>
                      </a:cubicBezTo>
                      <a:cubicBezTo>
                        <a:pt x="165495" y="960519"/>
                        <a:pt x="164638" y="936231"/>
                        <a:pt x="167886" y="920077"/>
                      </a:cubicBezTo>
                      <a:cubicBezTo>
                        <a:pt x="174946" y="884962"/>
                        <a:pt x="235603" y="758836"/>
                        <a:pt x="258357" y="731958"/>
                      </a:cubicBezTo>
                      <a:cubicBezTo>
                        <a:pt x="267227" y="721480"/>
                        <a:pt x="281260" y="702907"/>
                        <a:pt x="289542" y="690683"/>
                      </a:cubicBezTo>
                      <a:cubicBezTo>
                        <a:pt x="297824" y="678459"/>
                        <a:pt x="312321" y="668458"/>
                        <a:pt x="321758" y="668458"/>
                      </a:cubicBezTo>
                      <a:cubicBezTo>
                        <a:pt x="331195" y="668458"/>
                        <a:pt x="352035" y="647231"/>
                        <a:pt x="368069" y="621288"/>
                      </a:cubicBezTo>
                      <a:cubicBezTo>
                        <a:pt x="455791" y="479351"/>
                        <a:pt x="540637" y="377634"/>
                        <a:pt x="626617" y="311328"/>
                      </a:cubicBezTo>
                      <a:cubicBezTo>
                        <a:pt x="785983" y="188428"/>
                        <a:pt x="880544" y="124201"/>
                        <a:pt x="980847" y="70731"/>
                      </a:cubicBezTo>
                      <a:cubicBezTo>
                        <a:pt x="1123290" y="-5204"/>
                        <a:pt x="1135757" y="3383"/>
                        <a:pt x="998772" y="83078"/>
                      </a:cubicBezTo>
                      <a:cubicBezTo>
                        <a:pt x="713694" y="248931"/>
                        <a:pt x="459495" y="490769"/>
                        <a:pt x="386783" y="665307"/>
                      </a:cubicBezTo>
                      <a:cubicBezTo>
                        <a:pt x="348371" y="757512"/>
                        <a:pt x="371125" y="752495"/>
                        <a:pt x="436323" y="654384"/>
                      </a:cubicBezTo>
                      <a:cubicBezTo>
                        <a:pt x="473637" y="598234"/>
                        <a:pt x="535677" y="529092"/>
                        <a:pt x="590702" y="482334"/>
                      </a:cubicBezTo>
                      <a:cubicBezTo>
                        <a:pt x="641298" y="439338"/>
                        <a:pt x="712968" y="375835"/>
                        <a:pt x="749967" y="341216"/>
                      </a:cubicBezTo>
                      <a:cubicBezTo>
                        <a:pt x="813267" y="281989"/>
                        <a:pt x="882274" y="242044"/>
                        <a:pt x="1085168" y="147183"/>
                      </a:cubicBezTo>
                      <a:cubicBezTo>
                        <a:pt x="1293242" y="49901"/>
                        <a:pt x="1353821" y="29263"/>
                        <a:pt x="1509388" y="2659"/>
                      </a:cubicBezTo>
                      <a:cubicBezTo>
                        <a:pt x="1518120" y="1166"/>
                        <a:pt x="1557490" y="281"/>
                        <a:pt x="1613886" y="57"/>
                      </a:cubicBezTo>
                      <a:close/>
                    </a:path>
                  </a:pathLst>
                </a:custGeom>
                <a:solidFill>
                  <a:srgbClr val="E5001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0584" tIns="50292" rIns="100584" bIns="50292" rtlCol="0" anchor="ctr"/>
                <a:lstStyle/>
                <a:p>
                  <a:pPr algn="ctr"/>
                  <a:endParaRPr lang="zh-CN" altLang="en-US" sz="1980"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A75727C8-1205-EB38-F7F5-C2E017089E0B}"/>
                    </a:ext>
                  </a:extLst>
                </p:cNvPr>
                <p:cNvSpPr/>
                <p:nvPr/>
              </p:nvSpPr>
              <p:spPr>
                <a:xfrm>
                  <a:off x="762393" y="5213740"/>
                  <a:ext cx="23088" cy="381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89" h="34642">
                      <a:moveTo>
                        <a:pt x="2941" y="21624"/>
                      </a:moveTo>
                      <a:cubicBezTo>
                        <a:pt x="0" y="30355"/>
                        <a:pt x="2857" y="34641"/>
                        <a:pt x="9291" y="31149"/>
                      </a:cubicBezTo>
                      <a:cubicBezTo>
                        <a:pt x="15724" y="27657"/>
                        <a:pt x="20988" y="20513"/>
                        <a:pt x="20988" y="15274"/>
                      </a:cubicBezTo>
                      <a:cubicBezTo>
                        <a:pt x="20988" y="0"/>
                        <a:pt x="8777" y="4297"/>
                        <a:pt x="2941" y="21624"/>
                      </a:cubicBezTo>
                      <a:close/>
                    </a:path>
                  </a:pathLst>
                </a:custGeom>
                <a:solidFill>
                  <a:srgbClr val="EB5E47"/>
                </a:solidFill>
                <a:ln w="13970">
                  <a:solidFill>
                    <a:srgbClr val="FF634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0584" tIns="50292" rIns="100584" bIns="50292" rtlCol="0" anchor="ctr"/>
                <a:lstStyle/>
                <a:p>
                  <a:pPr algn="ctr"/>
                  <a:endParaRPr lang="zh-CN" altLang="en-US" sz="1980"/>
                </a:p>
              </p:txBody>
            </p:sp>
          </p:grp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F88B273A-BE30-2645-54C9-7FAC17B35355}"/>
                  </a:ext>
                </a:extLst>
              </p:cNvPr>
              <p:cNvSpPr/>
              <p:nvPr/>
            </p:nvSpPr>
            <p:spPr>
              <a:xfrm>
                <a:off x="634261" y="873943"/>
                <a:ext cx="1750442" cy="1750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584" tIns="50292" rIns="100584" bIns="50292" rtlCol="0" anchor="ctr"/>
              <a:lstStyle/>
              <a:p>
                <a:pPr algn="ctr"/>
                <a:endParaRPr lang="zh-CN" altLang="en-US" sz="1980"/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F39D3A9A-31FC-47B5-4486-008D89652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0662" y="797926"/>
                <a:ext cx="1885945" cy="1885948"/>
              </a:xfrm>
              <a:custGeom>
                <a:avLst/>
                <a:gdLst>
                  <a:gd name="connsiteX0" fmla="*/ 759460 w 1518920"/>
                  <a:gd name="connsiteY0" fmla="*/ 0 h 1518920"/>
                  <a:gd name="connsiteX1" fmla="*/ 1518920 w 1518920"/>
                  <a:gd name="connsiteY1" fmla="*/ 759460 h 1518920"/>
                  <a:gd name="connsiteX2" fmla="*/ 759460 w 1518920"/>
                  <a:gd name="connsiteY2" fmla="*/ 1518920 h 1518920"/>
                  <a:gd name="connsiteX3" fmla="*/ 0 w 1518920"/>
                  <a:gd name="connsiteY3" fmla="*/ 759460 h 1518920"/>
                  <a:gd name="connsiteX4" fmla="*/ 759460 w 1518920"/>
                  <a:gd name="connsiteY4" fmla="*/ 0 h 15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920" h="1518920">
                    <a:moveTo>
                      <a:pt x="759460" y="0"/>
                    </a:moveTo>
                    <a:cubicBezTo>
                      <a:pt x="1178898" y="0"/>
                      <a:pt x="1518920" y="340022"/>
                      <a:pt x="1518920" y="759460"/>
                    </a:cubicBezTo>
                    <a:cubicBezTo>
                      <a:pt x="1518920" y="1178898"/>
                      <a:pt x="1178898" y="1518920"/>
                      <a:pt x="759460" y="1518920"/>
                    </a:cubicBezTo>
                    <a:cubicBezTo>
                      <a:pt x="340022" y="1518920"/>
                      <a:pt x="0" y="1178898"/>
                      <a:pt x="0" y="759460"/>
                    </a:cubicBezTo>
                    <a:cubicBezTo>
                      <a:pt x="0" y="340022"/>
                      <a:pt x="340022" y="0"/>
                      <a:pt x="759460" y="0"/>
                    </a:cubicBezTo>
                    <a:close/>
                  </a:path>
                </a:pathLst>
              </a:custGeom>
              <a:effectLst/>
            </p:spPr>
          </p:pic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AD678BF-B9F9-B823-8143-7B3CFFB9B8D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27127" y="1752690"/>
              <a:ext cx="770748" cy="814170"/>
            </a:xfrm>
            <a:custGeom>
              <a:avLst/>
              <a:gdLst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313944 w 541020"/>
                <a:gd name="connsiteY5" fmla="*/ 393954 h 571500"/>
                <a:gd name="connsiteX6" fmla="*/ 294894 w 541020"/>
                <a:gd name="connsiteY6" fmla="*/ 386334 h 571500"/>
                <a:gd name="connsiteX7" fmla="*/ 217170 w 541020"/>
                <a:gd name="connsiteY7" fmla="*/ 384048 h 571500"/>
                <a:gd name="connsiteX8" fmla="*/ 257556 w 541020"/>
                <a:gd name="connsiteY8" fmla="*/ 353568 h 571500"/>
                <a:gd name="connsiteX9" fmla="*/ 227838 w 541020"/>
                <a:gd name="connsiteY9" fmla="*/ 333756 h 571500"/>
                <a:gd name="connsiteX10" fmla="*/ 200406 w 541020"/>
                <a:gd name="connsiteY10" fmla="*/ 378714 h 571500"/>
                <a:gd name="connsiteX11" fmla="*/ 331470 w 541020"/>
                <a:gd name="connsiteY11" fmla="*/ 455676 h 571500"/>
                <a:gd name="connsiteX12" fmla="*/ 447294 w 541020"/>
                <a:gd name="connsiteY12" fmla="*/ 60960 h 571500"/>
                <a:gd name="connsiteX13" fmla="*/ 461772 w 541020"/>
                <a:gd name="connsiteY13" fmla="*/ 0 h 571500"/>
                <a:gd name="connsiteX14" fmla="*/ 519684 w 541020"/>
                <a:gd name="connsiteY14" fmla="*/ 35814 h 571500"/>
                <a:gd name="connsiteX15" fmla="*/ 541020 w 541020"/>
                <a:gd name="connsiteY15" fmla="*/ 84582 h 571500"/>
                <a:gd name="connsiteX16" fmla="*/ 521970 w 541020"/>
                <a:gd name="connsiteY16" fmla="*/ 113538 h 571500"/>
                <a:gd name="connsiteX17" fmla="*/ 409194 w 541020"/>
                <a:gd name="connsiteY17" fmla="*/ 518922 h 571500"/>
                <a:gd name="connsiteX18" fmla="*/ 330708 w 541020"/>
                <a:gd name="connsiteY18" fmla="*/ 571500 h 571500"/>
                <a:gd name="connsiteX19" fmla="*/ 295656 w 541020"/>
                <a:gd name="connsiteY19" fmla="*/ 531876 h 571500"/>
                <a:gd name="connsiteX20" fmla="*/ 198120 w 541020"/>
                <a:gd name="connsiteY20" fmla="*/ 384048 h 571500"/>
                <a:gd name="connsiteX21" fmla="*/ 83820 w 541020"/>
                <a:gd name="connsiteY21" fmla="*/ 491490 h 571500"/>
                <a:gd name="connsiteX22" fmla="*/ 10668 w 541020"/>
                <a:gd name="connsiteY22" fmla="*/ 517398 h 571500"/>
                <a:gd name="connsiteX23" fmla="*/ 0 w 541020"/>
                <a:gd name="connsiteY23" fmla="*/ 507492 h 571500"/>
                <a:gd name="connsiteX24" fmla="*/ 31242 w 541020"/>
                <a:gd name="connsiteY24" fmla="*/ 475488 h 571500"/>
                <a:gd name="connsiteX25" fmla="*/ 164592 w 541020"/>
                <a:gd name="connsiteY25" fmla="*/ 301752 h 571500"/>
                <a:gd name="connsiteX26" fmla="*/ 93726 w 541020"/>
                <a:gd name="connsiteY26" fmla="*/ 275844 h 571500"/>
                <a:gd name="connsiteX27" fmla="*/ 65532 w 541020"/>
                <a:gd name="connsiteY27" fmla="*/ 261366 h 571500"/>
                <a:gd name="connsiteX28" fmla="*/ 86106 w 541020"/>
                <a:gd name="connsiteY28" fmla="*/ 243840 h 571500"/>
                <a:gd name="connsiteX29" fmla="*/ 150114 w 541020"/>
                <a:gd name="connsiteY29" fmla="*/ 233934 h 571500"/>
                <a:gd name="connsiteX30" fmla="*/ 195834 w 541020"/>
                <a:gd name="connsiteY30" fmla="*/ 236220 h 571500"/>
                <a:gd name="connsiteX31" fmla="*/ 244602 w 541020"/>
                <a:gd name="connsiteY31" fmla="*/ 116586 h 571500"/>
                <a:gd name="connsiteX32" fmla="*/ 236982 w 541020"/>
                <a:gd name="connsiteY32" fmla="*/ 108204 h 571500"/>
                <a:gd name="connsiteX33" fmla="*/ 150114 w 541020"/>
                <a:gd name="connsiteY33" fmla="*/ 131826 h 571500"/>
                <a:gd name="connsiteX34" fmla="*/ 86106 w 541020"/>
                <a:gd name="connsiteY34" fmla="*/ 106680 h 571500"/>
                <a:gd name="connsiteX35" fmla="*/ 53340 w 541020"/>
                <a:gd name="connsiteY35" fmla="*/ 59436 h 571500"/>
                <a:gd name="connsiteX36" fmla="*/ 70866 w 541020"/>
                <a:gd name="connsiteY36" fmla="*/ 41148 h 571500"/>
                <a:gd name="connsiteX37" fmla="*/ 98298 w 541020"/>
                <a:gd name="connsiteY37" fmla="*/ 50292 h 571500"/>
                <a:gd name="connsiteX38" fmla="*/ 441960 w 541020"/>
                <a:gd name="connsiteY38" fmla="*/ 3810 h 571500"/>
                <a:gd name="connsiteX39" fmla="*/ 461772 w 541020"/>
                <a:gd name="connsiteY39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294894 w 541020"/>
                <a:gd name="connsiteY5" fmla="*/ 386334 h 571500"/>
                <a:gd name="connsiteX6" fmla="*/ 217170 w 541020"/>
                <a:gd name="connsiteY6" fmla="*/ 384048 h 571500"/>
                <a:gd name="connsiteX7" fmla="*/ 257556 w 541020"/>
                <a:gd name="connsiteY7" fmla="*/ 353568 h 571500"/>
                <a:gd name="connsiteX8" fmla="*/ 227838 w 541020"/>
                <a:gd name="connsiteY8" fmla="*/ 333756 h 571500"/>
                <a:gd name="connsiteX9" fmla="*/ 200406 w 541020"/>
                <a:gd name="connsiteY9" fmla="*/ 378714 h 571500"/>
                <a:gd name="connsiteX10" fmla="*/ 331470 w 541020"/>
                <a:gd name="connsiteY10" fmla="*/ 455676 h 571500"/>
                <a:gd name="connsiteX11" fmla="*/ 447294 w 541020"/>
                <a:gd name="connsiteY11" fmla="*/ 60960 h 571500"/>
                <a:gd name="connsiteX12" fmla="*/ 461772 w 541020"/>
                <a:gd name="connsiteY12" fmla="*/ 0 h 571500"/>
                <a:gd name="connsiteX13" fmla="*/ 519684 w 541020"/>
                <a:gd name="connsiteY13" fmla="*/ 35814 h 571500"/>
                <a:gd name="connsiteX14" fmla="*/ 541020 w 541020"/>
                <a:gd name="connsiteY14" fmla="*/ 84582 h 571500"/>
                <a:gd name="connsiteX15" fmla="*/ 521970 w 541020"/>
                <a:gd name="connsiteY15" fmla="*/ 113538 h 571500"/>
                <a:gd name="connsiteX16" fmla="*/ 409194 w 541020"/>
                <a:gd name="connsiteY16" fmla="*/ 518922 h 571500"/>
                <a:gd name="connsiteX17" fmla="*/ 330708 w 541020"/>
                <a:gd name="connsiteY17" fmla="*/ 571500 h 571500"/>
                <a:gd name="connsiteX18" fmla="*/ 295656 w 541020"/>
                <a:gd name="connsiteY18" fmla="*/ 531876 h 571500"/>
                <a:gd name="connsiteX19" fmla="*/ 198120 w 541020"/>
                <a:gd name="connsiteY19" fmla="*/ 384048 h 571500"/>
                <a:gd name="connsiteX20" fmla="*/ 83820 w 541020"/>
                <a:gd name="connsiteY20" fmla="*/ 491490 h 571500"/>
                <a:gd name="connsiteX21" fmla="*/ 10668 w 541020"/>
                <a:gd name="connsiteY21" fmla="*/ 517398 h 571500"/>
                <a:gd name="connsiteX22" fmla="*/ 0 w 541020"/>
                <a:gd name="connsiteY22" fmla="*/ 507492 h 571500"/>
                <a:gd name="connsiteX23" fmla="*/ 31242 w 541020"/>
                <a:gd name="connsiteY23" fmla="*/ 475488 h 571500"/>
                <a:gd name="connsiteX24" fmla="*/ 164592 w 541020"/>
                <a:gd name="connsiteY24" fmla="*/ 301752 h 571500"/>
                <a:gd name="connsiteX25" fmla="*/ 93726 w 541020"/>
                <a:gd name="connsiteY25" fmla="*/ 275844 h 571500"/>
                <a:gd name="connsiteX26" fmla="*/ 65532 w 541020"/>
                <a:gd name="connsiteY26" fmla="*/ 261366 h 571500"/>
                <a:gd name="connsiteX27" fmla="*/ 86106 w 541020"/>
                <a:gd name="connsiteY27" fmla="*/ 243840 h 571500"/>
                <a:gd name="connsiteX28" fmla="*/ 150114 w 541020"/>
                <a:gd name="connsiteY28" fmla="*/ 233934 h 571500"/>
                <a:gd name="connsiteX29" fmla="*/ 195834 w 541020"/>
                <a:gd name="connsiteY29" fmla="*/ 236220 h 571500"/>
                <a:gd name="connsiteX30" fmla="*/ 244602 w 541020"/>
                <a:gd name="connsiteY30" fmla="*/ 116586 h 571500"/>
                <a:gd name="connsiteX31" fmla="*/ 236982 w 541020"/>
                <a:gd name="connsiteY31" fmla="*/ 108204 h 571500"/>
                <a:gd name="connsiteX32" fmla="*/ 150114 w 541020"/>
                <a:gd name="connsiteY32" fmla="*/ 131826 h 571500"/>
                <a:gd name="connsiteX33" fmla="*/ 86106 w 541020"/>
                <a:gd name="connsiteY33" fmla="*/ 106680 h 571500"/>
                <a:gd name="connsiteX34" fmla="*/ 53340 w 541020"/>
                <a:gd name="connsiteY34" fmla="*/ 59436 h 571500"/>
                <a:gd name="connsiteX35" fmla="*/ 70866 w 541020"/>
                <a:gd name="connsiteY35" fmla="*/ 41148 h 571500"/>
                <a:gd name="connsiteX36" fmla="*/ 98298 w 541020"/>
                <a:gd name="connsiteY36" fmla="*/ 50292 h 571500"/>
                <a:gd name="connsiteX37" fmla="*/ 441960 w 541020"/>
                <a:gd name="connsiteY37" fmla="*/ 3810 h 571500"/>
                <a:gd name="connsiteX38" fmla="*/ 461772 w 541020"/>
                <a:gd name="connsiteY38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94894 w 541020"/>
                <a:gd name="connsiteY4" fmla="*/ 386334 h 571500"/>
                <a:gd name="connsiteX5" fmla="*/ 217170 w 541020"/>
                <a:gd name="connsiteY5" fmla="*/ 384048 h 571500"/>
                <a:gd name="connsiteX6" fmla="*/ 257556 w 541020"/>
                <a:gd name="connsiteY6" fmla="*/ 353568 h 571500"/>
                <a:gd name="connsiteX7" fmla="*/ 227838 w 541020"/>
                <a:gd name="connsiteY7" fmla="*/ 333756 h 571500"/>
                <a:gd name="connsiteX8" fmla="*/ 200406 w 541020"/>
                <a:gd name="connsiteY8" fmla="*/ 378714 h 571500"/>
                <a:gd name="connsiteX9" fmla="*/ 331470 w 541020"/>
                <a:gd name="connsiteY9" fmla="*/ 455676 h 571500"/>
                <a:gd name="connsiteX10" fmla="*/ 447294 w 541020"/>
                <a:gd name="connsiteY10" fmla="*/ 60960 h 571500"/>
                <a:gd name="connsiteX11" fmla="*/ 461772 w 541020"/>
                <a:gd name="connsiteY11" fmla="*/ 0 h 571500"/>
                <a:gd name="connsiteX12" fmla="*/ 519684 w 541020"/>
                <a:gd name="connsiteY12" fmla="*/ 35814 h 571500"/>
                <a:gd name="connsiteX13" fmla="*/ 541020 w 541020"/>
                <a:gd name="connsiteY13" fmla="*/ 84582 h 571500"/>
                <a:gd name="connsiteX14" fmla="*/ 521970 w 541020"/>
                <a:gd name="connsiteY14" fmla="*/ 113538 h 571500"/>
                <a:gd name="connsiteX15" fmla="*/ 409194 w 541020"/>
                <a:gd name="connsiteY15" fmla="*/ 518922 h 571500"/>
                <a:gd name="connsiteX16" fmla="*/ 330708 w 541020"/>
                <a:gd name="connsiteY16" fmla="*/ 571500 h 571500"/>
                <a:gd name="connsiteX17" fmla="*/ 295656 w 541020"/>
                <a:gd name="connsiteY17" fmla="*/ 531876 h 571500"/>
                <a:gd name="connsiteX18" fmla="*/ 198120 w 541020"/>
                <a:gd name="connsiteY18" fmla="*/ 384048 h 571500"/>
                <a:gd name="connsiteX19" fmla="*/ 83820 w 541020"/>
                <a:gd name="connsiteY19" fmla="*/ 491490 h 571500"/>
                <a:gd name="connsiteX20" fmla="*/ 10668 w 541020"/>
                <a:gd name="connsiteY20" fmla="*/ 517398 h 571500"/>
                <a:gd name="connsiteX21" fmla="*/ 0 w 541020"/>
                <a:gd name="connsiteY21" fmla="*/ 507492 h 571500"/>
                <a:gd name="connsiteX22" fmla="*/ 31242 w 541020"/>
                <a:gd name="connsiteY22" fmla="*/ 475488 h 571500"/>
                <a:gd name="connsiteX23" fmla="*/ 164592 w 541020"/>
                <a:gd name="connsiteY23" fmla="*/ 301752 h 571500"/>
                <a:gd name="connsiteX24" fmla="*/ 93726 w 541020"/>
                <a:gd name="connsiteY24" fmla="*/ 275844 h 571500"/>
                <a:gd name="connsiteX25" fmla="*/ 65532 w 541020"/>
                <a:gd name="connsiteY25" fmla="*/ 261366 h 571500"/>
                <a:gd name="connsiteX26" fmla="*/ 86106 w 541020"/>
                <a:gd name="connsiteY26" fmla="*/ 243840 h 571500"/>
                <a:gd name="connsiteX27" fmla="*/ 150114 w 541020"/>
                <a:gd name="connsiteY27" fmla="*/ 233934 h 571500"/>
                <a:gd name="connsiteX28" fmla="*/ 195834 w 541020"/>
                <a:gd name="connsiteY28" fmla="*/ 236220 h 571500"/>
                <a:gd name="connsiteX29" fmla="*/ 244602 w 541020"/>
                <a:gd name="connsiteY29" fmla="*/ 116586 h 571500"/>
                <a:gd name="connsiteX30" fmla="*/ 236982 w 541020"/>
                <a:gd name="connsiteY30" fmla="*/ 108204 h 571500"/>
                <a:gd name="connsiteX31" fmla="*/ 150114 w 541020"/>
                <a:gd name="connsiteY31" fmla="*/ 131826 h 571500"/>
                <a:gd name="connsiteX32" fmla="*/ 86106 w 541020"/>
                <a:gd name="connsiteY32" fmla="*/ 106680 h 571500"/>
                <a:gd name="connsiteX33" fmla="*/ 53340 w 541020"/>
                <a:gd name="connsiteY33" fmla="*/ 59436 h 571500"/>
                <a:gd name="connsiteX34" fmla="*/ 70866 w 541020"/>
                <a:gd name="connsiteY34" fmla="*/ 41148 h 571500"/>
                <a:gd name="connsiteX35" fmla="*/ 98298 w 541020"/>
                <a:gd name="connsiteY35" fmla="*/ 50292 h 571500"/>
                <a:gd name="connsiteX36" fmla="*/ 441960 w 541020"/>
                <a:gd name="connsiteY36" fmla="*/ 3810 h 571500"/>
                <a:gd name="connsiteX37" fmla="*/ 461772 w 541020"/>
                <a:gd name="connsiteY37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57556 w 541020"/>
                <a:gd name="connsiteY5" fmla="*/ 353568 h 571500"/>
                <a:gd name="connsiteX6" fmla="*/ 227838 w 541020"/>
                <a:gd name="connsiteY6" fmla="*/ 333756 h 571500"/>
                <a:gd name="connsiteX7" fmla="*/ 200406 w 541020"/>
                <a:gd name="connsiteY7" fmla="*/ 378714 h 571500"/>
                <a:gd name="connsiteX8" fmla="*/ 331470 w 541020"/>
                <a:gd name="connsiteY8" fmla="*/ 455676 h 571500"/>
                <a:gd name="connsiteX9" fmla="*/ 447294 w 541020"/>
                <a:gd name="connsiteY9" fmla="*/ 60960 h 571500"/>
                <a:gd name="connsiteX10" fmla="*/ 461772 w 541020"/>
                <a:gd name="connsiteY10" fmla="*/ 0 h 571500"/>
                <a:gd name="connsiteX11" fmla="*/ 519684 w 541020"/>
                <a:gd name="connsiteY11" fmla="*/ 35814 h 571500"/>
                <a:gd name="connsiteX12" fmla="*/ 541020 w 541020"/>
                <a:gd name="connsiteY12" fmla="*/ 84582 h 571500"/>
                <a:gd name="connsiteX13" fmla="*/ 521970 w 541020"/>
                <a:gd name="connsiteY13" fmla="*/ 113538 h 571500"/>
                <a:gd name="connsiteX14" fmla="*/ 409194 w 541020"/>
                <a:gd name="connsiteY14" fmla="*/ 518922 h 571500"/>
                <a:gd name="connsiteX15" fmla="*/ 330708 w 541020"/>
                <a:gd name="connsiteY15" fmla="*/ 571500 h 571500"/>
                <a:gd name="connsiteX16" fmla="*/ 295656 w 541020"/>
                <a:gd name="connsiteY16" fmla="*/ 531876 h 571500"/>
                <a:gd name="connsiteX17" fmla="*/ 198120 w 541020"/>
                <a:gd name="connsiteY17" fmla="*/ 384048 h 571500"/>
                <a:gd name="connsiteX18" fmla="*/ 83820 w 541020"/>
                <a:gd name="connsiteY18" fmla="*/ 491490 h 571500"/>
                <a:gd name="connsiteX19" fmla="*/ 10668 w 541020"/>
                <a:gd name="connsiteY19" fmla="*/ 517398 h 571500"/>
                <a:gd name="connsiteX20" fmla="*/ 0 w 541020"/>
                <a:gd name="connsiteY20" fmla="*/ 507492 h 571500"/>
                <a:gd name="connsiteX21" fmla="*/ 31242 w 541020"/>
                <a:gd name="connsiteY21" fmla="*/ 475488 h 571500"/>
                <a:gd name="connsiteX22" fmla="*/ 164592 w 541020"/>
                <a:gd name="connsiteY22" fmla="*/ 301752 h 571500"/>
                <a:gd name="connsiteX23" fmla="*/ 93726 w 541020"/>
                <a:gd name="connsiteY23" fmla="*/ 275844 h 571500"/>
                <a:gd name="connsiteX24" fmla="*/ 65532 w 541020"/>
                <a:gd name="connsiteY24" fmla="*/ 261366 h 571500"/>
                <a:gd name="connsiteX25" fmla="*/ 86106 w 541020"/>
                <a:gd name="connsiteY25" fmla="*/ 243840 h 571500"/>
                <a:gd name="connsiteX26" fmla="*/ 150114 w 541020"/>
                <a:gd name="connsiteY26" fmla="*/ 233934 h 571500"/>
                <a:gd name="connsiteX27" fmla="*/ 195834 w 541020"/>
                <a:gd name="connsiteY27" fmla="*/ 236220 h 571500"/>
                <a:gd name="connsiteX28" fmla="*/ 244602 w 541020"/>
                <a:gd name="connsiteY28" fmla="*/ 116586 h 571500"/>
                <a:gd name="connsiteX29" fmla="*/ 236982 w 541020"/>
                <a:gd name="connsiteY29" fmla="*/ 108204 h 571500"/>
                <a:gd name="connsiteX30" fmla="*/ 150114 w 541020"/>
                <a:gd name="connsiteY30" fmla="*/ 131826 h 571500"/>
                <a:gd name="connsiteX31" fmla="*/ 86106 w 541020"/>
                <a:gd name="connsiteY31" fmla="*/ 106680 h 571500"/>
                <a:gd name="connsiteX32" fmla="*/ 53340 w 541020"/>
                <a:gd name="connsiteY32" fmla="*/ 59436 h 571500"/>
                <a:gd name="connsiteX33" fmla="*/ 70866 w 541020"/>
                <a:gd name="connsiteY33" fmla="*/ 41148 h 571500"/>
                <a:gd name="connsiteX34" fmla="*/ 98298 w 541020"/>
                <a:gd name="connsiteY34" fmla="*/ 50292 h 571500"/>
                <a:gd name="connsiteX35" fmla="*/ 441960 w 541020"/>
                <a:gd name="connsiteY35" fmla="*/ 3810 h 571500"/>
                <a:gd name="connsiteX36" fmla="*/ 461772 w 541020"/>
                <a:gd name="connsiteY36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27838 w 541020"/>
                <a:gd name="connsiteY5" fmla="*/ 333756 h 571500"/>
                <a:gd name="connsiteX6" fmla="*/ 200406 w 541020"/>
                <a:gd name="connsiteY6" fmla="*/ 378714 h 571500"/>
                <a:gd name="connsiteX7" fmla="*/ 331470 w 541020"/>
                <a:gd name="connsiteY7" fmla="*/ 455676 h 571500"/>
                <a:gd name="connsiteX8" fmla="*/ 447294 w 541020"/>
                <a:gd name="connsiteY8" fmla="*/ 60960 h 571500"/>
                <a:gd name="connsiteX9" fmla="*/ 461772 w 541020"/>
                <a:gd name="connsiteY9" fmla="*/ 0 h 571500"/>
                <a:gd name="connsiteX10" fmla="*/ 519684 w 541020"/>
                <a:gd name="connsiteY10" fmla="*/ 35814 h 571500"/>
                <a:gd name="connsiteX11" fmla="*/ 541020 w 541020"/>
                <a:gd name="connsiteY11" fmla="*/ 84582 h 571500"/>
                <a:gd name="connsiteX12" fmla="*/ 521970 w 541020"/>
                <a:gd name="connsiteY12" fmla="*/ 113538 h 571500"/>
                <a:gd name="connsiteX13" fmla="*/ 409194 w 541020"/>
                <a:gd name="connsiteY13" fmla="*/ 518922 h 571500"/>
                <a:gd name="connsiteX14" fmla="*/ 330708 w 541020"/>
                <a:gd name="connsiteY14" fmla="*/ 571500 h 571500"/>
                <a:gd name="connsiteX15" fmla="*/ 295656 w 541020"/>
                <a:gd name="connsiteY15" fmla="*/ 531876 h 571500"/>
                <a:gd name="connsiteX16" fmla="*/ 198120 w 541020"/>
                <a:gd name="connsiteY16" fmla="*/ 384048 h 571500"/>
                <a:gd name="connsiteX17" fmla="*/ 83820 w 541020"/>
                <a:gd name="connsiteY17" fmla="*/ 491490 h 571500"/>
                <a:gd name="connsiteX18" fmla="*/ 10668 w 541020"/>
                <a:gd name="connsiteY18" fmla="*/ 517398 h 571500"/>
                <a:gd name="connsiteX19" fmla="*/ 0 w 541020"/>
                <a:gd name="connsiteY19" fmla="*/ 507492 h 571500"/>
                <a:gd name="connsiteX20" fmla="*/ 31242 w 541020"/>
                <a:gd name="connsiteY20" fmla="*/ 475488 h 571500"/>
                <a:gd name="connsiteX21" fmla="*/ 164592 w 541020"/>
                <a:gd name="connsiteY21" fmla="*/ 301752 h 571500"/>
                <a:gd name="connsiteX22" fmla="*/ 93726 w 541020"/>
                <a:gd name="connsiteY22" fmla="*/ 275844 h 571500"/>
                <a:gd name="connsiteX23" fmla="*/ 65532 w 541020"/>
                <a:gd name="connsiteY23" fmla="*/ 261366 h 571500"/>
                <a:gd name="connsiteX24" fmla="*/ 86106 w 541020"/>
                <a:gd name="connsiteY24" fmla="*/ 243840 h 571500"/>
                <a:gd name="connsiteX25" fmla="*/ 150114 w 541020"/>
                <a:gd name="connsiteY25" fmla="*/ 233934 h 571500"/>
                <a:gd name="connsiteX26" fmla="*/ 195834 w 541020"/>
                <a:gd name="connsiteY26" fmla="*/ 236220 h 571500"/>
                <a:gd name="connsiteX27" fmla="*/ 244602 w 541020"/>
                <a:gd name="connsiteY27" fmla="*/ 116586 h 571500"/>
                <a:gd name="connsiteX28" fmla="*/ 236982 w 541020"/>
                <a:gd name="connsiteY28" fmla="*/ 108204 h 571500"/>
                <a:gd name="connsiteX29" fmla="*/ 150114 w 541020"/>
                <a:gd name="connsiteY29" fmla="*/ 131826 h 571500"/>
                <a:gd name="connsiteX30" fmla="*/ 86106 w 541020"/>
                <a:gd name="connsiteY30" fmla="*/ 106680 h 571500"/>
                <a:gd name="connsiteX31" fmla="*/ 53340 w 541020"/>
                <a:gd name="connsiteY31" fmla="*/ 59436 h 571500"/>
                <a:gd name="connsiteX32" fmla="*/ 70866 w 541020"/>
                <a:gd name="connsiteY32" fmla="*/ 41148 h 571500"/>
                <a:gd name="connsiteX33" fmla="*/ 98298 w 541020"/>
                <a:gd name="connsiteY33" fmla="*/ 50292 h 571500"/>
                <a:gd name="connsiteX34" fmla="*/ 441960 w 541020"/>
                <a:gd name="connsiteY34" fmla="*/ 3810 h 571500"/>
                <a:gd name="connsiteX35" fmla="*/ 461772 w 541020"/>
                <a:gd name="connsiteY35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86106 w 541020"/>
                <a:gd name="connsiteY23" fmla="*/ 243840 h 571500"/>
                <a:gd name="connsiteX24" fmla="*/ 150114 w 541020"/>
                <a:gd name="connsiteY24" fmla="*/ 233934 h 571500"/>
                <a:gd name="connsiteX25" fmla="*/ 195834 w 541020"/>
                <a:gd name="connsiteY25" fmla="*/ 236220 h 571500"/>
                <a:gd name="connsiteX26" fmla="*/ 244602 w 541020"/>
                <a:gd name="connsiteY26" fmla="*/ 116586 h 571500"/>
                <a:gd name="connsiteX27" fmla="*/ 236982 w 541020"/>
                <a:gd name="connsiteY27" fmla="*/ 108204 h 571500"/>
                <a:gd name="connsiteX28" fmla="*/ 150114 w 541020"/>
                <a:gd name="connsiteY28" fmla="*/ 131826 h 571500"/>
                <a:gd name="connsiteX29" fmla="*/ 86106 w 541020"/>
                <a:gd name="connsiteY29" fmla="*/ 106680 h 571500"/>
                <a:gd name="connsiteX30" fmla="*/ 53340 w 541020"/>
                <a:gd name="connsiteY30" fmla="*/ 59436 h 571500"/>
                <a:gd name="connsiteX31" fmla="*/ 70866 w 541020"/>
                <a:gd name="connsiteY31" fmla="*/ 41148 h 571500"/>
                <a:gd name="connsiteX32" fmla="*/ 98298 w 541020"/>
                <a:gd name="connsiteY32" fmla="*/ 50292 h 571500"/>
                <a:gd name="connsiteX33" fmla="*/ 441960 w 541020"/>
                <a:gd name="connsiteY33" fmla="*/ 3810 h 571500"/>
                <a:gd name="connsiteX34" fmla="*/ 461772 w 541020"/>
                <a:gd name="connsiteY34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150114 w 541020"/>
                <a:gd name="connsiteY23" fmla="*/ 233934 h 571500"/>
                <a:gd name="connsiteX24" fmla="*/ 195834 w 541020"/>
                <a:gd name="connsiteY24" fmla="*/ 236220 h 571500"/>
                <a:gd name="connsiteX25" fmla="*/ 244602 w 541020"/>
                <a:gd name="connsiteY25" fmla="*/ 116586 h 571500"/>
                <a:gd name="connsiteX26" fmla="*/ 236982 w 541020"/>
                <a:gd name="connsiteY26" fmla="*/ 108204 h 571500"/>
                <a:gd name="connsiteX27" fmla="*/ 150114 w 541020"/>
                <a:gd name="connsiteY27" fmla="*/ 131826 h 571500"/>
                <a:gd name="connsiteX28" fmla="*/ 86106 w 541020"/>
                <a:gd name="connsiteY28" fmla="*/ 106680 h 571500"/>
                <a:gd name="connsiteX29" fmla="*/ 53340 w 541020"/>
                <a:gd name="connsiteY29" fmla="*/ 59436 h 571500"/>
                <a:gd name="connsiteX30" fmla="*/ 70866 w 541020"/>
                <a:gd name="connsiteY30" fmla="*/ 41148 h 571500"/>
                <a:gd name="connsiteX31" fmla="*/ 98298 w 541020"/>
                <a:gd name="connsiteY31" fmla="*/ 50292 h 571500"/>
                <a:gd name="connsiteX32" fmla="*/ 441960 w 541020"/>
                <a:gd name="connsiteY32" fmla="*/ 3810 h 571500"/>
                <a:gd name="connsiteX33" fmla="*/ 461772 w 541020"/>
                <a:gd name="connsiteY33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150114 w 541020"/>
                <a:gd name="connsiteY22" fmla="*/ 233934 h 571500"/>
                <a:gd name="connsiteX23" fmla="*/ 195834 w 541020"/>
                <a:gd name="connsiteY23" fmla="*/ 236220 h 571500"/>
                <a:gd name="connsiteX24" fmla="*/ 244602 w 541020"/>
                <a:gd name="connsiteY24" fmla="*/ 116586 h 571500"/>
                <a:gd name="connsiteX25" fmla="*/ 236982 w 541020"/>
                <a:gd name="connsiteY25" fmla="*/ 108204 h 571500"/>
                <a:gd name="connsiteX26" fmla="*/ 150114 w 541020"/>
                <a:gd name="connsiteY26" fmla="*/ 131826 h 571500"/>
                <a:gd name="connsiteX27" fmla="*/ 86106 w 541020"/>
                <a:gd name="connsiteY27" fmla="*/ 106680 h 571500"/>
                <a:gd name="connsiteX28" fmla="*/ 53340 w 541020"/>
                <a:gd name="connsiteY28" fmla="*/ 59436 h 571500"/>
                <a:gd name="connsiteX29" fmla="*/ 70866 w 541020"/>
                <a:gd name="connsiteY29" fmla="*/ 41148 h 571500"/>
                <a:gd name="connsiteX30" fmla="*/ 98298 w 541020"/>
                <a:gd name="connsiteY30" fmla="*/ 50292 h 571500"/>
                <a:gd name="connsiteX31" fmla="*/ 441960 w 541020"/>
                <a:gd name="connsiteY31" fmla="*/ 3810 h 571500"/>
                <a:gd name="connsiteX32" fmla="*/ 461772 w 541020"/>
                <a:gd name="connsiteY32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50114 w 541020"/>
                <a:gd name="connsiteY21" fmla="*/ 233934 h 571500"/>
                <a:gd name="connsiteX22" fmla="*/ 195834 w 541020"/>
                <a:gd name="connsiteY22" fmla="*/ 236220 h 571500"/>
                <a:gd name="connsiteX23" fmla="*/ 244602 w 541020"/>
                <a:gd name="connsiteY23" fmla="*/ 116586 h 571500"/>
                <a:gd name="connsiteX24" fmla="*/ 236982 w 541020"/>
                <a:gd name="connsiteY24" fmla="*/ 108204 h 571500"/>
                <a:gd name="connsiteX25" fmla="*/ 150114 w 541020"/>
                <a:gd name="connsiteY25" fmla="*/ 131826 h 571500"/>
                <a:gd name="connsiteX26" fmla="*/ 86106 w 541020"/>
                <a:gd name="connsiteY26" fmla="*/ 106680 h 571500"/>
                <a:gd name="connsiteX27" fmla="*/ 53340 w 541020"/>
                <a:gd name="connsiteY27" fmla="*/ 59436 h 571500"/>
                <a:gd name="connsiteX28" fmla="*/ 70866 w 541020"/>
                <a:gd name="connsiteY28" fmla="*/ 41148 h 571500"/>
                <a:gd name="connsiteX29" fmla="*/ 98298 w 541020"/>
                <a:gd name="connsiteY29" fmla="*/ 50292 h 571500"/>
                <a:gd name="connsiteX30" fmla="*/ 441960 w 541020"/>
                <a:gd name="connsiteY30" fmla="*/ 3810 h 571500"/>
                <a:gd name="connsiteX31" fmla="*/ 461772 w 541020"/>
                <a:gd name="connsiteY31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95834 w 541020"/>
                <a:gd name="connsiteY21" fmla="*/ 236220 h 571500"/>
                <a:gd name="connsiteX22" fmla="*/ 244602 w 541020"/>
                <a:gd name="connsiteY22" fmla="*/ 116586 h 571500"/>
                <a:gd name="connsiteX23" fmla="*/ 236982 w 541020"/>
                <a:gd name="connsiteY23" fmla="*/ 108204 h 571500"/>
                <a:gd name="connsiteX24" fmla="*/ 150114 w 541020"/>
                <a:gd name="connsiteY24" fmla="*/ 131826 h 571500"/>
                <a:gd name="connsiteX25" fmla="*/ 86106 w 541020"/>
                <a:gd name="connsiteY25" fmla="*/ 106680 h 571500"/>
                <a:gd name="connsiteX26" fmla="*/ 53340 w 541020"/>
                <a:gd name="connsiteY26" fmla="*/ 59436 h 571500"/>
                <a:gd name="connsiteX27" fmla="*/ 70866 w 541020"/>
                <a:gd name="connsiteY27" fmla="*/ 41148 h 571500"/>
                <a:gd name="connsiteX28" fmla="*/ 98298 w 541020"/>
                <a:gd name="connsiteY28" fmla="*/ 50292 h 571500"/>
                <a:gd name="connsiteX29" fmla="*/ 441960 w 541020"/>
                <a:gd name="connsiteY29" fmla="*/ 3810 h 571500"/>
                <a:gd name="connsiteX30" fmla="*/ 461772 w 541020"/>
                <a:gd name="connsiteY30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1020" h="571500">
                  <a:moveTo>
                    <a:pt x="447294" y="60960"/>
                  </a:moveTo>
                  <a:cubicBezTo>
                    <a:pt x="395986" y="60960"/>
                    <a:pt x="344678" y="69088"/>
                    <a:pt x="293370" y="85344"/>
                  </a:cubicBezTo>
                  <a:cubicBezTo>
                    <a:pt x="312166" y="108712"/>
                    <a:pt x="321564" y="125730"/>
                    <a:pt x="321564" y="136398"/>
                  </a:cubicBezTo>
                  <a:cubicBezTo>
                    <a:pt x="321564" y="146558"/>
                    <a:pt x="303530" y="186182"/>
                    <a:pt x="267462" y="255270"/>
                  </a:cubicBezTo>
                  <a:cubicBezTo>
                    <a:pt x="251841" y="288163"/>
                    <a:pt x="239014" y="313182"/>
                    <a:pt x="227838" y="333756"/>
                  </a:cubicBezTo>
                  <a:lnTo>
                    <a:pt x="200406" y="378714"/>
                  </a:lnTo>
                  <a:cubicBezTo>
                    <a:pt x="237998" y="419862"/>
                    <a:pt x="281686" y="445516"/>
                    <a:pt x="331470" y="455676"/>
                  </a:cubicBezTo>
                  <a:cubicBezTo>
                    <a:pt x="391922" y="371856"/>
                    <a:pt x="430530" y="240284"/>
                    <a:pt x="447294" y="60960"/>
                  </a:cubicBezTo>
                  <a:close/>
                  <a:moveTo>
                    <a:pt x="461772" y="0"/>
                  </a:moveTo>
                  <a:cubicBezTo>
                    <a:pt x="480060" y="0"/>
                    <a:pt x="499364" y="11938"/>
                    <a:pt x="519684" y="35814"/>
                  </a:cubicBezTo>
                  <a:cubicBezTo>
                    <a:pt x="533908" y="52578"/>
                    <a:pt x="541020" y="68834"/>
                    <a:pt x="541020" y="84582"/>
                  </a:cubicBezTo>
                  <a:cubicBezTo>
                    <a:pt x="541020" y="93726"/>
                    <a:pt x="534670" y="103378"/>
                    <a:pt x="521970" y="113538"/>
                  </a:cubicBezTo>
                  <a:cubicBezTo>
                    <a:pt x="503174" y="307594"/>
                    <a:pt x="465582" y="442722"/>
                    <a:pt x="409194" y="518922"/>
                  </a:cubicBezTo>
                  <a:cubicBezTo>
                    <a:pt x="381762" y="553974"/>
                    <a:pt x="355600" y="571500"/>
                    <a:pt x="330708" y="571500"/>
                  </a:cubicBezTo>
                  <a:cubicBezTo>
                    <a:pt x="315976" y="571500"/>
                    <a:pt x="304292" y="558292"/>
                    <a:pt x="295656" y="531876"/>
                  </a:cubicBezTo>
                  <a:cubicBezTo>
                    <a:pt x="261112" y="500888"/>
                    <a:pt x="228600" y="451612"/>
                    <a:pt x="198120" y="384048"/>
                  </a:cubicBezTo>
                  <a:cubicBezTo>
                    <a:pt x="163576" y="434340"/>
                    <a:pt x="125476" y="470154"/>
                    <a:pt x="83820" y="491490"/>
                  </a:cubicBezTo>
                  <a:cubicBezTo>
                    <a:pt x="47244" y="508762"/>
                    <a:pt x="22860" y="517398"/>
                    <a:pt x="10668" y="517398"/>
                  </a:cubicBezTo>
                  <a:cubicBezTo>
                    <a:pt x="3556" y="517398"/>
                    <a:pt x="0" y="514096"/>
                    <a:pt x="0" y="507492"/>
                  </a:cubicBezTo>
                  <a:cubicBezTo>
                    <a:pt x="0" y="501396"/>
                    <a:pt x="10414" y="490728"/>
                    <a:pt x="31242" y="475488"/>
                  </a:cubicBezTo>
                  <a:cubicBezTo>
                    <a:pt x="87630" y="428752"/>
                    <a:pt x="132080" y="370840"/>
                    <a:pt x="164592" y="301752"/>
                  </a:cubicBezTo>
                  <a:cubicBezTo>
                    <a:pt x="192024" y="261874"/>
                    <a:pt x="182499" y="267081"/>
                    <a:pt x="195834" y="236220"/>
                  </a:cubicBezTo>
                  <a:cubicBezTo>
                    <a:pt x="215646" y="195580"/>
                    <a:pt x="231902" y="155702"/>
                    <a:pt x="244602" y="116586"/>
                  </a:cubicBezTo>
                  <a:lnTo>
                    <a:pt x="236982" y="108204"/>
                  </a:lnTo>
                  <a:cubicBezTo>
                    <a:pt x="202438" y="123952"/>
                    <a:pt x="173482" y="131826"/>
                    <a:pt x="150114" y="131826"/>
                  </a:cubicBezTo>
                  <a:cubicBezTo>
                    <a:pt x="129286" y="131826"/>
                    <a:pt x="107950" y="123444"/>
                    <a:pt x="86106" y="106680"/>
                  </a:cubicBezTo>
                  <a:cubicBezTo>
                    <a:pt x="64262" y="86360"/>
                    <a:pt x="53340" y="70612"/>
                    <a:pt x="53340" y="59436"/>
                  </a:cubicBezTo>
                  <a:cubicBezTo>
                    <a:pt x="53340" y="47244"/>
                    <a:pt x="59182" y="41148"/>
                    <a:pt x="70866" y="41148"/>
                  </a:cubicBezTo>
                  <a:cubicBezTo>
                    <a:pt x="75946" y="41148"/>
                    <a:pt x="85090" y="44196"/>
                    <a:pt x="98298" y="50292"/>
                  </a:cubicBezTo>
                  <a:cubicBezTo>
                    <a:pt x="185166" y="24892"/>
                    <a:pt x="299720" y="9398"/>
                    <a:pt x="441960" y="3810"/>
                  </a:cubicBezTo>
                  <a:cubicBezTo>
                    <a:pt x="450088" y="1270"/>
                    <a:pt x="456692" y="0"/>
                    <a:pt x="4617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06D00F9-EA35-A7D3-30A6-85797647050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918424" y="1017958"/>
              <a:ext cx="497893" cy="633892"/>
            </a:xfrm>
            <a:custGeom>
              <a:avLst/>
              <a:gdLst/>
              <a:ahLst/>
              <a:cxnLst/>
              <a:rect l="l" t="t" r="r" b="b"/>
              <a:pathLst>
                <a:path w="493776" h="628650">
                  <a:moveTo>
                    <a:pt x="198882" y="137160"/>
                  </a:moveTo>
                  <a:cubicBezTo>
                    <a:pt x="213106" y="137160"/>
                    <a:pt x="228854" y="142748"/>
                    <a:pt x="246126" y="153924"/>
                  </a:cubicBezTo>
                  <a:cubicBezTo>
                    <a:pt x="265938" y="163576"/>
                    <a:pt x="275844" y="175006"/>
                    <a:pt x="275844" y="188214"/>
                  </a:cubicBezTo>
                  <a:cubicBezTo>
                    <a:pt x="275844" y="198882"/>
                    <a:pt x="272034" y="213106"/>
                    <a:pt x="264414" y="230886"/>
                  </a:cubicBezTo>
                  <a:lnTo>
                    <a:pt x="250698" y="306324"/>
                  </a:lnTo>
                  <a:cubicBezTo>
                    <a:pt x="275082" y="306324"/>
                    <a:pt x="303530" y="276352"/>
                    <a:pt x="336042" y="216408"/>
                  </a:cubicBezTo>
                  <a:cubicBezTo>
                    <a:pt x="329438" y="211328"/>
                    <a:pt x="326136" y="205232"/>
                    <a:pt x="326136" y="198120"/>
                  </a:cubicBezTo>
                  <a:cubicBezTo>
                    <a:pt x="326136" y="188976"/>
                    <a:pt x="336550" y="184404"/>
                    <a:pt x="357378" y="184404"/>
                  </a:cubicBezTo>
                  <a:cubicBezTo>
                    <a:pt x="373634" y="184404"/>
                    <a:pt x="386080" y="188722"/>
                    <a:pt x="394716" y="197358"/>
                  </a:cubicBezTo>
                  <a:cubicBezTo>
                    <a:pt x="415036" y="220726"/>
                    <a:pt x="425196" y="239014"/>
                    <a:pt x="425196" y="252222"/>
                  </a:cubicBezTo>
                  <a:cubicBezTo>
                    <a:pt x="425196" y="263398"/>
                    <a:pt x="418338" y="273304"/>
                    <a:pt x="404622" y="281940"/>
                  </a:cubicBezTo>
                  <a:cubicBezTo>
                    <a:pt x="355346" y="320548"/>
                    <a:pt x="314960" y="339852"/>
                    <a:pt x="283464" y="339852"/>
                  </a:cubicBezTo>
                  <a:cubicBezTo>
                    <a:pt x="268224" y="339852"/>
                    <a:pt x="256032" y="338074"/>
                    <a:pt x="246888" y="334518"/>
                  </a:cubicBezTo>
                  <a:cubicBezTo>
                    <a:pt x="241808" y="367030"/>
                    <a:pt x="235712" y="398526"/>
                    <a:pt x="228600" y="429006"/>
                  </a:cubicBezTo>
                  <a:cubicBezTo>
                    <a:pt x="328168" y="441706"/>
                    <a:pt x="398018" y="463296"/>
                    <a:pt x="438150" y="493776"/>
                  </a:cubicBezTo>
                  <a:cubicBezTo>
                    <a:pt x="475234" y="530352"/>
                    <a:pt x="493776" y="561594"/>
                    <a:pt x="493776" y="587502"/>
                  </a:cubicBezTo>
                  <a:cubicBezTo>
                    <a:pt x="493776" y="614934"/>
                    <a:pt x="482600" y="628650"/>
                    <a:pt x="460248" y="628650"/>
                  </a:cubicBezTo>
                  <a:cubicBezTo>
                    <a:pt x="443484" y="628650"/>
                    <a:pt x="423672" y="620268"/>
                    <a:pt x="400812" y="603504"/>
                  </a:cubicBezTo>
                  <a:lnTo>
                    <a:pt x="377952" y="587502"/>
                  </a:lnTo>
                  <a:cubicBezTo>
                    <a:pt x="298196" y="534162"/>
                    <a:pt x="243840" y="497840"/>
                    <a:pt x="214884" y="478536"/>
                  </a:cubicBezTo>
                  <a:cubicBezTo>
                    <a:pt x="195580" y="528828"/>
                    <a:pt x="162306" y="563118"/>
                    <a:pt x="115062" y="581406"/>
                  </a:cubicBezTo>
                  <a:cubicBezTo>
                    <a:pt x="80010" y="594106"/>
                    <a:pt x="49276" y="600456"/>
                    <a:pt x="22860" y="600456"/>
                  </a:cubicBezTo>
                  <a:cubicBezTo>
                    <a:pt x="7620" y="600456"/>
                    <a:pt x="0" y="596900"/>
                    <a:pt x="0" y="589788"/>
                  </a:cubicBezTo>
                  <a:cubicBezTo>
                    <a:pt x="0" y="584200"/>
                    <a:pt x="4572" y="580644"/>
                    <a:pt x="13716" y="579120"/>
                  </a:cubicBezTo>
                  <a:cubicBezTo>
                    <a:pt x="53340" y="566420"/>
                    <a:pt x="94488" y="534924"/>
                    <a:pt x="137160" y="484632"/>
                  </a:cubicBezTo>
                  <a:cubicBezTo>
                    <a:pt x="166116" y="448056"/>
                    <a:pt x="183388" y="389382"/>
                    <a:pt x="188976" y="308610"/>
                  </a:cubicBezTo>
                  <a:cubicBezTo>
                    <a:pt x="176784" y="325374"/>
                    <a:pt x="164592" y="343662"/>
                    <a:pt x="152400" y="363474"/>
                  </a:cubicBezTo>
                  <a:cubicBezTo>
                    <a:pt x="149352" y="387858"/>
                    <a:pt x="140208" y="400050"/>
                    <a:pt x="124968" y="400050"/>
                  </a:cubicBezTo>
                  <a:cubicBezTo>
                    <a:pt x="111760" y="400050"/>
                    <a:pt x="99060" y="391668"/>
                    <a:pt x="86868" y="374904"/>
                  </a:cubicBezTo>
                  <a:cubicBezTo>
                    <a:pt x="75184" y="356108"/>
                    <a:pt x="69342" y="337820"/>
                    <a:pt x="69342" y="320040"/>
                  </a:cubicBezTo>
                  <a:cubicBezTo>
                    <a:pt x="69342" y="303784"/>
                    <a:pt x="72644" y="288036"/>
                    <a:pt x="79248" y="272796"/>
                  </a:cubicBezTo>
                  <a:cubicBezTo>
                    <a:pt x="87376" y="255524"/>
                    <a:pt x="94996" y="246888"/>
                    <a:pt x="102108" y="246888"/>
                  </a:cubicBezTo>
                  <a:cubicBezTo>
                    <a:pt x="109728" y="246888"/>
                    <a:pt x="114554" y="254000"/>
                    <a:pt x="116586" y="268224"/>
                  </a:cubicBezTo>
                  <a:cubicBezTo>
                    <a:pt x="119634" y="288036"/>
                    <a:pt x="125730" y="302768"/>
                    <a:pt x="134874" y="312420"/>
                  </a:cubicBezTo>
                  <a:cubicBezTo>
                    <a:pt x="156718" y="297688"/>
                    <a:pt x="175260" y="282956"/>
                    <a:pt x="190500" y="268224"/>
                  </a:cubicBezTo>
                  <a:cubicBezTo>
                    <a:pt x="190500" y="236728"/>
                    <a:pt x="190246" y="213106"/>
                    <a:pt x="189738" y="197358"/>
                  </a:cubicBezTo>
                  <a:cubicBezTo>
                    <a:pt x="166878" y="189230"/>
                    <a:pt x="155448" y="179070"/>
                    <a:pt x="155448" y="166878"/>
                  </a:cubicBezTo>
                  <a:cubicBezTo>
                    <a:pt x="155448" y="156718"/>
                    <a:pt x="169926" y="146812"/>
                    <a:pt x="198882" y="137160"/>
                  </a:cubicBezTo>
                  <a:close/>
                  <a:moveTo>
                    <a:pt x="345948" y="0"/>
                  </a:moveTo>
                  <a:cubicBezTo>
                    <a:pt x="369316" y="5080"/>
                    <a:pt x="384810" y="9652"/>
                    <a:pt x="392430" y="13716"/>
                  </a:cubicBezTo>
                  <a:cubicBezTo>
                    <a:pt x="403098" y="22860"/>
                    <a:pt x="408432" y="33274"/>
                    <a:pt x="408432" y="44958"/>
                  </a:cubicBezTo>
                  <a:cubicBezTo>
                    <a:pt x="408432" y="59690"/>
                    <a:pt x="395224" y="71120"/>
                    <a:pt x="368808" y="79248"/>
                  </a:cubicBezTo>
                  <a:cubicBezTo>
                    <a:pt x="325628" y="90424"/>
                    <a:pt x="281686" y="101092"/>
                    <a:pt x="236982" y="111252"/>
                  </a:cubicBezTo>
                  <a:cubicBezTo>
                    <a:pt x="200406" y="124968"/>
                    <a:pt x="168402" y="131826"/>
                    <a:pt x="140970" y="131826"/>
                  </a:cubicBezTo>
                  <a:cubicBezTo>
                    <a:pt x="134366" y="131826"/>
                    <a:pt x="128143" y="131445"/>
                    <a:pt x="122301" y="130683"/>
                  </a:cubicBezTo>
                  <a:cubicBezTo>
                    <a:pt x="116459" y="129921"/>
                    <a:pt x="112522" y="129540"/>
                    <a:pt x="110490" y="129540"/>
                  </a:cubicBezTo>
                  <a:cubicBezTo>
                    <a:pt x="95758" y="129540"/>
                    <a:pt x="71882" y="122428"/>
                    <a:pt x="38862" y="108204"/>
                  </a:cubicBezTo>
                  <a:cubicBezTo>
                    <a:pt x="22606" y="100584"/>
                    <a:pt x="14478" y="92710"/>
                    <a:pt x="14478" y="84582"/>
                  </a:cubicBezTo>
                  <a:cubicBezTo>
                    <a:pt x="14478" y="78486"/>
                    <a:pt x="18796" y="75438"/>
                    <a:pt x="27432" y="75438"/>
                  </a:cubicBezTo>
                  <a:lnTo>
                    <a:pt x="46482" y="80010"/>
                  </a:lnTo>
                  <a:cubicBezTo>
                    <a:pt x="101854" y="73406"/>
                    <a:pt x="157734" y="62738"/>
                    <a:pt x="214122" y="480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26" name="Picture 59+" descr="图片包含 播放器, 球, 球拍, 棒球&#10;&#10;描述已自动生成">
              <a:extLst>
                <a:ext uri="{FF2B5EF4-FFF2-40B4-BE49-F238E27FC236}">
                  <a16:creationId xmlns:a16="http://schemas.microsoft.com/office/drawing/2014/main" id="{CD6ED140-4A44-435E-2448-5DD3410FC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03949">
              <a:off x="1726779" y="1885553"/>
              <a:ext cx="476749" cy="475933"/>
            </a:xfrm>
            <a:prstGeom prst="rect">
              <a:avLst/>
            </a:prstGeom>
            <a:effectLst/>
          </p:spPr>
        </p:pic>
        <p:pic>
          <p:nvPicPr>
            <p:cNvPr id="3074" name="Picture 2" descr="查看图片">
              <a:extLst>
                <a:ext uri="{FF2B5EF4-FFF2-40B4-BE49-F238E27FC236}">
                  <a16:creationId xmlns:a16="http://schemas.microsoft.com/office/drawing/2014/main" id="{0F1981C2-BAAD-79EF-E859-7E69DCA8F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637" y="1887984"/>
              <a:ext cx="824515" cy="52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8EFA633-CFBF-E1F1-7FF1-43C6B3BC10D7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55397" y="1732901"/>
              <a:ext cx="582627" cy="537099"/>
            </a:xfrm>
            <a:custGeom>
              <a:avLst/>
              <a:gdLst/>
              <a:ahLst/>
              <a:cxnLst/>
              <a:rect l="l" t="t" r="r" b="b"/>
              <a:pathLst>
                <a:path w="672846" h="620268">
                  <a:moveTo>
                    <a:pt x="495300" y="101346"/>
                  </a:moveTo>
                  <a:cubicBezTo>
                    <a:pt x="503936" y="101346"/>
                    <a:pt x="515874" y="110236"/>
                    <a:pt x="531114" y="128016"/>
                  </a:cubicBezTo>
                  <a:cubicBezTo>
                    <a:pt x="545338" y="142240"/>
                    <a:pt x="552450" y="159004"/>
                    <a:pt x="552450" y="178308"/>
                  </a:cubicBezTo>
                  <a:cubicBezTo>
                    <a:pt x="552450" y="203708"/>
                    <a:pt x="533146" y="217424"/>
                    <a:pt x="494538" y="219456"/>
                  </a:cubicBezTo>
                  <a:cubicBezTo>
                    <a:pt x="372110" y="301244"/>
                    <a:pt x="265430" y="363982"/>
                    <a:pt x="174498" y="407670"/>
                  </a:cubicBezTo>
                  <a:cubicBezTo>
                    <a:pt x="300482" y="448818"/>
                    <a:pt x="399796" y="478790"/>
                    <a:pt x="472440" y="497586"/>
                  </a:cubicBezTo>
                  <a:cubicBezTo>
                    <a:pt x="524256" y="489966"/>
                    <a:pt x="561594" y="486156"/>
                    <a:pt x="584454" y="486156"/>
                  </a:cubicBezTo>
                  <a:cubicBezTo>
                    <a:pt x="601218" y="486156"/>
                    <a:pt x="619760" y="492252"/>
                    <a:pt x="640080" y="504444"/>
                  </a:cubicBezTo>
                  <a:cubicBezTo>
                    <a:pt x="661924" y="519684"/>
                    <a:pt x="672846" y="534924"/>
                    <a:pt x="672846" y="550164"/>
                  </a:cubicBezTo>
                  <a:cubicBezTo>
                    <a:pt x="672846" y="565404"/>
                    <a:pt x="658876" y="579882"/>
                    <a:pt x="630936" y="593598"/>
                  </a:cubicBezTo>
                  <a:cubicBezTo>
                    <a:pt x="576580" y="611378"/>
                    <a:pt x="539496" y="620268"/>
                    <a:pt x="519684" y="620268"/>
                  </a:cubicBezTo>
                  <a:cubicBezTo>
                    <a:pt x="499364" y="620268"/>
                    <a:pt x="469646" y="610108"/>
                    <a:pt x="430530" y="589788"/>
                  </a:cubicBezTo>
                  <a:cubicBezTo>
                    <a:pt x="282194" y="503428"/>
                    <a:pt x="181102" y="460248"/>
                    <a:pt x="127254" y="460248"/>
                  </a:cubicBezTo>
                  <a:cubicBezTo>
                    <a:pt x="119634" y="460248"/>
                    <a:pt x="104394" y="464312"/>
                    <a:pt x="81534" y="472440"/>
                  </a:cubicBezTo>
                  <a:cubicBezTo>
                    <a:pt x="59690" y="486156"/>
                    <a:pt x="46228" y="493014"/>
                    <a:pt x="41148" y="493014"/>
                  </a:cubicBezTo>
                  <a:cubicBezTo>
                    <a:pt x="31496" y="493014"/>
                    <a:pt x="20320" y="483616"/>
                    <a:pt x="7620" y="464820"/>
                  </a:cubicBezTo>
                  <a:cubicBezTo>
                    <a:pt x="2540" y="456184"/>
                    <a:pt x="0" y="447040"/>
                    <a:pt x="0" y="437388"/>
                  </a:cubicBezTo>
                  <a:cubicBezTo>
                    <a:pt x="0" y="417068"/>
                    <a:pt x="6858" y="406908"/>
                    <a:pt x="20574" y="406908"/>
                  </a:cubicBezTo>
                  <a:cubicBezTo>
                    <a:pt x="25146" y="406908"/>
                    <a:pt x="31242" y="407924"/>
                    <a:pt x="38862" y="409956"/>
                  </a:cubicBezTo>
                  <a:lnTo>
                    <a:pt x="90678" y="399288"/>
                  </a:lnTo>
                  <a:cubicBezTo>
                    <a:pt x="194310" y="343916"/>
                    <a:pt x="294640" y="276352"/>
                    <a:pt x="391668" y="196596"/>
                  </a:cubicBezTo>
                  <a:cubicBezTo>
                    <a:pt x="347472" y="208280"/>
                    <a:pt x="283718" y="237998"/>
                    <a:pt x="200406" y="285750"/>
                  </a:cubicBezTo>
                  <a:cubicBezTo>
                    <a:pt x="166878" y="308610"/>
                    <a:pt x="143256" y="320040"/>
                    <a:pt x="129540" y="320040"/>
                  </a:cubicBezTo>
                  <a:cubicBezTo>
                    <a:pt x="117348" y="320040"/>
                    <a:pt x="102616" y="314452"/>
                    <a:pt x="85344" y="303276"/>
                  </a:cubicBezTo>
                  <a:cubicBezTo>
                    <a:pt x="62992" y="285496"/>
                    <a:pt x="51816" y="271272"/>
                    <a:pt x="51816" y="260604"/>
                  </a:cubicBezTo>
                  <a:cubicBezTo>
                    <a:pt x="51816" y="249936"/>
                    <a:pt x="52832" y="240792"/>
                    <a:pt x="54864" y="233172"/>
                  </a:cubicBezTo>
                  <a:cubicBezTo>
                    <a:pt x="57404" y="224536"/>
                    <a:pt x="61468" y="220218"/>
                    <a:pt x="67056" y="220218"/>
                  </a:cubicBezTo>
                  <a:cubicBezTo>
                    <a:pt x="70612" y="220218"/>
                    <a:pt x="80518" y="227584"/>
                    <a:pt x="96774" y="242316"/>
                  </a:cubicBezTo>
                  <a:cubicBezTo>
                    <a:pt x="194310" y="211328"/>
                    <a:pt x="310388" y="171958"/>
                    <a:pt x="445008" y="124206"/>
                  </a:cubicBezTo>
                  <a:cubicBezTo>
                    <a:pt x="467868" y="108966"/>
                    <a:pt x="484632" y="101346"/>
                    <a:pt x="495300" y="101346"/>
                  </a:cubicBezTo>
                  <a:close/>
                  <a:moveTo>
                    <a:pt x="239268" y="0"/>
                  </a:moveTo>
                  <a:cubicBezTo>
                    <a:pt x="245872" y="0"/>
                    <a:pt x="255016" y="4318"/>
                    <a:pt x="266700" y="12954"/>
                  </a:cubicBezTo>
                  <a:cubicBezTo>
                    <a:pt x="311404" y="12954"/>
                    <a:pt x="338582" y="17526"/>
                    <a:pt x="348234" y="26670"/>
                  </a:cubicBezTo>
                  <a:cubicBezTo>
                    <a:pt x="372618" y="51562"/>
                    <a:pt x="384810" y="72644"/>
                    <a:pt x="384810" y="89916"/>
                  </a:cubicBezTo>
                  <a:cubicBezTo>
                    <a:pt x="384810" y="116332"/>
                    <a:pt x="374650" y="129540"/>
                    <a:pt x="354330" y="129540"/>
                  </a:cubicBezTo>
                  <a:cubicBezTo>
                    <a:pt x="347726" y="129540"/>
                    <a:pt x="342138" y="128778"/>
                    <a:pt x="337566" y="127254"/>
                  </a:cubicBezTo>
                  <a:cubicBezTo>
                    <a:pt x="290830" y="140462"/>
                    <a:pt x="237998" y="152146"/>
                    <a:pt x="179070" y="162306"/>
                  </a:cubicBezTo>
                  <a:cubicBezTo>
                    <a:pt x="209550" y="143002"/>
                    <a:pt x="242570" y="120904"/>
                    <a:pt x="278130" y="96012"/>
                  </a:cubicBezTo>
                  <a:cubicBezTo>
                    <a:pt x="243078" y="62992"/>
                    <a:pt x="225552" y="37592"/>
                    <a:pt x="225552" y="19812"/>
                  </a:cubicBezTo>
                  <a:cubicBezTo>
                    <a:pt x="225552" y="6604"/>
                    <a:pt x="230124" y="0"/>
                    <a:pt x="239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3076" name="Picture 4" descr="查看图片">
              <a:extLst>
                <a:ext uri="{FF2B5EF4-FFF2-40B4-BE49-F238E27FC236}">
                  <a16:creationId xmlns:a16="http://schemas.microsoft.com/office/drawing/2014/main" id="{842C248A-9826-2C51-A743-EE5B60A12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174" y="903083"/>
              <a:ext cx="640226" cy="80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EA9F83C-80A3-0ACF-E4DE-832E6B334A4B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183312" y="938847"/>
              <a:ext cx="742988" cy="839606"/>
            </a:xfrm>
            <a:custGeom>
              <a:avLst/>
              <a:gdLst/>
              <a:ahLst/>
              <a:cxnLst/>
              <a:rect l="l" t="t" r="r" b="b"/>
              <a:pathLst>
                <a:path w="585978" h="662178">
                  <a:moveTo>
                    <a:pt x="360426" y="376428"/>
                  </a:moveTo>
                  <a:cubicBezTo>
                    <a:pt x="369570" y="376428"/>
                    <a:pt x="376936" y="380238"/>
                    <a:pt x="382524" y="387858"/>
                  </a:cubicBezTo>
                  <a:cubicBezTo>
                    <a:pt x="395224" y="401574"/>
                    <a:pt x="401574" y="412496"/>
                    <a:pt x="401574" y="420624"/>
                  </a:cubicBezTo>
                  <a:cubicBezTo>
                    <a:pt x="401574" y="426212"/>
                    <a:pt x="397510" y="434086"/>
                    <a:pt x="389382" y="444246"/>
                  </a:cubicBezTo>
                  <a:cubicBezTo>
                    <a:pt x="378206" y="458470"/>
                    <a:pt x="366776" y="473710"/>
                    <a:pt x="355092" y="489966"/>
                  </a:cubicBezTo>
                  <a:cubicBezTo>
                    <a:pt x="372872" y="484378"/>
                    <a:pt x="389890" y="476504"/>
                    <a:pt x="406146" y="466344"/>
                  </a:cubicBezTo>
                  <a:cubicBezTo>
                    <a:pt x="399034" y="455168"/>
                    <a:pt x="395478" y="447802"/>
                    <a:pt x="395478" y="444246"/>
                  </a:cubicBezTo>
                  <a:cubicBezTo>
                    <a:pt x="395478" y="438658"/>
                    <a:pt x="398780" y="435864"/>
                    <a:pt x="405384" y="435864"/>
                  </a:cubicBezTo>
                  <a:cubicBezTo>
                    <a:pt x="414528" y="435864"/>
                    <a:pt x="424942" y="438658"/>
                    <a:pt x="436626" y="444246"/>
                  </a:cubicBezTo>
                  <a:cubicBezTo>
                    <a:pt x="456438" y="458978"/>
                    <a:pt x="469138" y="472186"/>
                    <a:pt x="474726" y="483870"/>
                  </a:cubicBezTo>
                  <a:cubicBezTo>
                    <a:pt x="477774" y="488442"/>
                    <a:pt x="479298" y="501142"/>
                    <a:pt x="479298" y="521970"/>
                  </a:cubicBezTo>
                  <a:cubicBezTo>
                    <a:pt x="477266" y="540258"/>
                    <a:pt x="469646" y="549402"/>
                    <a:pt x="456438" y="549402"/>
                  </a:cubicBezTo>
                  <a:cubicBezTo>
                    <a:pt x="445262" y="549402"/>
                    <a:pt x="432816" y="532384"/>
                    <a:pt x="419100" y="498348"/>
                  </a:cubicBezTo>
                  <a:cubicBezTo>
                    <a:pt x="387604" y="521716"/>
                    <a:pt x="357378" y="542036"/>
                    <a:pt x="328422" y="559308"/>
                  </a:cubicBezTo>
                  <a:cubicBezTo>
                    <a:pt x="322326" y="563880"/>
                    <a:pt x="317500" y="566166"/>
                    <a:pt x="313944" y="566166"/>
                  </a:cubicBezTo>
                  <a:cubicBezTo>
                    <a:pt x="304292" y="566166"/>
                    <a:pt x="297180" y="555498"/>
                    <a:pt x="292608" y="534162"/>
                  </a:cubicBezTo>
                  <a:cubicBezTo>
                    <a:pt x="292608" y="519430"/>
                    <a:pt x="294386" y="510286"/>
                    <a:pt x="297942" y="506730"/>
                  </a:cubicBezTo>
                  <a:lnTo>
                    <a:pt x="311658" y="492252"/>
                  </a:lnTo>
                  <a:cubicBezTo>
                    <a:pt x="324358" y="469900"/>
                    <a:pt x="336550" y="445516"/>
                    <a:pt x="348234" y="419100"/>
                  </a:cubicBezTo>
                  <a:cubicBezTo>
                    <a:pt x="339598" y="410464"/>
                    <a:pt x="335280" y="403098"/>
                    <a:pt x="335280" y="397002"/>
                  </a:cubicBezTo>
                  <a:cubicBezTo>
                    <a:pt x="335280" y="384810"/>
                    <a:pt x="343662" y="377952"/>
                    <a:pt x="360426" y="376428"/>
                  </a:cubicBezTo>
                  <a:close/>
                  <a:moveTo>
                    <a:pt x="236220" y="298704"/>
                  </a:moveTo>
                  <a:cubicBezTo>
                    <a:pt x="219456" y="315468"/>
                    <a:pt x="201422" y="334010"/>
                    <a:pt x="182118" y="354330"/>
                  </a:cubicBezTo>
                  <a:cubicBezTo>
                    <a:pt x="201422" y="345186"/>
                    <a:pt x="219456" y="335788"/>
                    <a:pt x="236220" y="326136"/>
                  </a:cubicBezTo>
                  <a:close/>
                  <a:moveTo>
                    <a:pt x="165354" y="264414"/>
                  </a:moveTo>
                  <a:cubicBezTo>
                    <a:pt x="168402" y="287782"/>
                    <a:pt x="171958" y="312674"/>
                    <a:pt x="176022" y="339090"/>
                  </a:cubicBezTo>
                  <a:cubicBezTo>
                    <a:pt x="202946" y="314706"/>
                    <a:pt x="222250" y="290830"/>
                    <a:pt x="233934" y="267462"/>
                  </a:cubicBezTo>
                  <a:cubicBezTo>
                    <a:pt x="220218" y="267970"/>
                    <a:pt x="209804" y="268224"/>
                    <a:pt x="202692" y="268224"/>
                  </a:cubicBezTo>
                  <a:cubicBezTo>
                    <a:pt x="194056" y="268224"/>
                    <a:pt x="181610" y="266954"/>
                    <a:pt x="165354" y="264414"/>
                  </a:cubicBezTo>
                  <a:close/>
                  <a:moveTo>
                    <a:pt x="153162" y="169926"/>
                  </a:moveTo>
                  <a:cubicBezTo>
                    <a:pt x="138938" y="176022"/>
                    <a:pt x="121666" y="182372"/>
                    <a:pt x="101346" y="188976"/>
                  </a:cubicBezTo>
                  <a:cubicBezTo>
                    <a:pt x="133858" y="195072"/>
                    <a:pt x="153670" y="212852"/>
                    <a:pt x="160782" y="242316"/>
                  </a:cubicBezTo>
                  <a:cubicBezTo>
                    <a:pt x="185166" y="235204"/>
                    <a:pt x="209550" y="228092"/>
                    <a:pt x="233934" y="220980"/>
                  </a:cubicBezTo>
                  <a:lnTo>
                    <a:pt x="233934" y="203454"/>
                  </a:lnTo>
                  <a:cubicBezTo>
                    <a:pt x="223774" y="200914"/>
                    <a:pt x="218694" y="194564"/>
                    <a:pt x="218694" y="184404"/>
                  </a:cubicBezTo>
                  <a:lnTo>
                    <a:pt x="204978" y="184404"/>
                  </a:lnTo>
                  <a:cubicBezTo>
                    <a:pt x="195834" y="184404"/>
                    <a:pt x="178562" y="179578"/>
                    <a:pt x="153162" y="169926"/>
                  </a:cubicBezTo>
                  <a:close/>
                  <a:moveTo>
                    <a:pt x="380238" y="145542"/>
                  </a:moveTo>
                  <a:cubicBezTo>
                    <a:pt x="345186" y="149098"/>
                    <a:pt x="308102" y="156972"/>
                    <a:pt x="268986" y="169164"/>
                  </a:cubicBezTo>
                  <a:cubicBezTo>
                    <a:pt x="279146" y="177800"/>
                    <a:pt x="284226" y="184912"/>
                    <a:pt x="284226" y="190500"/>
                  </a:cubicBezTo>
                  <a:lnTo>
                    <a:pt x="283464" y="204978"/>
                  </a:lnTo>
                  <a:lnTo>
                    <a:pt x="307086" y="198882"/>
                  </a:lnTo>
                  <a:cubicBezTo>
                    <a:pt x="331470" y="202438"/>
                    <a:pt x="343662" y="211328"/>
                    <a:pt x="343662" y="225552"/>
                  </a:cubicBezTo>
                  <a:cubicBezTo>
                    <a:pt x="343662" y="231648"/>
                    <a:pt x="338328" y="237236"/>
                    <a:pt x="327660" y="242316"/>
                  </a:cubicBezTo>
                  <a:cubicBezTo>
                    <a:pt x="307340" y="248920"/>
                    <a:pt x="291084" y="257048"/>
                    <a:pt x="278892" y="266700"/>
                  </a:cubicBezTo>
                  <a:cubicBezTo>
                    <a:pt x="277368" y="278384"/>
                    <a:pt x="276352" y="289306"/>
                    <a:pt x="275844" y="299466"/>
                  </a:cubicBezTo>
                  <a:cubicBezTo>
                    <a:pt x="282448" y="294894"/>
                    <a:pt x="287274" y="292608"/>
                    <a:pt x="290322" y="292608"/>
                  </a:cubicBezTo>
                  <a:cubicBezTo>
                    <a:pt x="295402" y="292608"/>
                    <a:pt x="304800" y="295656"/>
                    <a:pt x="318516" y="301752"/>
                  </a:cubicBezTo>
                  <a:lnTo>
                    <a:pt x="308610" y="272796"/>
                  </a:lnTo>
                  <a:cubicBezTo>
                    <a:pt x="319786" y="283464"/>
                    <a:pt x="330708" y="290322"/>
                    <a:pt x="341376" y="293370"/>
                  </a:cubicBezTo>
                  <a:cubicBezTo>
                    <a:pt x="357632" y="247142"/>
                    <a:pt x="370586" y="197866"/>
                    <a:pt x="380238" y="145542"/>
                  </a:cubicBezTo>
                  <a:close/>
                  <a:moveTo>
                    <a:pt x="221742" y="0"/>
                  </a:moveTo>
                  <a:cubicBezTo>
                    <a:pt x="234442" y="0"/>
                    <a:pt x="245364" y="2032"/>
                    <a:pt x="254508" y="6096"/>
                  </a:cubicBezTo>
                  <a:cubicBezTo>
                    <a:pt x="280924" y="26416"/>
                    <a:pt x="294132" y="42926"/>
                    <a:pt x="294132" y="55626"/>
                  </a:cubicBezTo>
                  <a:cubicBezTo>
                    <a:pt x="294132" y="61214"/>
                    <a:pt x="290322" y="66802"/>
                    <a:pt x="282702" y="72390"/>
                  </a:cubicBezTo>
                  <a:cubicBezTo>
                    <a:pt x="258826" y="96266"/>
                    <a:pt x="228854" y="120650"/>
                    <a:pt x="192786" y="145542"/>
                  </a:cubicBezTo>
                  <a:cubicBezTo>
                    <a:pt x="225298" y="136906"/>
                    <a:pt x="282956" y="123190"/>
                    <a:pt x="365760" y="104394"/>
                  </a:cubicBezTo>
                  <a:cubicBezTo>
                    <a:pt x="379984" y="95250"/>
                    <a:pt x="390652" y="90678"/>
                    <a:pt x="397764" y="90678"/>
                  </a:cubicBezTo>
                  <a:cubicBezTo>
                    <a:pt x="405892" y="90678"/>
                    <a:pt x="419100" y="99822"/>
                    <a:pt x="437388" y="118110"/>
                  </a:cubicBezTo>
                  <a:cubicBezTo>
                    <a:pt x="456184" y="137414"/>
                    <a:pt x="465582" y="153924"/>
                    <a:pt x="465582" y="167640"/>
                  </a:cubicBezTo>
                  <a:cubicBezTo>
                    <a:pt x="465582" y="176276"/>
                    <a:pt x="459486" y="187706"/>
                    <a:pt x="447294" y="201930"/>
                  </a:cubicBezTo>
                  <a:cubicBezTo>
                    <a:pt x="422402" y="283210"/>
                    <a:pt x="402844" y="332232"/>
                    <a:pt x="388620" y="348996"/>
                  </a:cubicBezTo>
                  <a:cubicBezTo>
                    <a:pt x="373888" y="361696"/>
                    <a:pt x="359410" y="368046"/>
                    <a:pt x="345186" y="368046"/>
                  </a:cubicBezTo>
                  <a:cubicBezTo>
                    <a:pt x="337566" y="368046"/>
                    <a:pt x="331470" y="357378"/>
                    <a:pt x="326898" y="336042"/>
                  </a:cubicBezTo>
                  <a:cubicBezTo>
                    <a:pt x="323850" y="340106"/>
                    <a:pt x="317246" y="343662"/>
                    <a:pt x="307086" y="346710"/>
                  </a:cubicBezTo>
                  <a:cubicBezTo>
                    <a:pt x="294386" y="352806"/>
                    <a:pt x="282194" y="363474"/>
                    <a:pt x="270510" y="378714"/>
                  </a:cubicBezTo>
                  <a:cubicBezTo>
                    <a:pt x="294894" y="398526"/>
                    <a:pt x="307086" y="414782"/>
                    <a:pt x="307086" y="427482"/>
                  </a:cubicBezTo>
                  <a:cubicBezTo>
                    <a:pt x="307086" y="440690"/>
                    <a:pt x="297688" y="473964"/>
                    <a:pt x="278892" y="527304"/>
                  </a:cubicBezTo>
                  <a:cubicBezTo>
                    <a:pt x="272796" y="546100"/>
                    <a:pt x="269748" y="559816"/>
                    <a:pt x="269748" y="568452"/>
                  </a:cubicBezTo>
                  <a:cubicBezTo>
                    <a:pt x="269748" y="582676"/>
                    <a:pt x="290322" y="589788"/>
                    <a:pt x="331470" y="589788"/>
                  </a:cubicBezTo>
                  <a:cubicBezTo>
                    <a:pt x="380746" y="589788"/>
                    <a:pt x="433832" y="581152"/>
                    <a:pt x="490728" y="563880"/>
                  </a:cubicBezTo>
                  <a:cubicBezTo>
                    <a:pt x="493776" y="548132"/>
                    <a:pt x="495300" y="533654"/>
                    <a:pt x="495300" y="520446"/>
                  </a:cubicBezTo>
                  <a:cubicBezTo>
                    <a:pt x="495300" y="481330"/>
                    <a:pt x="485394" y="440690"/>
                    <a:pt x="465582" y="398526"/>
                  </a:cubicBezTo>
                  <a:cubicBezTo>
                    <a:pt x="513334" y="439674"/>
                    <a:pt x="547116" y="495300"/>
                    <a:pt x="566928" y="565404"/>
                  </a:cubicBezTo>
                  <a:cubicBezTo>
                    <a:pt x="579628" y="574040"/>
                    <a:pt x="585978" y="584708"/>
                    <a:pt x="585978" y="597408"/>
                  </a:cubicBezTo>
                  <a:cubicBezTo>
                    <a:pt x="585978" y="620776"/>
                    <a:pt x="573786" y="637032"/>
                    <a:pt x="549402" y="646176"/>
                  </a:cubicBezTo>
                  <a:cubicBezTo>
                    <a:pt x="524510" y="656844"/>
                    <a:pt x="484124" y="662178"/>
                    <a:pt x="428244" y="662178"/>
                  </a:cubicBezTo>
                  <a:cubicBezTo>
                    <a:pt x="382524" y="662178"/>
                    <a:pt x="348234" y="660146"/>
                    <a:pt x="325374" y="656082"/>
                  </a:cubicBezTo>
                  <a:cubicBezTo>
                    <a:pt x="261366" y="641858"/>
                    <a:pt x="229362" y="612902"/>
                    <a:pt x="229362" y="569214"/>
                  </a:cubicBezTo>
                  <a:cubicBezTo>
                    <a:pt x="229362" y="552450"/>
                    <a:pt x="231902" y="533400"/>
                    <a:pt x="236982" y="512064"/>
                  </a:cubicBezTo>
                  <a:cubicBezTo>
                    <a:pt x="245110" y="478536"/>
                    <a:pt x="252476" y="446786"/>
                    <a:pt x="259080" y="416814"/>
                  </a:cubicBezTo>
                  <a:lnTo>
                    <a:pt x="249936" y="406908"/>
                  </a:lnTo>
                  <a:cubicBezTo>
                    <a:pt x="215392" y="454660"/>
                    <a:pt x="179324" y="505714"/>
                    <a:pt x="141732" y="560070"/>
                  </a:cubicBezTo>
                  <a:cubicBezTo>
                    <a:pt x="107696" y="603250"/>
                    <a:pt x="81534" y="628142"/>
                    <a:pt x="63246" y="634746"/>
                  </a:cubicBezTo>
                  <a:cubicBezTo>
                    <a:pt x="40894" y="644398"/>
                    <a:pt x="24638" y="649224"/>
                    <a:pt x="14478" y="649224"/>
                  </a:cubicBezTo>
                  <a:cubicBezTo>
                    <a:pt x="4826" y="649224"/>
                    <a:pt x="0" y="645414"/>
                    <a:pt x="0" y="637794"/>
                  </a:cubicBezTo>
                  <a:cubicBezTo>
                    <a:pt x="0" y="627126"/>
                    <a:pt x="6096" y="616204"/>
                    <a:pt x="18288" y="605028"/>
                  </a:cubicBezTo>
                  <a:cubicBezTo>
                    <a:pt x="24384" y="580644"/>
                    <a:pt x="32004" y="559308"/>
                    <a:pt x="41148" y="541020"/>
                  </a:cubicBezTo>
                  <a:cubicBezTo>
                    <a:pt x="42164" y="557784"/>
                    <a:pt x="44450" y="571500"/>
                    <a:pt x="48006" y="582168"/>
                  </a:cubicBezTo>
                  <a:cubicBezTo>
                    <a:pt x="101346" y="535940"/>
                    <a:pt x="155448" y="471170"/>
                    <a:pt x="210312" y="387858"/>
                  </a:cubicBezTo>
                  <a:cubicBezTo>
                    <a:pt x="188976" y="398526"/>
                    <a:pt x="163830" y="412242"/>
                    <a:pt x="134874" y="429006"/>
                  </a:cubicBezTo>
                  <a:cubicBezTo>
                    <a:pt x="125730" y="435102"/>
                    <a:pt x="117856" y="438150"/>
                    <a:pt x="111252" y="438150"/>
                  </a:cubicBezTo>
                  <a:cubicBezTo>
                    <a:pt x="103632" y="438150"/>
                    <a:pt x="98298" y="432308"/>
                    <a:pt x="95250" y="420624"/>
                  </a:cubicBezTo>
                  <a:cubicBezTo>
                    <a:pt x="95250" y="401320"/>
                    <a:pt x="97282" y="389382"/>
                    <a:pt x="101346" y="384810"/>
                  </a:cubicBezTo>
                  <a:cubicBezTo>
                    <a:pt x="104394" y="381254"/>
                    <a:pt x="114046" y="375412"/>
                    <a:pt x="130302" y="367284"/>
                  </a:cubicBezTo>
                  <a:cubicBezTo>
                    <a:pt x="122682" y="356108"/>
                    <a:pt x="118364" y="348742"/>
                    <a:pt x="117348" y="345186"/>
                  </a:cubicBezTo>
                  <a:cubicBezTo>
                    <a:pt x="113792" y="326390"/>
                    <a:pt x="109982" y="289560"/>
                    <a:pt x="105918" y="234696"/>
                  </a:cubicBezTo>
                  <a:cubicBezTo>
                    <a:pt x="87630" y="218440"/>
                    <a:pt x="78486" y="205486"/>
                    <a:pt x="78486" y="195834"/>
                  </a:cubicBezTo>
                  <a:cubicBezTo>
                    <a:pt x="78486" y="188722"/>
                    <a:pt x="84074" y="181610"/>
                    <a:pt x="95250" y="174498"/>
                  </a:cubicBezTo>
                  <a:cubicBezTo>
                    <a:pt x="134874" y="142494"/>
                    <a:pt x="173228" y="99568"/>
                    <a:pt x="210312" y="45720"/>
                  </a:cubicBezTo>
                  <a:cubicBezTo>
                    <a:pt x="200152" y="36068"/>
                    <a:pt x="195072" y="26162"/>
                    <a:pt x="195072" y="16002"/>
                  </a:cubicBezTo>
                  <a:cubicBezTo>
                    <a:pt x="195072" y="7366"/>
                    <a:pt x="203962" y="2032"/>
                    <a:pt x="2217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64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>
            <a:extLst>
              <a:ext uri="{FF2B5EF4-FFF2-40B4-BE49-F238E27FC236}">
                <a16:creationId xmlns:a16="http://schemas.microsoft.com/office/drawing/2014/main" id="{BE44EFC4-F701-615C-A35B-EA65C489CEF8}"/>
              </a:ext>
            </a:extLst>
          </p:cNvPr>
          <p:cNvSpPr/>
          <p:nvPr/>
        </p:nvSpPr>
        <p:spPr>
          <a:xfrm>
            <a:off x="7333259" y="0"/>
            <a:ext cx="2438400" cy="6858000"/>
          </a:xfrm>
          <a:prstGeom prst="rect">
            <a:avLst/>
          </a:prstGeom>
          <a:blipFill dpi="0" rotWithShape="1">
            <a:blip r:embed="rId8"/>
            <a:srcRect/>
            <a:tile tx="666750" ty="609600" sx="100000" sy="100000" flip="none" algn="t"/>
          </a:blipFill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室内, 床, 躺, 装满&#10;&#10;描述已自动生成">
            <a:extLst>
              <a:ext uri="{FF2B5EF4-FFF2-40B4-BE49-F238E27FC236}">
                <a16:creationId xmlns:a16="http://schemas.microsoft.com/office/drawing/2014/main" id="{03B666A6-B6B3-6572-A859-E1A23A22FB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9"/>
          <a:stretch/>
        </p:blipFill>
        <p:spPr>
          <a:xfrm>
            <a:off x="2510438" y="0"/>
            <a:ext cx="2474157" cy="6858000"/>
          </a:xfrm>
          <a:prstGeom prst="rect">
            <a:avLst/>
          </a:prstGeom>
          <a:ln w="114300">
            <a:solidFill>
              <a:schemeClr val="tx1"/>
            </a:solidFill>
          </a:ln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82B1D28-6AAC-E21D-E2F8-961BE832A750}"/>
              </a:ext>
            </a:extLst>
          </p:cNvPr>
          <p:cNvSpPr/>
          <p:nvPr/>
        </p:nvSpPr>
        <p:spPr>
          <a:xfrm>
            <a:off x="0" y="0"/>
            <a:ext cx="2438400" cy="6858000"/>
          </a:xfrm>
          <a:prstGeom prst="rect">
            <a:avLst/>
          </a:prstGeom>
          <a:blipFill dpi="0" rotWithShape="1">
            <a:blip r:embed="rId10"/>
            <a:srcRect/>
            <a:tile tx="-317500" ty="12700" sx="100000" sy="100000" flip="none" algn="l"/>
          </a:blipFill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1649A45-3AD9-01CC-2987-D58AF5EEA430}"/>
              </a:ext>
            </a:extLst>
          </p:cNvPr>
          <p:cNvSpPr/>
          <p:nvPr/>
        </p:nvSpPr>
        <p:spPr>
          <a:xfrm>
            <a:off x="4876800" y="0"/>
            <a:ext cx="2438400" cy="6858000"/>
          </a:xfrm>
          <a:prstGeom prst="rect">
            <a:avLst/>
          </a:prstGeom>
          <a:blipFill dpi="0" rotWithShape="1">
            <a:blip r:embed="rId11"/>
            <a:srcRect/>
            <a:tile tx="-330200" ty="-12700" sx="100000" sy="100000" flip="none" algn="l"/>
          </a:blipFill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36E5769-B980-6F41-67C4-525ADCCF3E82}"/>
              </a:ext>
            </a:extLst>
          </p:cNvPr>
          <p:cNvSpPr/>
          <p:nvPr/>
        </p:nvSpPr>
        <p:spPr>
          <a:xfrm>
            <a:off x="9753600" y="0"/>
            <a:ext cx="2438400" cy="6858000"/>
          </a:xfrm>
          <a:prstGeom prst="rect">
            <a:avLst/>
          </a:prstGeom>
          <a:blipFill dpi="0" rotWithShape="1">
            <a:blip r:embed="rId12"/>
            <a:srcRect/>
            <a:tile tx="-304800" ty="-19050" sx="100000" sy="100000" flip="none" algn="l"/>
          </a:blipFill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Group 46-mask">
            <a:extLst>
              <a:ext uri="{FF2B5EF4-FFF2-40B4-BE49-F238E27FC236}">
                <a16:creationId xmlns:a16="http://schemas.microsoft.com/office/drawing/2014/main" id="{170B30B9-E7C9-40A8-05CA-FE330AA099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000">
                <a:schemeClr val="tx1"/>
              </a:gs>
              <a:gs pos="45000">
                <a:srgbClr val="000000">
                  <a:alpha val="0"/>
                </a:srgbClr>
              </a:gs>
              <a:gs pos="84000">
                <a:schemeClr val="tx1">
                  <a:alpha val="9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D72CE25-A260-B89F-4251-9798042EB129}"/>
              </a:ext>
            </a:extLst>
          </p:cNvPr>
          <p:cNvSpPr txBox="1"/>
          <p:nvPr/>
        </p:nvSpPr>
        <p:spPr>
          <a:xfrm>
            <a:off x="5067638" y="21590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目录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8F63A18-4D28-568C-15F2-AD0E4C49FEA3}"/>
              </a:ext>
            </a:extLst>
          </p:cNvPr>
          <p:cNvGrpSpPr/>
          <p:nvPr/>
        </p:nvGrpSpPr>
        <p:grpSpPr>
          <a:xfrm>
            <a:off x="3079999" y="1333580"/>
            <a:ext cx="1203560" cy="1300048"/>
            <a:chOff x="3422183" y="1479290"/>
            <a:chExt cx="1203560" cy="130004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282A73D8-10AD-51C6-398E-4D4151BA2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425173" y="1666323"/>
              <a:ext cx="1103557" cy="1103559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87CE7BA8-D389-FA4F-7192-E7170E87BBF1}"/>
                </a:ext>
              </a:extLst>
            </p:cNvPr>
            <p:cNvSpPr txBox="1"/>
            <p:nvPr/>
          </p:nvSpPr>
          <p:spPr>
            <a:xfrm>
              <a:off x="3422183" y="1479290"/>
              <a:ext cx="1203560" cy="1300048"/>
            </a:xfrm>
            <a:prstGeom prst="rect">
              <a:avLst/>
            </a:prstGeom>
            <a:noFill/>
            <a:effectLst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zh-CN" altLang="en-US" sz="792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贰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E74825F-3D33-A392-055F-5670F0449A1B}"/>
              </a:ext>
            </a:extLst>
          </p:cNvPr>
          <p:cNvGrpSpPr/>
          <p:nvPr/>
        </p:nvGrpSpPr>
        <p:grpSpPr>
          <a:xfrm>
            <a:off x="5569266" y="1333580"/>
            <a:ext cx="1178168" cy="1300048"/>
            <a:chOff x="5572232" y="1479290"/>
            <a:chExt cx="1178168" cy="1300048"/>
          </a:xfrm>
        </p:grpSpPr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E119DCE5-91B1-D747-CA01-4BB8EB63E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5588567" y="1666323"/>
              <a:ext cx="1103557" cy="1103559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73B354D3-3BAD-53C3-9F2E-7782994863F5}"/>
                </a:ext>
              </a:extLst>
            </p:cNvPr>
            <p:cNvSpPr txBox="1"/>
            <p:nvPr/>
          </p:nvSpPr>
          <p:spPr>
            <a:xfrm>
              <a:off x="5572232" y="1479290"/>
              <a:ext cx="1178168" cy="1300048"/>
            </a:xfrm>
            <a:prstGeom prst="rect">
              <a:avLst/>
            </a:prstGeom>
            <a:noFill/>
            <a:effectLst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zh-CN" altLang="en-US" sz="792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叁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230F365B-2C31-E1DC-9D4E-D3E901D1D406}"/>
              </a:ext>
            </a:extLst>
          </p:cNvPr>
          <p:cNvGrpSpPr/>
          <p:nvPr/>
        </p:nvGrpSpPr>
        <p:grpSpPr>
          <a:xfrm>
            <a:off x="8033141" y="1333580"/>
            <a:ext cx="1203560" cy="1300048"/>
            <a:chOff x="7751553" y="1479290"/>
            <a:chExt cx="1203560" cy="1300048"/>
          </a:xfrm>
        </p:grpSpPr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6BE24CC9-C151-6F9E-C119-E047A267C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7751957" y="1666323"/>
              <a:ext cx="1103557" cy="1103559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EA9A0095-0784-7520-7909-DDC5929AB832}"/>
                </a:ext>
              </a:extLst>
            </p:cNvPr>
            <p:cNvSpPr txBox="1"/>
            <p:nvPr/>
          </p:nvSpPr>
          <p:spPr>
            <a:xfrm>
              <a:off x="7751553" y="1479290"/>
              <a:ext cx="1203560" cy="1300048"/>
            </a:xfrm>
            <a:prstGeom prst="rect">
              <a:avLst/>
            </a:prstGeom>
            <a:noFill/>
            <a:effectLst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zh-CN" altLang="en-US" sz="792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肆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AF8C211D-8A08-B05C-EB5D-3BE99DED7D8E}"/>
              </a:ext>
            </a:extLst>
          </p:cNvPr>
          <p:cNvGrpSpPr/>
          <p:nvPr/>
        </p:nvGrpSpPr>
        <p:grpSpPr>
          <a:xfrm>
            <a:off x="10522410" y="1333580"/>
            <a:ext cx="1203560" cy="1300048"/>
            <a:chOff x="9887410" y="1479290"/>
            <a:chExt cx="1203560" cy="130004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255BD02F-7667-A738-2DD7-026789C0F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9915351" y="1666323"/>
              <a:ext cx="1103557" cy="1103559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C9D7F0EA-8BE6-16B8-A54F-B4E886FE7DDD}"/>
                </a:ext>
              </a:extLst>
            </p:cNvPr>
            <p:cNvSpPr txBox="1"/>
            <p:nvPr/>
          </p:nvSpPr>
          <p:spPr>
            <a:xfrm>
              <a:off x="9887410" y="1479290"/>
              <a:ext cx="1203560" cy="1300048"/>
            </a:xfrm>
            <a:prstGeom prst="rect">
              <a:avLst/>
            </a:prstGeom>
            <a:noFill/>
            <a:effectLst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zh-CN" altLang="en-US" sz="792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伍</a:t>
              </a: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08CCF5A2-D2D6-7695-A64E-000168D85147}"/>
              </a:ext>
            </a:extLst>
          </p:cNvPr>
          <p:cNvSpPr txBox="1"/>
          <p:nvPr/>
        </p:nvSpPr>
        <p:spPr>
          <a:xfrm>
            <a:off x="344586" y="5135865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7103DBAC-B0D5-61B9-DF3B-36F5F4A7A9BF}"/>
              </a:ext>
            </a:extLst>
          </p:cNvPr>
          <p:cNvSpPr txBox="1"/>
          <p:nvPr/>
        </p:nvSpPr>
        <p:spPr>
          <a:xfrm>
            <a:off x="2876500" y="5135865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081A58D6-1B27-AD0D-B882-0085CBCF68D3}"/>
              </a:ext>
            </a:extLst>
          </p:cNvPr>
          <p:cNvSpPr txBox="1"/>
          <p:nvPr/>
        </p:nvSpPr>
        <p:spPr>
          <a:xfrm>
            <a:off x="5141356" y="5135865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DD502E70-C3D5-1B0C-C7FD-78F55C25B8F0}"/>
              </a:ext>
            </a:extLst>
          </p:cNvPr>
          <p:cNvSpPr txBox="1"/>
          <p:nvPr/>
        </p:nvSpPr>
        <p:spPr>
          <a:xfrm>
            <a:off x="7673270" y="5135865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0D499846-4A4E-9197-3536-1B7EBF16CD6D}"/>
              </a:ext>
            </a:extLst>
          </p:cNvPr>
          <p:cNvSpPr txBox="1"/>
          <p:nvPr/>
        </p:nvSpPr>
        <p:spPr>
          <a:xfrm>
            <a:off x="10095833" y="5135865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E2484A3D-3AD3-5333-2ED5-14F3FBA08D71}"/>
              </a:ext>
            </a:extLst>
          </p:cNvPr>
          <p:cNvGrpSpPr/>
          <p:nvPr/>
        </p:nvGrpSpPr>
        <p:grpSpPr>
          <a:xfrm>
            <a:off x="334198" y="4590137"/>
            <a:ext cx="1828258" cy="599594"/>
            <a:chOff x="334198" y="4590137"/>
            <a:chExt cx="1828258" cy="599594"/>
          </a:xfrm>
        </p:grpSpPr>
        <p:sp>
          <p:nvSpPr>
            <p:cNvPr id="78" name="TextBox 75+">
              <a:extLst>
                <a:ext uri="{FF2B5EF4-FFF2-40B4-BE49-F238E27FC236}">
                  <a16:creationId xmlns:a16="http://schemas.microsoft.com/office/drawing/2014/main" id="{F7F488D1-EFA0-C883-23E1-07ECD4419C56}"/>
                </a:ext>
              </a:extLst>
            </p:cNvPr>
            <p:cNvSpPr txBox="1"/>
            <p:nvPr/>
          </p:nvSpPr>
          <p:spPr>
            <a:xfrm>
              <a:off x="336315" y="460495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n w="4445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第一部分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95E55A90-53E4-46D5-6E2B-7D95D323C08A}"/>
                </a:ext>
              </a:extLst>
            </p:cNvPr>
            <p:cNvSpPr txBox="1"/>
            <p:nvPr/>
          </p:nvSpPr>
          <p:spPr>
            <a:xfrm>
              <a:off x="334198" y="459013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第一部分</a:t>
              </a:r>
            </a:p>
          </p:txBody>
        </p:sp>
      </p:grpSp>
      <p:pic>
        <p:nvPicPr>
          <p:cNvPr id="79" name="PA_图片 480">
            <a:extLst>
              <a:ext uri="{FF2B5EF4-FFF2-40B4-BE49-F238E27FC236}">
                <a16:creationId xmlns:a16="http://schemas.microsoft.com/office/drawing/2014/main" id="{7D9602AF-F985-DC1C-82AE-36AA0686A7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7" y="4983566"/>
            <a:ext cx="1721562" cy="320408"/>
          </a:xfrm>
          <a:prstGeom prst="rect">
            <a:avLst/>
          </a:prstGeom>
        </p:spPr>
      </p:pic>
      <p:grpSp>
        <p:nvGrpSpPr>
          <p:cNvPr id="81" name="组合 80">
            <a:extLst>
              <a:ext uri="{FF2B5EF4-FFF2-40B4-BE49-F238E27FC236}">
                <a16:creationId xmlns:a16="http://schemas.microsoft.com/office/drawing/2014/main" id="{6C9F8B91-A812-30C2-EC4A-5AB587787A29}"/>
              </a:ext>
            </a:extLst>
          </p:cNvPr>
          <p:cNvGrpSpPr/>
          <p:nvPr/>
        </p:nvGrpSpPr>
        <p:grpSpPr>
          <a:xfrm>
            <a:off x="615483" y="1346280"/>
            <a:ext cx="1178809" cy="1300049"/>
            <a:chOff x="602783" y="-1993820"/>
            <a:chExt cx="1178809" cy="1300049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A4542F8F-6D6B-A359-5FD8-5431F33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629783" y="-1819487"/>
              <a:ext cx="1103557" cy="1103559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EEA36D5F-8D55-5968-FC42-26BE6F0A3869}"/>
                </a:ext>
              </a:extLst>
            </p:cNvPr>
            <p:cNvSpPr txBox="1"/>
            <p:nvPr/>
          </p:nvSpPr>
          <p:spPr>
            <a:xfrm>
              <a:off x="602783" y="-1993820"/>
              <a:ext cx="1178809" cy="1300049"/>
            </a:xfrm>
            <a:prstGeom prst="rect">
              <a:avLst/>
            </a:prstGeom>
            <a:noFill/>
            <a:effectLst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zh-CN" altLang="en-US" sz="792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壹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B3D9BFF2-B2E2-658A-72F1-2705FB8A8CC3}"/>
              </a:ext>
            </a:extLst>
          </p:cNvPr>
          <p:cNvGrpSpPr/>
          <p:nvPr/>
        </p:nvGrpSpPr>
        <p:grpSpPr>
          <a:xfrm>
            <a:off x="4155017" y="809626"/>
            <a:ext cx="947143" cy="120650"/>
            <a:chOff x="4155017" y="809626"/>
            <a:chExt cx="947143" cy="120650"/>
          </a:xfrm>
        </p:grpSpPr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2B6475D5-B418-7A5E-5CF3-AC9D60A710A0}"/>
                </a:ext>
              </a:extLst>
            </p:cNvPr>
            <p:cNvCxnSpPr>
              <a:cxnSpLocks/>
            </p:cNvCxnSpPr>
            <p:nvPr/>
          </p:nvCxnSpPr>
          <p:spPr>
            <a:xfrm>
              <a:off x="4155017" y="869950"/>
              <a:ext cx="74083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5FB37E46-8722-4C87-E196-31AA4602C2C5}"/>
                </a:ext>
              </a:extLst>
            </p:cNvPr>
            <p:cNvSpPr/>
            <p:nvPr/>
          </p:nvSpPr>
          <p:spPr>
            <a:xfrm rot="2700000">
              <a:off x="4910889" y="809626"/>
              <a:ext cx="120650" cy="1206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5E739C05-B50A-6B73-7375-1D0ED0607C05}"/>
                </a:ext>
              </a:extLst>
            </p:cNvPr>
            <p:cNvSpPr/>
            <p:nvPr/>
          </p:nvSpPr>
          <p:spPr>
            <a:xfrm rot="2700000">
              <a:off x="5014978" y="826360"/>
              <a:ext cx="87182" cy="871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A38F967-FD45-958F-CD7B-B26F42D800F9}"/>
              </a:ext>
            </a:extLst>
          </p:cNvPr>
          <p:cNvGrpSpPr/>
          <p:nvPr/>
        </p:nvGrpSpPr>
        <p:grpSpPr>
          <a:xfrm flipH="1">
            <a:off x="7055794" y="809626"/>
            <a:ext cx="947143" cy="120650"/>
            <a:chOff x="4155017" y="809626"/>
            <a:chExt cx="947143" cy="120650"/>
          </a:xfrm>
        </p:grpSpPr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EDB4064F-EB10-3E4B-E819-69F4033F0591}"/>
                </a:ext>
              </a:extLst>
            </p:cNvPr>
            <p:cNvCxnSpPr>
              <a:cxnSpLocks/>
            </p:cNvCxnSpPr>
            <p:nvPr/>
          </p:nvCxnSpPr>
          <p:spPr>
            <a:xfrm>
              <a:off x="4155017" y="869950"/>
              <a:ext cx="74083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9C4898B2-173A-ABAD-F274-BE1B20506929}"/>
                </a:ext>
              </a:extLst>
            </p:cNvPr>
            <p:cNvSpPr/>
            <p:nvPr/>
          </p:nvSpPr>
          <p:spPr>
            <a:xfrm rot="2700000">
              <a:off x="4910889" y="809626"/>
              <a:ext cx="120650" cy="1206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1FA53FE1-496D-B4F6-14C3-DB8F69BB27BB}"/>
                </a:ext>
              </a:extLst>
            </p:cNvPr>
            <p:cNvSpPr/>
            <p:nvPr/>
          </p:nvSpPr>
          <p:spPr>
            <a:xfrm rot="2700000">
              <a:off x="5014978" y="826360"/>
              <a:ext cx="87182" cy="871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D958F90C-C320-FF59-C240-58EA1690EF85}"/>
              </a:ext>
            </a:extLst>
          </p:cNvPr>
          <p:cNvGrpSpPr/>
          <p:nvPr/>
        </p:nvGrpSpPr>
        <p:grpSpPr>
          <a:xfrm>
            <a:off x="2866035" y="4590137"/>
            <a:ext cx="1837876" cy="599594"/>
            <a:chOff x="334198" y="4590137"/>
            <a:chExt cx="1837876" cy="599594"/>
          </a:xfrm>
        </p:grpSpPr>
        <p:sp>
          <p:nvSpPr>
            <p:cNvPr id="97" name="TextBox 75+">
              <a:extLst>
                <a:ext uri="{FF2B5EF4-FFF2-40B4-BE49-F238E27FC236}">
                  <a16:creationId xmlns:a16="http://schemas.microsoft.com/office/drawing/2014/main" id="{8674D382-5245-B273-B1A7-08F15861294D}"/>
                </a:ext>
              </a:extLst>
            </p:cNvPr>
            <p:cNvSpPr txBox="1"/>
            <p:nvPr/>
          </p:nvSpPr>
          <p:spPr>
            <a:xfrm>
              <a:off x="336315" y="4604956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n w="4445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第二部分</a:t>
              </a: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1724A885-2A8E-6657-F60F-D0F3CD26F8DE}"/>
                </a:ext>
              </a:extLst>
            </p:cNvPr>
            <p:cNvSpPr txBox="1"/>
            <p:nvPr/>
          </p:nvSpPr>
          <p:spPr>
            <a:xfrm>
              <a:off x="334198" y="4590137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第二部分</a:t>
              </a:r>
            </a:p>
          </p:txBody>
        </p:sp>
      </p:grpSp>
      <p:pic>
        <p:nvPicPr>
          <p:cNvPr id="99" name="PA_图片 480">
            <a:extLst>
              <a:ext uri="{FF2B5EF4-FFF2-40B4-BE49-F238E27FC236}">
                <a16:creationId xmlns:a16="http://schemas.microsoft.com/office/drawing/2014/main" id="{28BFA8C6-1EC5-2BC8-DF7D-AD514E093E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614" y="4983566"/>
            <a:ext cx="1721562" cy="320408"/>
          </a:xfrm>
          <a:prstGeom prst="rect">
            <a:avLst/>
          </a:prstGeom>
        </p:spPr>
      </p:pic>
      <p:grpSp>
        <p:nvGrpSpPr>
          <p:cNvPr id="100" name="组合 99">
            <a:extLst>
              <a:ext uri="{FF2B5EF4-FFF2-40B4-BE49-F238E27FC236}">
                <a16:creationId xmlns:a16="http://schemas.microsoft.com/office/drawing/2014/main" id="{3D2AD9B0-6265-314C-8BA7-BCD08686B632}"/>
              </a:ext>
            </a:extLst>
          </p:cNvPr>
          <p:cNvGrpSpPr/>
          <p:nvPr/>
        </p:nvGrpSpPr>
        <p:grpSpPr>
          <a:xfrm>
            <a:off x="5098618" y="4590137"/>
            <a:ext cx="1828258" cy="599594"/>
            <a:chOff x="334198" y="4590137"/>
            <a:chExt cx="1828258" cy="599594"/>
          </a:xfrm>
        </p:grpSpPr>
        <p:sp>
          <p:nvSpPr>
            <p:cNvPr id="101" name="TextBox 75+">
              <a:extLst>
                <a:ext uri="{FF2B5EF4-FFF2-40B4-BE49-F238E27FC236}">
                  <a16:creationId xmlns:a16="http://schemas.microsoft.com/office/drawing/2014/main" id="{0650060E-AA04-B097-BB77-2783E02F8D82}"/>
                </a:ext>
              </a:extLst>
            </p:cNvPr>
            <p:cNvSpPr txBox="1"/>
            <p:nvPr/>
          </p:nvSpPr>
          <p:spPr>
            <a:xfrm>
              <a:off x="336315" y="460495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n w="4445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第三部分</a:t>
              </a: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9B604939-2C92-51BD-59F0-7620FBD1E7D5}"/>
                </a:ext>
              </a:extLst>
            </p:cNvPr>
            <p:cNvSpPr txBox="1"/>
            <p:nvPr/>
          </p:nvSpPr>
          <p:spPr>
            <a:xfrm>
              <a:off x="334198" y="459013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第三部分</a:t>
              </a:r>
            </a:p>
          </p:txBody>
        </p:sp>
      </p:grpSp>
      <p:pic>
        <p:nvPicPr>
          <p:cNvPr id="103" name="PA_图片 480">
            <a:extLst>
              <a:ext uri="{FF2B5EF4-FFF2-40B4-BE49-F238E27FC236}">
                <a16:creationId xmlns:a16="http://schemas.microsoft.com/office/drawing/2014/main" id="{CE24C6ED-4597-C280-317C-90214666BA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97" y="4983566"/>
            <a:ext cx="1721562" cy="320408"/>
          </a:xfrm>
          <a:prstGeom prst="rect">
            <a:avLst/>
          </a:prstGeom>
        </p:spPr>
      </p:pic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BA6B48D4-2B63-8507-3B62-8015A35030D6}"/>
              </a:ext>
            </a:extLst>
          </p:cNvPr>
          <p:cNvGrpSpPr/>
          <p:nvPr/>
        </p:nvGrpSpPr>
        <p:grpSpPr>
          <a:xfrm>
            <a:off x="7630455" y="4590137"/>
            <a:ext cx="1837876" cy="599594"/>
            <a:chOff x="334198" y="4590137"/>
            <a:chExt cx="1837876" cy="599594"/>
          </a:xfrm>
        </p:grpSpPr>
        <p:sp>
          <p:nvSpPr>
            <p:cNvPr id="105" name="TextBox 75+">
              <a:extLst>
                <a:ext uri="{FF2B5EF4-FFF2-40B4-BE49-F238E27FC236}">
                  <a16:creationId xmlns:a16="http://schemas.microsoft.com/office/drawing/2014/main" id="{DEDBAA92-C247-FF67-43F9-B037EC4EF904}"/>
                </a:ext>
              </a:extLst>
            </p:cNvPr>
            <p:cNvSpPr txBox="1"/>
            <p:nvPr/>
          </p:nvSpPr>
          <p:spPr>
            <a:xfrm>
              <a:off x="336315" y="4604956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n w="4445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第四部分</a:t>
              </a: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E8DBF8D3-AC53-1B36-1125-22375BE18F6C}"/>
                </a:ext>
              </a:extLst>
            </p:cNvPr>
            <p:cNvSpPr txBox="1"/>
            <p:nvPr/>
          </p:nvSpPr>
          <p:spPr>
            <a:xfrm>
              <a:off x="334198" y="4590137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第四部分</a:t>
              </a:r>
            </a:p>
          </p:txBody>
        </p:sp>
      </p:grpSp>
      <p:pic>
        <p:nvPicPr>
          <p:cNvPr id="107" name="PA_图片 480">
            <a:extLst>
              <a:ext uri="{FF2B5EF4-FFF2-40B4-BE49-F238E27FC236}">
                <a16:creationId xmlns:a16="http://schemas.microsoft.com/office/drawing/2014/main" id="{EC2F6199-3231-D18C-A0AF-959358C133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034" y="4983566"/>
            <a:ext cx="1721562" cy="320408"/>
          </a:xfrm>
          <a:prstGeom prst="rect">
            <a:avLst/>
          </a:prstGeom>
        </p:spPr>
      </p:pic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1904C0E6-524B-3D12-45E4-C4FC1C9C6B76}"/>
              </a:ext>
            </a:extLst>
          </p:cNvPr>
          <p:cNvGrpSpPr/>
          <p:nvPr/>
        </p:nvGrpSpPr>
        <p:grpSpPr>
          <a:xfrm>
            <a:off x="10057664" y="4590137"/>
            <a:ext cx="1837876" cy="599594"/>
            <a:chOff x="334198" y="4590137"/>
            <a:chExt cx="1837876" cy="599594"/>
          </a:xfrm>
        </p:grpSpPr>
        <p:sp>
          <p:nvSpPr>
            <p:cNvPr id="109" name="TextBox 75+">
              <a:extLst>
                <a:ext uri="{FF2B5EF4-FFF2-40B4-BE49-F238E27FC236}">
                  <a16:creationId xmlns:a16="http://schemas.microsoft.com/office/drawing/2014/main" id="{506B1BCD-E241-CBE1-EEF7-0C151D70ABEC}"/>
                </a:ext>
              </a:extLst>
            </p:cNvPr>
            <p:cNvSpPr txBox="1"/>
            <p:nvPr/>
          </p:nvSpPr>
          <p:spPr>
            <a:xfrm>
              <a:off x="336315" y="4604956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n w="4445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第五部分</a:t>
              </a: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ABBE2400-61AD-4071-D3D2-4BB69642E489}"/>
                </a:ext>
              </a:extLst>
            </p:cNvPr>
            <p:cNvSpPr txBox="1"/>
            <p:nvPr/>
          </p:nvSpPr>
          <p:spPr>
            <a:xfrm>
              <a:off x="334198" y="4590137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第五部分</a:t>
              </a:r>
            </a:p>
          </p:txBody>
        </p:sp>
      </p:grpSp>
      <p:pic>
        <p:nvPicPr>
          <p:cNvPr id="111" name="PA_图片 480">
            <a:extLst>
              <a:ext uri="{FF2B5EF4-FFF2-40B4-BE49-F238E27FC236}">
                <a16:creationId xmlns:a16="http://schemas.microsoft.com/office/drawing/2014/main" id="{5DC5AC0A-97C7-E696-D5D2-CA0A6056CF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243" y="4983566"/>
            <a:ext cx="1721562" cy="3204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6500" y="0"/>
            <a:ext cx="153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/>
              <a:t>https://www.PPT818.com/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9584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笔记本, 火, 电脑&#10;&#10;描述已自动生成">
            <a:extLst>
              <a:ext uri="{FF2B5EF4-FFF2-40B4-BE49-F238E27FC236}">
                <a16:creationId xmlns:a16="http://schemas.microsoft.com/office/drawing/2014/main" id="{58A5905F-9782-7829-E3F5-26C4E0695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 b="10862"/>
          <a:stretch/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6A1E894-9AA5-94C3-A92D-1FB0665BF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79000">
                <a:srgbClr val="000000">
                  <a:alpha val="0"/>
                </a:srgb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DC0B0FA-4547-9C84-53CF-BEC41041C83B}"/>
              </a:ext>
            </a:extLst>
          </p:cNvPr>
          <p:cNvGrpSpPr/>
          <p:nvPr/>
        </p:nvGrpSpPr>
        <p:grpSpPr>
          <a:xfrm>
            <a:off x="9816312" y="1121442"/>
            <a:ext cx="1827154" cy="2015077"/>
            <a:chOff x="278612" y="-2351333"/>
            <a:chExt cx="1827154" cy="201507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FAFF1C6-6FD5-9D83-6180-63E9FFCF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20460" y="-2081117"/>
              <a:ext cx="1710515" cy="1710517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E1B9AA0-17BB-B5AB-A332-8CD8CCB9B198}"/>
                </a:ext>
              </a:extLst>
            </p:cNvPr>
            <p:cNvSpPr txBox="1"/>
            <p:nvPr/>
          </p:nvSpPr>
          <p:spPr>
            <a:xfrm>
              <a:off x="278612" y="-2351333"/>
              <a:ext cx="1827154" cy="2015077"/>
            </a:xfrm>
            <a:prstGeom prst="rect">
              <a:avLst/>
            </a:prstGeom>
            <a:noFill/>
            <a:effectLst/>
          </p:spPr>
          <p:txBody>
            <a:bodyPr wrap="none" lIns="124724" tIns="62363" rIns="124724" bIns="62363" rtlCol="0">
              <a:spAutoFit/>
            </a:bodyPr>
            <a:lstStyle/>
            <a:p>
              <a:r>
                <a:rPr lang="zh-CN" altLang="en-US" sz="12276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壹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DC34CE6-E599-2704-F5B4-3D6B9333CF9D}"/>
              </a:ext>
            </a:extLst>
          </p:cNvPr>
          <p:cNvGrpSpPr/>
          <p:nvPr/>
        </p:nvGrpSpPr>
        <p:grpSpPr>
          <a:xfrm>
            <a:off x="9177859" y="3076500"/>
            <a:ext cx="2559562" cy="839430"/>
            <a:chOff x="-31454" y="4470219"/>
            <a:chExt cx="2559562" cy="839430"/>
          </a:xfrm>
        </p:grpSpPr>
        <p:sp>
          <p:nvSpPr>
            <p:cNvPr id="14" name="TextBox 75+">
              <a:extLst>
                <a:ext uri="{FF2B5EF4-FFF2-40B4-BE49-F238E27FC236}">
                  <a16:creationId xmlns:a16="http://schemas.microsoft.com/office/drawing/2014/main" id="{237C118D-362D-B6A6-FC6F-0034F5CFA028}"/>
                </a:ext>
              </a:extLst>
            </p:cNvPr>
            <p:cNvSpPr txBox="1"/>
            <p:nvPr/>
          </p:nvSpPr>
          <p:spPr>
            <a:xfrm>
              <a:off x="-28489" y="4490964"/>
              <a:ext cx="2556597" cy="818685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ln w="6223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第一部分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4AF067D-9965-7D61-9677-6C5FB1E8026F}"/>
                </a:ext>
              </a:extLst>
            </p:cNvPr>
            <p:cNvSpPr txBox="1"/>
            <p:nvPr/>
          </p:nvSpPr>
          <p:spPr>
            <a:xfrm>
              <a:off x="-31454" y="4470219"/>
              <a:ext cx="2556597" cy="818685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第一部分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EC09BFE-0060-6512-B36B-958D0F9D26CD}"/>
              </a:ext>
            </a:extLst>
          </p:cNvPr>
          <p:cNvSpPr txBox="1"/>
          <p:nvPr/>
        </p:nvSpPr>
        <p:spPr>
          <a:xfrm>
            <a:off x="7958457" y="389049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</a:t>
            </a:r>
          </a:p>
        </p:txBody>
      </p:sp>
      <p:pic>
        <p:nvPicPr>
          <p:cNvPr id="18" name="PA_图片 480">
            <a:extLst>
              <a:ext uri="{FF2B5EF4-FFF2-40B4-BE49-F238E27FC236}">
                <a16:creationId xmlns:a16="http://schemas.microsoft.com/office/drawing/2014/main" id="{5835AFB1-00D8-9712-75C6-6CF35A8E61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63">
            <a:off x="10090094" y="3112665"/>
            <a:ext cx="1843568" cy="515643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id="{9A38D6D1-7BA5-A02D-1F5A-DDE02FF5E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018" y="1193800"/>
            <a:ext cx="1503798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8525D4E1-F5A8-DE43-DBFA-D76AE1EA8E21}"/>
              </a:ext>
            </a:extLst>
          </p:cNvPr>
          <p:cNvPicPr>
            <a:picLocks/>
          </p:cNvPicPr>
          <p:nvPr/>
        </p:nvPicPr>
        <p:blipFill>
          <a:blip r:embed="rId3" r:link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266063"/>
            <a:ext cx="10447506" cy="35919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904650D-2A16-CA33-125D-DF20E7577635}"/>
              </a:ext>
            </a:extLst>
          </p:cNvPr>
          <p:cNvPicPr>
            <a:picLocks/>
          </p:cNvPicPr>
          <p:nvPr/>
        </p:nvPicPr>
        <p:blipFill>
          <a:blip r:embed="rId5" r:link="rId6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1206264" cy="36322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2CEF92E-3F9A-3295-D790-BC48826B0AD8}"/>
              </a:ext>
            </a:extLst>
          </p:cNvPr>
          <p:cNvGrpSpPr/>
          <p:nvPr/>
        </p:nvGrpSpPr>
        <p:grpSpPr>
          <a:xfrm>
            <a:off x="7565244" y="0"/>
            <a:ext cx="4574332" cy="6858000"/>
            <a:chOff x="3051610" y="0"/>
            <a:chExt cx="4574332" cy="6858000"/>
          </a:xfrm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7916D5D7-E72C-EDD2-D698-5B3FC1427343}"/>
                </a:ext>
              </a:extLst>
            </p:cNvPr>
            <p:cNvSpPr/>
            <p:nvPr/>
          </p:nvSpPr>
          <p:spPr>
            <a:xfrm>
              <a:off x="3739742" y="0"/>
              <a:ext cx="3886200" cy="6858000"/>
            </a:xfrm>
            <a:prstGeom prst="parallelogram">
              <a:avLst>
                <a:gd name="adj" fmla="val 42000"/>
              </a:avLst>
            </a:prstGeom>
            <a:gradFill>
              <a:gsLst>
                <a:gs pos="28000">
                  <a:srgbClr val="C4000E"/>
                </a:gs>
                <a:gs pos="93000">
                  <a:srgbClr val="E50012">
                    <a:alpha val="7000"/>
                  </a:srgbClr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46A43563-D584-4C97-58CF-A8374F14F72E}"/>
                </a:ext>
              </a:extLst>
            </p:cNvPr>
            <p:cNvSpPr/>
            <p:nvPr/>
          </p:nvSpPr>
          <p:spPr>
            <a:xfrm>
              <a:off x="3051610" y="0"/>
              <a:ext cx="2008931" cy="6858000"/>
            </a:xfrm>
            <a:prstGeom prst="parallelogram">
              <a:avLst>
                <a:gd name="adj" fmla="val 82078"/>
              </a:avLst>
            </a:prstGeom>
            <a:gradFill>
              <a:gsLst>
                <a:gs pos="44000">
                  <a:srgbClr val="C4000E"/>
                </a:gs>
                <a:gs pos="92000">
                  <a:srgbClr val="E50012">
                    <a:alpha val="7000"/>
                  </a:srgbClr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" descr="查看图片">
            <a:extLst>
              <a:ext uri="{FF2B5EF4-FFF2-40B4-BE49-F238E27FC236}">
                <a16:creationId xmlns:a16="http://schemas.microsoft.com/office/drawing/2014/main" id="{10E92AC1-4D70-B7CF-4CC2-C93A2968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70" y="1336834"/>
            <a:ext cx="10388526" cy="44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C622C5EE-083C-D3C5-620A-04A8ECF0C399}"/>
              </a:ext>
            </a:extLst>
          </p:cNvPr>
          <p:cNvSpPr txBox="1"/>
          <p:nvPr/>
        </p:nvSpPr>
        <p:spPr>
          <a:xfrm>
            <a:off x="492126" y="1440934"/>
            <a:ext cx="6352462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 b="0" i="0" dirty="0">
                <a:ln w="6350">
                  <a:solidFill>
                    <a:srgbClr val="E50012"/>
                  </a:solidFill>
                </a:ln>
                <a:gradFill>
                  <a:gsLst>
                    <a:gs pos="40000">
                      <a:schemeClr val="bg1"/>
                    </a:gs>
                    <a:gs pos="100000">
                      <a:srgbClr val="FFB3B8"/>
                    </a:gs>
                  </a:gsLst>
                  <a:lin ang="5400000" scaled="0"/>
                </a:gradFill>
                <a:effectLst>
                  <a:outerShdw blurRad="190500" sx="101000" sy="101000" algn="ctr" rotWithShape="0">
                    <a:srgbClr val="E50012">
                      <a:alpha val="55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纵使我身形俱灭也定将恶鬼斩杀</a:t>
            </a:r>
            <a:endParaRPr lang="zh-CN" altLang="en-US" sz="6600" dirty="0">
              <a:ln w="6350">
                <a:solidFill>
                  <a:srgbClr val="E50012"/>
                </a:solidFill>
              </a:ln>
              <a:gradFill>
                <a:gsLst>
                  <a:gs pos="40000">
                    <a:schemeClr val="bg1"/>
                  </a:gs>
                  <a:gs pos="100000">
                    <a:srgbClr val="FFB3B8"/>
                  </a:gs>
                </a:gsLst>
                <a:lin ang="5400000" scaled="0"/>
              </a:gradFill>
              <a:effectLst>
                <a:outerShdw blurRad="190500" sx="101000" sy="101000" algn="ctr" rotWithShape="0">
                  <a:srgbClr val="E50012">
                    <a:alpha val="55000"/>
                  </a:srgbClr>
                </a:outerShdw>
              </a:effectLst>
              <a:latin typeface="三极行楷简体-粗" panose="00000500000000000000" pitchFamily="2" charset="-122"/>
              <a:ea typeface="三极行楷简体-粗" panose="00000500000000000000" pitchFamily="2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EAB7BA0-BD22-6B23-EEED-EBB9E72EFD84}"/>
              </a:ext>
            </a:extLst>
          </p:cNvPr>
          <p:cNvCxnSpPr/>
          <p:nvPr/>
        </p:nvCxnSpPr>
        <p:spPr>
          <a:xfrm>
            <a:off x="636588" y="3545463"/>
            <a:ext cx="57364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A319E807-5E6B-3938-66D7-58ED9BB3529C}"/>
              </a:ext>
            </a:extLst>
          </p:cNvPr>
          <p:cNvSpPr txBox="1"/>
          <p:nvPr/>
        </p:nvSpPr>
        <p:spPr>
          <a:xfrm>
            <a:off x="526127" y="3832299"/>
            <a:ext cx="6033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鬼杀队剑士，善良温柔的少年，左额处有伤疤。为了拯救变成鬼的妹妹灶门祢豆子，在讨伐恶鬼的同时，不断地搜寻着仇敌无惨。</a:t>
            </a:r>
          </a:p>
        </p:txBody>
      </p:sp>
      <p:pic>
        <p:nvPicPr>
          <p:cNvPr id="5" name="图片 4" descr="卡通人物&#10;&#10;中度可信度描述已自动生成">
            <a:extLst>
              <a:ext uri="{FF2B5EF4-FFF2-40B4-BE49-F238E27FC236}">
                <a16:creationId xmlns:a16="http://schemas.microsoft.com/office/drawing/2014/main" id="{13A12995-8FCD-19F5-F6AF-47329B327E5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74" y="355599"/>
            <a:ext cx="2916026" cy="6565901"/>
          </a:xfrm>
          <a:prstGeom prst="rect">
            <a:avLst/>
          </a:prstGeom>
          <a:effectLst>
            <a:outerShdw blurRad="127000" dist="38100" dir="10800000" algn="r" rotWithShape="0">
              <a:prstClr val="black">
                <a:alpha val="25000"/>
              </a:prstClr>
            </a:outerShdw>
          </a:effectLst>
        </p:spPr>
      </p:pic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8DA63DDB-6340-3639-51FC-E329F1354081}"/>
              </a:ext>
            </a:extLst>
          </p:cNvPr>
          <p:cNvSpPr/>
          <p:nvPr/>
        </p:nvSpPr>
        <p:spPr>
          <a:xfrm>
            <a:off x="0" y="0"/>
            <a:ext cx="822163" cy="3193029"/>
          </a:xfrm>
          <a:custGeom>
            <a:avLst/>
            <a:gdLst>
              <a:gd name="connsiteX0" fmla="*/ 0 w 822163"/>
              <a:gd name="connsiteY0" fmla="*/ 0 h 3193029"/>
              <a:gd name="connsiteX1" fmla="*/ 822163 w 822163"/>
              <a:gd name="connsiteY1" fmla="*/ 0 h 3193029"/>
              <a:gd name="connsiteX2" fmla="*/ 0 w 822163"/>
              <a:gd name="connsiteY2" fmla="*/ 3193029 h 31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163" h="3193029">
                <a:moveTo>
                  <a:pt x="0" y="0"/>
                </a:moveTo>
                <a:lnTo>
                  <a:pt x="822163" y="0"/>
                </a:lnTo>
                <a:lnTo>
                  <a:pt x="0" y="3193029"/>
                </a:lnTo>
                <a:close/>
              </a:path>
            </a:pathLst>
          </a:custGeom>
          <a:solidFill>
            <a:srgbClr val="E50012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EB9BBEB-E64A-3DE3-80CC-CB1714218F2D}"/>
              </a:ext>
            </a:extLst>
          </p:cNvPr>
          <p:cNvSpPr txBox="1"/>
          <p:nvPr/>
        </p:nvSpPr>
        <p:spPr>
          <a:xfrm>
            <a:off x="52424" y="6040497"/>
            <a:ext cx="121058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200" b="0" i="0">
                <a:solidFill>
                  <a:schemeClr val="bg1"/>
                </a:solidFill>
                <a:effectLst/>
                <a:latin typeface="Manrope" pitchFamily="2" charset="0"/>
              </a:rPr>
              <a:t>KAMADO TANJIRO</a:t>
            </a:r>
            <a:endParaRPr lang="zh-CN" altLang="en-US" sz="120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811EBA4-6971-EBFA-EC1A-14A412D1A88E}"/>
              </a:ext>
            </a:extLst>
          </p:cNvPr>
          <p:cNvSpPr txBox="1"/>
          <p:nvPr/>
        </p:nvSpPr>
        <p:spPr>
          <a:xfrm>
            <a:off x="9331500" y="3749160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50800" dir="18900000" algn="bl" rotWithShape="0">
                    <a:prstClr val="black">
                      <a:alpha val="35000"/>
                    </a:prstClr>
                  </a:outerShd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灶门炭治郎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B739A3F5-B406-813C-A537-6B79E6FBA4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2719">
            <a:off x="9255725" y="3685036"/>
            <a:ext cx="1036887" cy="52793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EAEA1668-60E2-E848-4096-BA88BDC81A8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2719">
            <a:off x="9150402" y="5257076"/>
            <a:ext cx="1007686" cy="5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8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笔记本, 火, 电脑&#10;&#10;描述已自动生成">
            <a:extLst>
              <a:ext uri="{FF2B5EF4-FFF2-40B4-BE49-F238E27FC236}">
                <a16:creationId xmlns:a16="http://schemas.microsoft.com/office/drawing/2014/main" id="{58A5905F-9782-7829-E3F5-26C4E0695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 b="10862"/>
          <a:stretch/>
        </p:blipFill>
        <p:spPr>
          <a:xfrm flipH="1"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6A1E894-9AA5-94C3-A92D-1FB0665BFCD1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79000">
                <a:srgbClr val="000000">
                  <a:alpha val="0"/>
                </a:srgb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DC0B0FA-4547-9C84-53CF-BEC41041C83B}"/>
              </a:ext>
            </a:extLst>
          </p:cNvPr>
          <p:cNvGrpSpPr/>
          <p:nvPr/>
        </p:nvGrpSpPr>
        <p:grpSpPr>
          <a:xfrm>
            <a:off x="608812" y="1121442"/>
            <a:ext cx="1864505" cy="2015051"/>
            <a:chOff x="278612" y="-2351333"/>
            <a:chExt cx="1864505" cy="201505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FAFF1C6-6FD5-9D83-6180-63E9FFCF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20460" y="-2081117"/>
              <a:ext cx="1710515" cy="1710517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E1B9AA0-17BB-B5AB-A332-8CD8CCB9B198}"/>
                </a:ext>
              </a:extLst>
            </p:cNvPr>
            <p:cNvSpPr txBox="1"/>
            <p:nvPr/>
          </p:nvSpPr>
          <p:spPr>
            <a:xfrm>
              <a:off x="278612" y="-2351333"/>
              <a:ext cx="1864505" cy="2015051"/>
            </a:xfrm>
            <a:prstGeom prst="rect">
              <a:avLst/>
            </a:prstGeom>
            <a:noFill/>
            <a:effectLst/>
          </p:spPr>
          <p:txBody>
            <a:bodyPr wrap="none" lIns="124724" tIns="62363" rIns="124724" bIns="62363" rtlCol="0">
              <a:spAutoFit/>
            </a:bodyPr>
            <a:lstStyle/>
            <a:p>
              <a:r>
                <a:rPr lang="zh-CN" altLang="en-US" sz="12276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贰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DC34CE6-E599-2704-F5B4-3D6B9333CF9D}"/>
              </a:ext>
            </a:extLst>
          </p:cNvPr>
          <p:cNvGrpSpPr/>
          <p:nvPr/>
        </p:nvGrpSpPr>
        <p:grpSpPr>
          <a:xfrm>
            <a:off x="376767" y="3076500"/>
            <a:ext cx="2573028" cy="839431"/>
            <a:chOff x="-31454" y="4470219"/>
            <a:chExt cx="2573028" cy="839431"/>
          </a:xfrm>
        </p:grpSpPr>
        <p:sp>
          <p:nvSpPr>
            <p:cNvPr id="14" name="TextBox 75+">
              <a:extLst>
                <a:ext uri="{FF2B5EF4-FFF2-40B4-BE49-F238E27FC236}">
                  <a16:creationId xmlns:a16="http://schemas.microsoft.com/office/drawing/2014/main" id="{237C118D-362D-B6A6-FC6F-0034F5CFA028}"/>
                </a:ext>
              </a:extLst>
            </p:cNvPr>
            <p:cNvSpPr txBox="1"/>
            <p:nvPr/>
          </p:nvSpPr>
          <p:spPr>
            <a:xfrm>
              <a:off x="-28489" y="4490964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ln w="6223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第二部分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4AF067D-9965-7D61-9677-6C5FB1E8026F}"/>
                </a:ext>
              </a:extLst>
            </p:cNvPr>
            <p:cNvSpPr txBox="1"/>
            <p:nvPr/>
          </p:nvSpPr>
          <p:spPr>
            <a:xfrm>
              <a:off x="-31454" y="4470219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第二部分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EC09BFE-0060-6512-B36B-958D0F9D26CD}"/>
              </a:ext>
            </a:extLst>
          </p:cNvPr>
          <p:cNvSpPr txBox="1"/>
          <p:nvPr/>
        </p:nvSpPr>
        <p:spPr>
          <a:xfrm>
            <a:off x="491067" y="389049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</a:t>
            </a:r>
          </a:p>
        </p:txBody>
      </p:sp>
      <p:pic>
        <p:nvPicPr>
          <p:cNvPr id="18" name="PA_图片 480">
            <a:extLst>
              <a:ext uri="{FF2B5EF4-FFF2-40B4-BE49-F238E27FC236}">
                <a16:creationId xmlns:a16="http://schemas.microsoft.com/office/drawing/2014/main" id="{5835AFB1-00D8-9712-75C6-6CF35A8E61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63">
            <a:off x="1301693" y="3112665"/>
            <a:ext cx="1843568" cy="515643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id="{9A38D6D1-7BA5-A02D-1F5A-DDE02FF5E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8" y="1744134"/>
            <a:ext cx="1503798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4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reeform 5">
            <a:extLst>
              <a:ext uri="{FF2B5EF4-FFF2-40B4-BE49-F238E27FC236}">
                <a16:creationId xmlns:a16="http://schemas.microsoft.com/office/drawing/2014/main" id="{BCC4AD59-EA69-1447-DDDB-01E4C9D43A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flipH="1">
            <a:off x="1" y="0"/>
            <a:ext cx="7303008" cy="68580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5B6B6A50-4FC5-131B-5AB8-F249813823EA}"/>
              </a:ext>
            </a:extLst>
          </p:cNvPr>
          <p:cNvSpPr txBox="1"/>
          <p:nvPr/>
        </p:nvSpPr>
        <p:spPr>
          <a:xfrm>
            <a:off x="424749" y="1363932"/>
            <a:ext cx="3846659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 b="0" i="0">
                <a:ln w="9525">
                  <a:solidFill>
                    <a:srgbClr val="FFD54F"/>
                  </a:solidFill>
                </a:ln>
                <a:gradFill>
                  <a:gsLst>
                    <a:gs pos="40000">
                      <a:schemeClr val="bg1"/>
                    </a:gs>
                    <a:gs pos="100000">
                      <a:srgbClr val="FFE48F"/>
                    </a:gs>
                  </a:gsLst>
                  <a:lin ang="5400000" scaled="0"/>
                </a:gradFill>
                <a:effectLst>
                  <a:outerShdw blurRad="228600" sx="101000" sy="101000" algn="ctr" rotWithShape="0">
                    <a:srgbClr val="FFE48F">
                      <a:alpha val="40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集中一点</a:t>
            </a:r>
            <a:endParaRPr lang="en-US" altLang="zh-CN" sz="6600" b="0" i="0">
              <a:ln w="9525">
                <a:solidFill>
                  <a:srgbClr val="FFD54F"/>
                </a:solidFill>
              </a:ln>
              <a:gradFill>
                <a:gsLst>
                  <a:gs pos="40000">
                    <a:schemeClr val="bg1"/>
                  </a:gs>
                  <a:gs pos="100000">
                    <a:srgbClr val="FFE48F"/>
                  </a:gs>
                </a:gsLst>
                <a:lin ang="5400000" scaled="0"/>
              </a:gradFill>
              <a:effectLst>
                <a:outerShdw blurRad="228600" sx="101000" sy="101000" algn="ctr" rotWithShape="0">
                  <a:srgbClr val="FFE48F">
                    <a:alpha val="40000"/>
                  </a:srgbClr>
                </a:outerShdw>
              </a:effectLst>
              <a:latin typeface="三极行楷简体-粗" panose="00000500000000000000" pitchFamily="2" charset="-122"/>
              <a:ea typeface="三极行楷简体-粗" panose="00000500000000000000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6600">
                <a:ln w="9525">
                  <a:solidFill>
                    <a:srgbClr val="FFD54F"/>
                  </a:solidFill>
                </a:ln>
                <a:gradFill>
                  <a:gsLst>
                    <a:gs pos="40000">
                      <a:schemeClr val="bg1"/>
                    </a:gs>
                    <a:gs pos="100000">
                      <a:srgbClr val="FFE48F"/>
                    </a:gs>
                  </a:gsLst>
                  <a:lin ang="5400000" scaled="0"/>
                </a:gradFill>
                <a:effectLst>
                  <a:outerShdw blurRad="228600" sx="101000" sy="101000" algn="ctr" rotWithShape="0">
                    <a:srgbClr val="FFE48F">
                      <a:alpha val="40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登峰造极</a:t>
            </a:r>
          </a:p>
        </p:txBody>
      </p:sp>
      <p:pic>
        <p:nvPicPr>
          <p:cNvPr id="34" name="图片 33" descr="卡通人物&#10;&#10;中度可信度描述已自动生成">
            <a:extLst>
              <a:ext uri="{FF2B5EF4-FFF2-40B4-BE49-F238E27FC236}">
                <a16:creationId xmlns:a16="http://schemas.microsoft.com/office/drawing/2014/main" id="{07E6593D-2004-65FB-9B03-409933A94E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0962">
            <a:off x="3223278" y="1819859"/>
            <a:ext cx="452279" cy="1773831"/>
          </a:xfrm>
          <a:prstGeom prst="rect">
            <a:avLst/>
          </a:prstGeom>
        </p:spPr>
      </p:pic>
      <p:pic>
        <p:nvPicPr>
          <p:cNvPr id="35" name="图片 34" descr="卡通人物&#10;&#10;中度可信度描述已自动生成">
            <a:extLst>
              <a:ext uri="{FF2B5EF4-FFF2-40B4-BE49-F238E27FC236}">
                <a16:creationId xmlns:a16="http://schemas.microsoft.com/office/drawing/2014/main" id="{58022227-EAE8-9C21-1E35-C0B7E4B2B8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9389"/>
          <a:stretch/>
        </p:blipFill>
        <p:spPr>
          <a:xfrm rot="1830962">
            <a:off x="793723" y="1510508"/>
            <a:ext cx="675655" cy="1156506"/>
          </a:xfrm>
          <a:prstGeom prst="rect">
            <a:avLst/>
          </a:prstGeom>
        </p:spPr>
      </p:pic>
      <p:pic>
        <p:nvPicPr>
          <p:cNvPr id="36" name="图片 35" descr="卡通人物&#10;&#10;中度可信度描述已自动生成">
            <a:extLst>
              <a:ext uri="{FF2B5EF4-FFF2-40B4-BE49-F238E27FC236}">
                <a16:creationId xmlns:a16="http://schemas.microsoft.com/office/drawing/2014/main" id="{DF228FDC-B1A6-12EC-6620-F177A5BE7C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15497">
            <a:off x="1785271" y="2131080"/>
            <a:ext cx="291005" cy="114131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8DD0803-3858-A53B-25AD-36B7C6EFCA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268" y="1846298"/>
            <a:ext cx="2470510" cy="1389661"/>
          </a:xfrm>
          <a:prstGeom prst="rect">
            <a:avLst/>
          </a:prstGeom>
        </p:spPr>
      </p:pic>
      <p:sp>
        <p:nvSpPr>
          <p:cNvPr id="38" name="平行四边形 37">
            <a:extLst>
              <a:ext uri="{FF2B5EF4-FFF2-40B4-BE49-F238E27FC236}">
                <a16:creationId xmlns:a16="http://schemas.microsoft.com/office/drawing/2014/main" id="{2927BDCE-CF22-5D78-4D13-4CA1C0794926}"/>
              </a:ext>
            </a:extLst>
          </p:cNvPr>
          <p:cNvSpPr/>
          <p:nvPr/>
        </p:nvSpPr>
        <p:spPr>
          <a:xfrm flipH="1">
            <a:off x="643467" y="3333885"/>
            <a:ext cx="6646664" cy="2365553"/>
          </a:xfrm>
          <a:prstGeom prst="parallelogram">
            <a:avLst>
              <a:gd name="adj" fmla="val 53071"/>
            </a:avLst>
          </a:prstGeom>
          <a:gradFill>
            <a:gsLst>
              <a:gs pos="0">
                <a:srgbClr val="FFD54F"/>
              </a:gs>
              <a:gs pos="85000">
                <a:srgbClr val="FFD54F">
                  <a:alpha val="0"/>
                </a:srgbClr>
              </a:gs>
            </a:gsLst>
            <a:lin ang="10800000" scaled="0"/>
          </a:gradFill>
          <a:ln w="25400">
            <a:gradFill>
              <a:gsLst>
                <a:gs pos="4494">
                  <a:srgbClr val="FFF4D1"/>
                </a:gs>
                <a:gs pos="20000">
                  <a:srgbClr val="FFD54F"/>
                </a:gs>
                <a:gs pos="90000">
                  <a:srgbClr val="FFD54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图片 62" descr="图片包含 桌子, 蛋糕, 片, 食物&#10;&#10;描述已自动生成">
            <a:extLst>
              <a:ext uri="{FF2B5EF4-FFF2-40B4-BE49-F238E27FC236}">
                <a16:creationId xmlns:a16="http://schemas.microsoft.com/office/drawing/2014/main" id="{86432D92-37F3-90D2-9890-397E1E821D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250" t="4709" b="19"/>
          <a:stretch/>
        </p:blipFill>
        <p:spPr>
          <a:xfrm>
            <a:off x="3951918" y="-2378"/>
            <a:ext cx="8223115" cy="6858000"/>
          </a:xfrm>
          <a:custGeom>
            <a:avLst/>
            <a:gdLst>
              <a:gd name="connsiteX0" fmla="*/ 2546215 w 8223115"/>
              <a:gd name="connsiteY0" fmla="*/ 5594350 h 6858000"/>
              <a:gd name="connsiteX1" fmla="*/ 2435090 w 8223115"/>
              <a:gd name="connsiteY1" fmla="*/ 5667375 h 6858000"/>
              <a:gd name="connsiteX2" fmla="*/ 2616065 w 8223115"/>
              <a:gd name="connsiteY2" fmla="*/ 6429375 h 6858000"/>
              <a:gd name="connsiteX3" fmla="*/ 2752590 w 8223115"/>
              <a:gd name="connsiteY3" fmla="*/ 6391275 h 6858000"/>
              <a:gd name="connsiteX4" fmla="*/ 1621232 w 8223115"/>
              <a:gd name="connsiteY4" fmla="*/ 5145617 h 6858000"/>
              <a:gd name="connsiteX5" fmla="*/ 1597948 w 8223115"/>
              <a:gd name="connsiteY5" fmla="*/ 5342467 h 6858000"/>
              <a:gd name="connsiteX6" fmla="*/ 1799032 w 8223115"/>
              <a:gd name="connsiteY6" fmla="*/ 5638800 h 6858000"/>
              <a:gd name="connsiteX7" fmla="*/ 2038215 w 8223115"/>
              <a:gd name="connsiteY7" fmla="*/ 5704417 h 6858000"/>
              <a:gd name="connsiteX8" fmla="*/ 6711815 w 8223115"/>
              <a:gd name="connsiteY8" fmla="*/ 5048250 h 6858000"/>
              <a:gd name="connsiteX9" fmla="*/ 6740390 w 8223115"/>
              <a:gd name="connsiteY9" fmla="*/ 5276850 h 6858000"/>
              <a:gd name="connsiteX10" fmla="*/ 7080115 w 8223115"/>
              <a:gd name="connsiteY10" fmla="*/ 5426075 h 6858000"/>
              <a:gd name="connsiteX11" fmla="*/ 7118215 w 8223115"/>
              <a:gd name="connsiteY11" fmla="*/ 5419725 h 6858000"/>
              <a:gd name="connsiteX12" fmla="*/ 7222990 w 8223115"/>
              <a:gd name="connsiteY12" fmla="*/ 5276850 h 6858000"/>
              <a:gd name="connsiteX13" fmla="*/ 6905490 w 8223115"/>
              <a:gd name="connsiteY13" fmla="*/ 5064125 h 6858000"/>
              <a:gd name="connsiteX14" fmla="*/ 6089515 w 8223115"/>
              <a:gd name="connsiteY14" fmla="*/ 4948767 h 6858000"/>
              <a:gd name="connsiteX15" fmla="*/ 5031182 w 8223115"/>
              <a:gd name="connsiteY15" fmla="*/ 5207000 h 6858000"/>
              <a:gd name="connsiteX16" fmla="*/ 5086215 w 8223115"/>
              <a:gd name="connsiteY16" fmla="*/ 5461000 h 6858000"/>
              <a:gd name="connsiteX17" fmla="*/ 5166648 w 8223115"/>
              <a:gd name="connsiteY17" fmla="*/ 5499100 h 6858000"/>
              <a:gd name="connsiteX18" fmla="*/ 5429115 w 8223115"/>
              <a:gd name="connsiteY18" fmla="*/ 5516033 h 6858000"/>
              <a:gd name="connsiteX19" fmla="*/ 5449063 w 8223115"/>
              <a:gd name="connsiteY19" fmla="*/ 5509621 h 6858000"/>
              <a:gd name="connsiteX20" fmla="*/ 5433348 w 8223115"/>
              <a:gd name="connsiteY20" fmla="*/ 5520267 h 6858000"/>
              <a:gd name="connsiteX21" fmla="*/ 5255548 w 8223115"/>
              <a:gd name="connsiteY21" fmla="*/ 6405033 h 6858000"/>
              <a:gd name="connsiteX22" fmla="*/ 5598448 w 8223115"/>
              <a:gd name="connsiteY22" fmla="*/ 6430433 h 6858000"/>
              <a:gd name="connsiteX23" fmla="*/ 5689668 w 8223115"/>
              <a:gd name="connsiteY23" fmla="*/ 5411156 h 6858000"/>
              <a:gd name="connsiteX24" fmla="*/ 6186882 w 8223115"/>
              <a:gd name="connsiteY24" fmla="*/ 5177367 h 6858000"/>
              <a:gd name="connsiteX25" fmla="*/ 6199582 w 8223115"/>
              <a:gd name="connsiteY25" fmla="*/ 4965700 h 6858000"/>
              <a:gd name="connsiteX26" fmla="*/ 596765 w 8223115"/>
              <a:gd name="connsiteY26" fmla="*/ 4047067 h 6858000"/>
              <a:gd name="connsiteX27" fmla="*/ 537498 w 8223115"/>
              <a:gd name="connsiteY27" fmla="*/ 4116917 h 6858000"/>
              <a:gd name="connsiteX28" fmla="*/ 603115 w 8223115"/>
              <a:gd name="connsiteY28" fmla="*/ 4182533 h 6858000"/>
              <a:gd name="connsiteX29" fmla="*/ 634316 w 8223115"/>
              <a:gd name="connsiteY29" fmla="*/ 4152689 h 6858000"/>
              <a:gd name="connsiteX30" fmla="*/ 626398 w 8223115"/>
              <a:gd name="connsiteY30" fmla="*/ 4188883 h 6858000"/>
              <a:gd name="connsiteX31" fmla="*/ 969298 w 8223115"/>
              <a:gd name="connsiteY31" fmla="*/ 4540250 h 6858000"/>
              <a:gd name="connsiteX32" fmla="*/ 1305848 w 8223115"/>
              <a:gd name="connsiteY32" fmla="*/ 4715933 h 6858000"/>
              <a:gd name="connsiteX33" fmla="*/ 1204248 w 8223115"/>
              <a:gd name="connsiteY33" fmla="*/ 4546600 h 6858000"/>
              <a:gd name="connsiteX34" fmla="*/ 918498 w 8223115"/>
              <a:gd name="connsiteY34" fmla="*/ 4250267 h 6858000"/>
              <a:gd name="connsiteX35" fmla="*/ 643197 w 8223115"/>
              <a:gd name="connsiteY35" fmla="*/ 4122073 h 6858000"/>
              <a:gd name="connsiteX36" fmla="*/ 757632 w 8223115"/>
              <a:gd name="connsiteY36" fmla="*/ 3647017 h 6858000"/>
              <a:gd name="connsiteX37" fmla="*/ 780915 w 8223115"/>
              <a:gd name="connsiteY37" fmla="*/ 3754967 h 6858000"/>
              <a:gd name="connsiteX38" fmla="*/ 653915 w 8223115"/>
              <a:gd name="connsiteY38" fmla="*/ 3879850 h 6858000"/>
              <a:gd name="connsiteX39" fmla="*/ 687782 w 8223115"/>
              <a:gd name="connsiteY39" fmla="*/ 3939117 h 6858000"/>
              <a:gd name="connsiteX40" fmla="*/ 850765 w 8223115"/>
              <a:gd name="connsiteY40" fmla="*/ 3869267 h 6858000"/>
              <a:gd name="connsiteX41" fmla="*/ 890982 w 8223115"/>
              <a:gd name="connsiteY41" fmla="*/ 3833283 h 6858000"/>
              <a:gd name="connsiteX42" fmla="*/ 1933440 w 8223115"/>
              <a:gd name="connsiteY42" fmla="*/ 911225 h 6858000"/>
              <a:gd name="connsiteX43" fmla="*/ 1860415 w 8223115"/>
              <a:gd name="connsiteY43" fmla="*/ 1066800 h 6858000"/>
              <a:gd name="connsiteX44" fmla="*/ 1879465 w 8223115"/>
              <a:gd name="connsiteY44" fmla="*/ 1095375 h 6858000"/>
              <a:gd name="connsiteX45" fmla="*/ 1784215 w 8223115"/>
              <a:gd name="connsiteY45" fmla="*/ 1238250 h 6858000"/>
              <a:gd name="connsiteX46" fmla="*/ 2006465 w 8223115"/>
              <a:gd name="connsiteY46" fmla="*/ 949325 h 6858000"/>
              <a:gd name="connsiteX47" fmla="*/ 1431790 w 8223115"/>
              <a:gd name="connsiteY47" fmla="*/ 698500 h 6858000"/>
              <a:gd name="connsiteX48" fmla="*/ 898390 w 8223115"/>
              <a:gd name="connsiteY48" fmla="*/ 1098550 h 6858000"/>
              <a:gd name="connsiteX49" fmla="*/ 1139690 w 8223115"/>
              <a:gd name="connsiteY49" fmla="*/ 1244600 h 6858000"/>
              <a:gd name="connsiteX50" fmla="*/ 1663565 w 8223115"/>
              <a:gd name="connsiteY50" fmla="*/ 739775 h 6858000"/>
              <a:gd name="connsiteX51" fmla="*/ 0 w 8223115"/>
              <a:gd name="connsiteY51" fmla="*/ 0 h 6858000"/>
              <a:gd name="connsiteX52" fmla="*/ 8223115 w 8223115"/>
              <a:gd name="connsiteY52" fmla="*/ 0 h 6858000"/>
              <a:gd name="connsiteX53" fmla="*/ 8223115 w 8223115"/>
              <a:gd name="connsiteY53" fmla="*/ 6858000 h 6858000"/>
              <a:gd name="connsiteX54" fmla="*/ 3455228 w 8223115"/>
              <a:gd name="connsiteY54" fmla="*/ 6858000 h 6858000"/>
              <a:gd name="connsiteX55" fmla="*/ 3336790 w 8223115"/>
              <a:gd name="connsiteY55" fmla="*/ 6505575 h 6858000"/>
              <a:gd name="connsiteX56" fmla="*/ 2968490 w 8223115"/>
              <a:gd name="connsiteY56" fmla="*/ 6483350 h 6858000"/>
              <a:gd name="connsiteX57" fmla="*/ 2885940 w 8223115"/>
              <a:gd name="connsiteY57" fmla="*/ 6677025 h 6858000"/>
              <a:gd name="connsiteX58" fmla="*/ 2979779 w 8223115"/>
              <a:gd name="connsiteY58" fmla="*/ 6858000 h 6858000"/>
              <a:gd name="connsiteX59" fmla="*/ 0 w 8223115"/>
              <a:gd name="connsiteY5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223115" h="6858000">
                <a:moveTo>
                  <a:pt x="2546215" y="5594350"/>
                </a:moveTo>
                <a:lnTo>
                  <a:pt x="2435090" y="5667375"/>
                </a:lnTo>
                <a:lnTo>
                  <a:pt x="2616065" y="6429375"/>
                </a:lnTo>
                <a:lnTo>
                  <a:pt x="2752590" y="6391275"/>
                </a:lnTo>
                <a:close/>
                <a:moveTo>
                  <a:pt x="1621232" y="5145617"/>
                </a:moveTo>
                <a:lnTo>
                  <a:pt x="1597948" y="5342467"/>
                </a:lnTo>
                <a:lnTo>
                  <a:pt x="1799032" y="5638800"/>
                </a:lnTo>
                <a:lnTo>
                  <a:pt x="2038215" y="5704417"/>
                </a:lnTo>
                <a:close/>
                <a:moveTo>
                  <a:pt x="6711815" y="5048250"/>
                </a:moveTo>
                <a:lnTo>
                  <a:pt x="6740390" y="5276850"/>
                </a:lnTo>
                <a:lnTo>
                  <a:pt x="7080115" y="5426075"/>
                </a:lnTo>
                <a:lnTo>
                  <a:pt x="7118215" y="5419725"/>
                </a:lnTo>
                <a:lnTo>
                  <a:pt x="7222990" y="5276850"/>
                </a:lnTo>
                <a:lnTo>
                  <a:pt x="6905490" y="5064125"/>
                </a:lnTo>
                <a:close/>
                <a:moveTo>
                  <a:pt x="6089515" y="4948767"/>
                </a:moveTo>
                <a:cubicBezTo>
                  <a:pt x="5719274" y="5023732"/>
                  <a:pt x="5383960" y="5120922"/>
                  <a:pt x="5031182" y="5207000"/>
                </a:cubicBezTo>
                <a:lnTo>
                  <a:pt x="5086215" y="5461000"/>
                </a:lnTo>
                <a:lnTo>
                  <a:pt x="5166648" y="5499100"/>
                </a:lnTo>
                <a:lnTo>
                  <a:pt x="5429115" y="5516033"/>
                </a:lnTo>
                <a:lnTo>
                  <a:pt x="5449063" y="5509621"/>
                </a:lnTo>
                <a:lnTo>
                  <a:pt x="5433348" y="5520267"/>
                </a:lnTo>
                <a:cubicBezTo>
                  <a:pt x="5505315" y="5857524"/>
                  <a:pt x="5386782" y="6082594"/>
                  <a:pt x="5255548" y="6405033"/>
                </a:cubicBezTo>
                <a:lnTo>
                  <a:pt x="5598448" y="6430433"/>
                </a:lnTo>
                <a:lnTo>
                  <a:pt x="5689668" y="5411156"/>
                </a:lnTo>
                <a:lnTo>
                  <a:pt x="6186882" y="5177367"/>
                </a:lnTo>
                <a:lnTo>
                  <a:pt x="6199582" y="4965700"/>
                </a:lnTo>
                <a:close/>
                <a:moveTo>
                  <a:pt x="596765" y="4047067"/>
                </a:moveTo>
                <a:lnTo>
                  <a:pt x="537498" y="4116917"/>
                </a:lnTo>
                <a:lnTo>
                  <a:pt x="603115" y="4182533"/>
                </a:lnTo>
                <a:lnTo>
                  <a:pt x="634316" y="4152689"/>
                </a:lnTo>
                <a:lnTo>
                  <a:pt x="626398" y="4188883"/>
                </a:lnTo>
                <a:lnTo>
                  <a:pt x="969298" y="4540250"/>
                </a:lnTo>
                <a:lnTo>
                  <a:pt x="1305848" y="4715933"/>
                </a:lnTo>
                <a:lnTo>
                  <a:pt x="1204248" y="4546600"/>
                </a:lnTo>
                <a:lnTo>
                  <a:pt x="918498" y="4250267"/>
                </a:lnTo>
                <a:lnTo>
                  <a:pt x="643197" y="4122073"/>
                </a:lnTo>
                <a:close/>
                <a:moveTo>
                  <a:pt x="757632" y="3647017"/>
                </a:moveTo>
                <a:lnTo>
                  <a:pt x="780915" y="3754967"/>
                </a:lnTo>
                <a:lnTo>
                  <a:pt x="653915" y="3879850"/>
                </a:lnTo>
                <a:lnTo>
                  <a:pt x="687782" y="3939117"/>
                </a:lnTo>
                <a:lnTo>
                  <a:pt x="850765" y="3869267"/>
                </a:lnTo>
                <a:lnTo>
                  <a:pt x="890982" y="3833283"/>
                </a:lnTo>
                <a:close/>
                <a:moveTo>
                  <a:pt x="1933440" y="911225"/>
                </a:moveTo>
                <a:lnTo>
                  <a:pt x="1860415" y="1066800"/>
                </a:lnTo>
                <a:lnTo>
                  <a:pt x="1879465" y="1095375"/>
                </a:lnTo>
                <a:lnTo>
                  <a:pt x="1784215" y="1238250"/>
                </a:lnTo>
                <a:lnTo>
                  <a:pt x="2006465" y="949325"/>
                </a:lnTo>
                <a:close/>
                <a:moveTo>
                  <a:pt x="1431790" y="698500"/>
                </a:moveTo>
                <a:lnTo>
                  <a:pt x="898390" y="1098550"/>
                </a:lnTo>
                <a:lnTo>
                  <a:pt x="1139690" y="1244600"/>
                </a:lnTo>
                <a:lnTo>
                  <a:pt x="1663565" y="739775"/>
                </a:lnTo>
                <a:close/>
                <a:moveTo>
                  <a:pt x="0" y="0"/>
                </a:moveTo>
                <a:lnTo>
                  <a:pt x="8223115" y="0"/>
                </a:lnTo>
                <a:lnTo>
                  <a:pt x="8223115" y="6858000"/>
                </a:lnTo>
                <a:lnTo>
                  <a:pt x="3455228" y="6858000"/>
                </a:lnTo>
                <a:lnTo>
                  <a:pt x="3336790" y="6505575"/>
                </a:lnTo>
                <a:lnTo>
                  <a:pt x="2968490" y="6483350"/>
                </a:lnTo>
                <a:lnTo>
                  <a:pt x="2885940" y="6677025"/>
                </a:lnTo>
                <a:lnTo>
                  <a:pt x="2979779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381000" sx="102000" sy="102000" algn="ctr" rotWithShape="0">
              <a:srgbClr val="FAD883">
                <a:alpha val="40000"/>
              </a:srgbClr>
            </a:outerShdw>
          </a:effectLst>
        </p:spPr>
      </p:pic>
      <p:pic>
        <p:nvPicPr>
          <p:cNvPr id="30" name="图片 29" descr="卡通人物&#10;&#10;中度可信度描述已自动生成">
            <a:extLst>
              <a:ext uri="{FF2B5EF4-FFF2-40B4-BE49-F238E27FC236}">
                <a16:creationId xmlns:a16="http://schemas.microsoft.com/office/drawing/2014/main" id="{EA8123AF-4356-A51F-8F88-34D58043966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1299">
            <a:off x="8535491" y="2297301"/>
            <a:ext cx="1596259" cy="6260503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D972E67C-A6CC-6EF6-93AD-55DDF1449D1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189"/>
          <a:stretch/>
        </p:blipFill>
        <p:spPr>
          <a:xfrm rot="16569360">
            <a:off x="5075227" y="110593"/>
            <a:ext cx="970201" cy="1837975"/>
          </a:xfrm>
          <a:prstGeom prst="rect">
            <a:avLst/>
          </a:prstGeom>
        </p:spPr>
      </p:pic>
      <p:pic>
        <p:nvPicPr>
          <p:cNvPr id="32" name="图片 31" descr="卡通人物&#10;&#10;中度可信度描述已自动生成">
            <a:extLst>
              <a:ext uri="{FF2B5EF4-FFF2-40B4-BE49-F238E27FC236}">
                <a16:creationId xmlns:a16="http://schemas.microsoft.com/office/drawing/2014/main" id="{74B51C77-83E0-FA3A-AA49-5F84FE91EE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189"/>
          <a:stretch/>
        </p:blipFill>
        <p:spPr>
          <a:xfrm rot="7186022">
            <a:off x="6293157" y="2601724"/>
            <a:ext cx="1284615" cy="2433609"/>
          </a:xfrm>
          <a:prstGeom prst="rect">
            <a:avLst/>
          </a:prstGeom>
        </p:spPr>
      </p:pic>
      <p:pic>
        <p:nvPicPr>
          <p:cNvPr id="39" name="图片 38" descr="图片包含 游戏机, 盘子, 监控, 白色&#10;&#10;描述已自动生成">
            <a:extLst>
              <a:ext uri="{FF2B5EF4-FFF2-40B4-BE49-F238E27FC236}">
                <a16:creationId xmlns:a16="http://schemas.microsoft.com/office/drawing/2014/main" id="{743C4859-9FAC-6F8A-A74A-546E411CAB7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44" y="2957258"/>
            <a:ext cx="3530600" cy="711199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59F4A8A9-6848-2A24-D95C-C9143A38AD94}"/>
              </a:ext>
            </a:extLst>
          </p:cNvPr>
          <p:cNvSpPr txBox="1"/>
          <p:nvPr/>
        </p:nvSpPr>
        <p:spPr>
          <a:xfrm>
            <a:off x="127000" y="6040497"/>
            <a:ext cx="12031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200" b="0" i="0">
                <a:solidFill>
                  <a:schemeClr val="bg1"/>
                </a:solidFill>
                <a:effectLst/>
                <a:latin typeface="Manrope" pitchFamily="2" charset="0"/>
              </a:rPr>
              <a:t>AGATSUMA ZENITSU</a:t>
            </a:r>
            <a:endParaRPr lang="zh-CN" altLang="en-US" sz="120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9906379-F5FD-A9E3-B103-32119C8C8DF9}"/>
              </a:ext>
            </a:extLst>
          </p:cNvPr>
          <p:cNvSpPr txBox="1"/>
          <p:nvPr/>
        </p:nvSpPr>
        <p:spPr>
          <a:xfrm>
            <a:off x="1514191" y="4107358"/>
            <a:ext cx="3530736" cy="1200329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雷之呼吸的传人之一。灶门炭治郎同期的鬼杀队剑士。性格怯懦消极。但在紧张到极限时会昏睡进入半觉醒状态，发挥出原本的强大实力。</a:t>
            </a:r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6C622B09-AF3D-020C-3EB0-2C26DD0C3D07}"/>
              </a:ext>
            </a:extLst>
          </p:cNvPr>
          <p:cNvSpPr/>
          <p:nvPr/>
        </p:nvSpPr>
        <p:spPr>
          <a:xfrm flipV="1">
            <a:off x="0" y="-1"/>
            <a:ext cx="1020278" cy="1735971"/>
          </a:xfrm>
          <a:custGeom>
            <a:avLst/>
            <a:gdLst>
              <a:gd name="connsiteX0" fmla="*/ 0 w 1020278"/>
              <a:gd name="connsiteY0" fmla="*/ 1735971 h 1735971"/>
              <a:gd name="connsiteX1" fmla="*/ 0 w 1020278"/>
              <a:gd name="connsiteY1" fmla="*/ 0 h 1735971"/>
              <a:gd name="connsiteX2" fmla="*/ 1020278 w 1020278"/>
              <a:gd name="connsiteY2" fmla="*/ 1735971 h 1735971"/>
              <a:gd name="connsiteX3" fmla="*/ 0 w 1020278"/>
              <a:gd name="connsiteY3" fmla="*/ 1735971 h 1735971"/>
              <a:gd name="connsiteX0" fmla="*/ 0 w 1020278"/>
              <a:gd name="connsiteY0" fmla="*/ 1735971 h 1735971"/>
              <a:gd name="connsiteX1" fmla="*/ 0 w 1020278"/>
              <a:gd name="connsiteY1" fmla="*/ 0 h 1735971"/>
              <a:gd name="connsiteX2" fmla="*/ 1020278 w 1020278"/>
              <a:gd name="connsiteY2" fmla="*/ 1735971 h 1735971"/>
              <a:gd name="connsiteX3" fmla="*/ 0 w 1020278"/>
              <a:gd name="connsiteY3" fmla="*/ 1735971 h 1735971"/>
              <a:gd name="connsiteX0" fmla="*/ 0 w 1020278"/>
              <a:gd name="connsiteY0" fmla="*/ 1735971 h 1735971"/>
              <a:gd name="connsiteX1" fmla="*/ 0 w 1020278"/>
              <a:gd name="connsiteY1" fmla="*/ 0 h 1735971"/>
              <a:gd name="connsiteX2" fmla="*/ 1020278 w 1020278"/>
              <a:gd name="connsiteY2" fmla="*/ 1735971 h 1735971"/>
              <a:gd name="connsiteX3" fmla="*/ 0 w 1020278"/>
              <a:gd name="connsiteY3" fmla="*/ 1735971 h 1735971"/>
              <a:gd name="connsiteX0" fmla="*/ 0 w 1020278"/>
              <a:gd name="connsiteY0" fmla="*/ 1735971 h 1735971"/>
              <a:gd name="connsiteX1" fmla="*/ 0 w 1020278"/>
              <a:gd name="connsiteY1" fmla="*/ 0 h 1735971"/>
              <a:gd name="connsiteX2" fmla="*/ 1020278 w 1020278"/>
              <a:gd name="connsiteY2" fmla="*/ 1735971 h 1735971"/>
              <a:gd name="connsiteX3" fmla="*/ 0 w 1020278"/>
              <a:gd name="connsiteY3" fmla="*/ 1735971 h 17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278" h="1735971">
                <a:moveTo>
                  <a:pt x="0" y="1735971"/>
                </a:moveTo>
                <a:lnTo>
                  <a:pt x="0" y="0"/>
                </a:lnTo>
                <a:cubicBezTo>
                  <a:pt x="137962" y="732662"/>
                  <a:pt x="394057" y="1363679"/>
                  <a:pt x="1020278" y="1735971"/>
                </a:cubicBezTo>
                <a:lnTo>
                  <a:pt x="0" y="1735971"/>
                </a:lnTo>
                <a:close/>
              </a:path>
            </a:pathLst>
          </a:custGeom>
          <a:gradFill>
            <a:gsLst>
              <a:gs pos="27000">
                <a:srgbClr val="FFD54F">
                  <a:alpha val="75000"/>
                </a:srgbClr>
              </a:gs>
              <a:gs pos="90000">
                <a:srgbClr val="FFD54F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E9E2AE6-6CB9-39B7-B5D5-5E2EA5A8E07B}"/>
              </a:ext>
            </a:extLst>
          </p:cNvPr>
          <p:cNvSpPr txBox="1"/>
          <p:nvPr/>
        </p:nvSpPr>
        <p:spPr>
          <a:xfrm>
            <a:off x="2488317" y="3499211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63500" dist="38100" algn="l" rotWithShape="0">
                    <a:prstClr val="black">
                      <a:alpha val="35000"/>
                    </a:prstClr>
                  </a:outerShd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我妻善逸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301764A2-9D43-B43A-1F8F-72E392060C06}"/>
              </a:ext>
            </a:extLst>
          </p:cNvPr>
          <p:cNvSpPr/>
          <p:nvPr/>
        </p:nvSpPr>
        <p:spPr>
          <a:xfrm>
            <a:off x="2398817" y="3556000"/>
            <a:ext cx="1735034" cy="5042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39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笔记本, 火, 电脑&#10;&#10;描述已自动生成">
            <a:extLst>
              <a:ext uri="{FF2B5EF4-FFF2-40B4-BE49-F238E27FC236}">
                <a16:creationId xmlns:a16="http://schemas.microsoft.com/office/drawing/2014/main" id="{58A5905F-9782-7829-E3F5-26C4E0695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 b="10862"/>
          <a:stretch/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6A1E894-9AA5-94C3-A92D-1FB0665BF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79000">
                <a:srgbClr val="000000">
                  <a:alpha val="0"/>
                </a:srgb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DC0B0FA-4547-9C84-53CF-BEC41041C83B}"/>
              </a:ext>
            </a:extLst>
          </p:cNvPr>
          <p:cNvGrpSpPr/>
          <p:nvPr/>
        </p:nvGrpSpPr>
        <p:grpSpPr>
          <a:xfrm>
            <a:off x="9816312" y="1121442"/>
            <a:ext cx="1826033" cy="2015051"/>
            <a:chOff x="278612" y="-2351333"/>
            <a:chExt cx="1826033" cy="201505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FAFF1C6-6FD5-9D83-6180-63E9FFCF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20460" y="-2081117"/>
              <a:ext cx="1710515" cy="1710517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E1B9AA0-17BB-B5AB-A332-8CD8CCB9B198}"/>
                </a:ext>
              </a:extLst>
            </p:cNvPr>
            <p:cNvSpPr txBox="1"/>
            <p:nvPr/>
          </p:nvSpPr>
          <p:spPr>
            <a:xfrm>
              <a:off x="278612" y="-2351333"/>
              <a:ext cx="1826033" cy="2015051"/>
            </a:xfrm>
            <a:prstGeom prst="rect">
              <a:avLst/>
            </a:prstGeom>
            <a:noFill/>
            <a:effectLst/>
          </p:spPr>
          <p:txBody>
            <a:bodyPr wrap="none" lIns="124724" tIns="62363" rIns="124724" bIns="62363" rtlCol="0">
              <a:spAutoFit/>
            </a:bodyPr>
            <a:lstStyle/>
            <a:p>
              <a:r>
                <a:rPr lang="zh-CN" altLang="en-US" sz="12276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叁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DC34CE6-E599-2704-F5B4-3D6B9333CF9D}"/>
              </a:ext>
            </a:extLst>
          </p:cNvPr>
          <p:cNvGrpSpPr/>
          <p:nvPr/>
        </p:nvGrpSpPr>
        <p:grpSpPr>
          <a:xfrm>
            <a:off x="9177859" y="3076500"/>
            <a:ext cx="2556998" cy="839431"/>
            <a:chOff x="-31454" y="4470219"/>
            <a:chExt cx="2556998" cy="839431"/>
          </a:xfrm>
        </p:grpSpPr>
        <p:sp>
          <p:nvSpPr>
            <p:cNvPr id="14" name="TextBox 75+">
              <a:extLst>
                <a:ext uri="{FF2B5EF4-FFF2-40B4-BE49-F238E27FC236}">
                  <a16:creationId xmlns:a16="http://schemas.microsoft.com/office/drawing/2014/main" id="{237C118D-362D-B6A6-FC6F-0034F5CFA028}"/>
                </a:ext>
              </a:extLst>
            </p:cNvPr>
            <p:cNvSpPr txBox="1"/>
            <p:nvPr/>
          </p:nvSpPr>
          <p:spPr>
            <a:xfrm>
              <a:off x="-28489" y="4490964"/>
              <a:ext cx="255403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ln w="6223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第三部分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4AF067D-9965-7D61-9677-6C5FB1E8026F}"/>
                </a:ext>
              </a:extLst>
            </p:cNvPr>
            <p:cNvSpPr txBox="1"/>
            <p:nvPr/>
          </p:nvSpPr>
          <p:spPr>
            <a:xfrm>
              <a:off x="-31454" y="4470219"/>
              <a:ext cx="255403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第三部分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EC09BFE-0060-6512-B36B-958D0F9D26CD}"/>
              </a:ext>
            </a:extLst>
          </p:cNvPr>
          <p:cNvSpPr txBox="1"/>
          <p:nvPr/>
        </p:nvSpPr>
        <p:spPr>
          <a:xfrm>
            <a:off x="7958457" y="389049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</a:t>
            </a:r>
          </a:p>
        </p:txBody>
      </p:sp>
      <p:pic>
        <p:nvPicPr>
          <p:cNvPr id="18" name="PA_图片 480">
            <a:extLst>
              <a:ext uri="{FF2B5EF4-FFF2-40B4-BE49-F238E27FC236}">
                <a16:creationId xmlns:a16="http://schemas.microsoft.com/office/drawing/2014/main" id="{5835AFB1-00D8-9712-75C6-6CF35A8E61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63">
            <a:off x="10090094" y="3112665"/>
            <a:ext cx="1843568" cy="515643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id="{9A38D6D1-7BA5-A02D-1F5A-DDE02FF5E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885" y="1117601"/>
            <a:ext cx="1503798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Rectangle 19">
            <a:extLst>
              <a:ext uri="{FF2B5EF4-FFF2-40B4-BE49-F238E27FC236}">
                <a16:creationId xmlns:a16="http://schemas.microsoft.com/office/drawing/2014/main" id="{C5F2941E-C6C9-C37B-B6C3-0E3A1D8FF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7437121" cy="6858000"/>
          </a:xfrm>
          <a:prstGeom prst="rect">
            <a:avLst/>
          </a:prstGeom>
        </p:spPr>
      </p:pic>
      <p:pic>
        <p:nvPicPr>
          <p:cNvPr id="31" name="Rectangle 20">
            <a:extLst>
              <a:ext uri="{FF2B5EF4-FFF2-40B4-BE49-F238E27FC236}">
                <a16:creationId xmlns:a16="http://schemas.microsoft.com/office/drawing/2014/main" id="{7255D21C-8652-E6C7-EC2D-00474406D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217" y="0"/>
            <a:ext cx="4450081" cy="6858000"/>
          </a:xfrm>
          <a:prstGeom prst="rect">
            <a:avLst/>
          </a:prstGeom>
        </p:spPr>
      </p:pic>
      <p:pic>
        <p:nvPicPr>
          <p:cNvPr id="60" name="图片 59" descr="人在黑暗中&#10;&#10;中度可信度描述已自动生成">
            <a:extLst>
              <a:ext uri="{FF2B5EF4-FFF2-40B4-BE49-F238E27FC236}">
                <a16:creationId xmlns:a16="http://schemas.microsoft.com/office/drawing/2014/main" id="{09E3A1E3-85DE-C89F-0F3C-2A327F4E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101" y="1891799"/>
            <a:ext cx="4677124" cy="3910856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49000"/>
              </a:prstClr>
            </a:outerShdw>
          </a:effectLst>
        </p:spPr>
      </p:pic>
      <p:sp>
        <p:nvSpPr>
          <p:cNvPr id="55" name="平行四边形 54">
            <a:extLst>
              <a:ext uri="{FF2B5EF4-FFF2-40B4-BE49-F238E27FC236}">
                <a16:creationId xmlns:a16="http://schemas.microsoft.com/office/drawing/2014/main" id="{4C63C894-9D6E-6220-E034-0BB4E368E8F2}"/>
              </a:ext>
            </a:extLst>
          </p:cNvPr>
          <p:cNvSpPr/>
          <p:nvPr/>
        </p:nvSpPr>
        <p:spPr>
          <a:xfrm>
            <a:off x="4317854" y="-7628"/>
            <a:ext cx="5037277" cy="6915336"/>
          </a:xfrm>
          <a:prstGeom prst="parallelogram">
            <a:avLst>
              <a:gd name="adj" fmla="val 36067"/>
            </a:avLst>
          </a:prstGeom>
          <a:gradFill>
            <a:gsLst>
              <a:gs pos="0">
                <a:srgbClr val="AAA495"/>
              </a:gs>
              <a:gs pos="85000">
                <a:srgbClr val="D2C9B8"/>
              </a:gs>
            </a:gsLst>
            <a:lin ang="54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 descr="图片包含 室内, 照片, 桌子, 棒球&#10;&#10;描述已自动生成">
            <a:extLst>
              <a:ext uri="{FF2B5EF4-FFF2-40B4-BE49-F238E27FC236}">
                <a16:creationId xmlns:a16="http://schemas.microsoft.com/office/drawing/2014/main" id="{9FC0E053-9575-DCF2-DC53-D60EF4812A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4069" y="175736"/>
            <a:ext cx="10330070" cy="6682264"/>
          </a:xfrm>
          <a:prstGeom prst="rect">
            <a:avLst/>
          </a:prstGeom>
          <a:effectLst>
            <a:outerShdw blurRad="127000" dist="38100" algn="l" rotWithShape="0">
              <a:prstClr val="black">
                <a:alpha val="35000"/>
              </a:prstClr>
            </a:outerShdw>
          </a:effectLst>
        </p:spPr>
      </p:pic>
      <p:pic>
        <p:nvPicPr>
          <p:cNvPr id="62" name="图片 61" descr="图片包含 游戏机, 雨&#10;&#10;描述已自动生成">
            <a:extLst>
              <a:ext uri="{FF2B5EF4-FFF2-40B4-BE49-F238E27FC236}">
                <a16:creationId xmlns:a16="http://schemas.microsoft.com/office/drawing/2014/main" id="{665C7C73-C0B7-0DE9-E528-C3CCD4E22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574" y="2393132"/>
            <a:ext cx="5286575" cy="4310591"/>
          </a:xfrm>
          <a:prstGeom prst="rect">
            <a:avLst/>
          </a:prstGeom>
          <a:effectLst>
            <a:outerShdw blurRad="508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B5D73D01-CFE3-10CE-53DA-253947CE4BA2}"/>
              </a:ext>
            </a:extLst>
          </p:cNvPr>
          <p:cNvSpPr txBox="1"/>
          <p:nvPr/>
        </p:nvSpPr>
        <p:spPr>
          <a:xfrm rot="846066">
            <a:off x="7816223" y="2036041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嘴平伊之助</a:t>
            </a: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11AED967-769A-2AEC-DAD4-F94A4E9BD35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547" y="2239434"/>
            <a:ext cx="1385430" cy="779304"/>
          </a:xfrm>
          <a:prstGeom prst="rect">
            <a:avLst/>
          </a:prstGeom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94FF8E78-B50B-F8CF-B648-8CCF7A8BF755}"/>
              </a:ext>
            </a:extLst>
          </p:cNvPr>
          <p:cNvSpPr txBox="1"/>
          <p:nvPr/>
        </p:nvSpPr>
        <p:spPr>
          <a:xfrm>
            <a:off x="609806" y="1461904"/>
            <a:ext cx="3846659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 b="0" i="0">
                <a:ln w="6350">
                  <a:gradFill>
                    <a:gsLst>
                      <a:gs pos="12000">
                        <a:schemeClr val="bg1"/>
                      </a:gs>
                      <a:gs pos="81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44000">
                      <a:schemeClr val="bg1"/>
                    </a:gs>
                    <a:gs pos="83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228600" sx="101000" sy="101000" algn="ctr" rotWithShape="0">
                    <a:srgbClr val="FFE48F">
                      <a:alpha val="40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猪突猛进</a:t>
            </a:r>
            <a:endParaRPr lang="zh-CN" altLang="en-US" sz="6600">
              <a:ln w="6350">
                <a:gradFill>
                  <a:gsLst>
                    <a:gs pos="12000">
                      <a:schemeClr val="bg1"/>
                    </a:gs>
                    <a:gs pos="81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44000">
                    <a:schemeClr val="bg1"/>
                  </a:gs>
                  <a:gs pos="83000">
                    <a:schemeClr val="bg1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228600" sx="101000" sy="101000" algn="ctr" rotWithShape="0">
                  <a:srgbClr val="FFE48F">
                    <a:alpha val="40000"/>
                  </a:srgbClr>
                </a:outerShdw>
              </a:effectLst>
              <a:latin typeface="三极行楷简体-粗" panose="00000500000000000000" pitchFamily="2" charset="-122"/>
              <a:ea typeface="三极行楷简体-粗" panose="00000500000000000000" pitchFamily="2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688BF3AE-2462-0102-3156-A8DE763DAA03}"/>
              </a:ext>
            </a:extLst>
          </p:cNvPr>
          <p:cNvSpPr txBox="1"/>
          <p:nvPr/>
        </p:nvSpPr>
        <p:spPr>
          <a:xfrm>
            <a:off x="9032611" y="1799007"/>
            <a:ext cx="2642924" cy="1200329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灶门炭治郎同期的鬼杀队剑士，好战的二刀流。穿着野兽皮毛，猪头后面长着一张女孩子般漂亮的脸蛋。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C49BCD71-C8EA-EE51-38D9-689D09D4E10D}"/>
              </a:ext>
            </a:extLst>
          </p:cNvPr>
          <p:cNvSpPr txBox="1"/>
          <p:nvPr/>
        </p:nvSpPr>
        <p:spPr>
          <a:xfrm>
            <a:off x="0" y="6040497"/>
            <a:ext cx="12158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200" b="0" i="0">
                <a:solidFill>
                  <a:schemeClr val="bg1"/>
                </a:solidFill>
                <a:effectLst/>
                <a:latin typeface="Manrope" pitchFamily="2" charset="0"/>
              </a:rPr>
              <a:t>HASHIBIRA INOSUKE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526A456E-4AB7-D4C1-66D3-CD0F2D196B43}"/>
              </a:ext>
            </a:extLst>
          </p:cNvPr>
          <p:cNvGrpSpPr/>
          <p:nvPr/>
        </p:nvGrpSpPr>
        <p:grpSpPr>
          <a:xfrm>
            <a:off x="11100466" y="464119"/>
            <a:ext cx="548376" cy="547437"/>
            <a:chOff x="597566" y="396385"/>
            <a:chExt cx="548376" cy="547437"/>
          </a:xfrm>
        </p:grpSpPr>
        <p:pic>
          <p:nvPicPr>
            <p:cNvPr id="95" name="Picture 59++" descr="图片包含 播放器, 球, 球拍, 棒球&#10;&#10;描述已自动生成">
              <a:extLst>
                <a:ext uri="{FF2B5EF4-FFF2-40B4-BE49-F238E27FC236}">
                  <a16:creationId xmlns:a16="http://schemas.microsoft.com/office/drawing/2014/main" id="{AFFECA60-561F-8688-C629-545A7DD88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97566" y="396385"/>
              <a:ext cx="548376" cy="547437"/>
            </a:xfrm>
            <a:prstGeom prst="rect">
              <a:avLst/>
            </a:prstGeom>
            <a:effectLst/>
          </p:spPr>
        </p:pic>
        <p:pic>
          <p:nvPicPr>
            <p:cNvPr id="96" name="Picture 59+++" descr="图片包含 播放器, 球, 球拍, 棒球&#10;&#10;描述已自动生成">
              <a:extLst>
                <a:ext uri="{FF2B5EF4-FFF2-40B4-BE49-F238E27FC236}">
                  <a16:creationId xmlns:a16="http://schemas.microsoft.com/office/drawing/2014/main" id="{1977E913-C8A9-1195-4DA7-B73BA9417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566" y="396385"/>
              <a:ext cx="548376" cy="547437"/>
            </a:xfrm>
            <a:prstGeom prst="rect">
              <a:avLst/>
            </a:prstGeom>
            <a:effectLst/>
          </p:spPr>
        </p:pic>
      </p:grpSp>
      <p:pic>
        <p:nvPicPr>
          <p:cNvPr id="98" name="图片 97" descr="图片包含 游戏机, 盘子, 监控, 白色&#10;&#10;描述已自动生成">
            <a:extLst>
              <a:ext uri="{FF2B5EF4-FFF2-40B4-BE49-F238E27FC236}">
                <a16:creationId xmlns:a16="http://schemas.microsoft.com/office/drawing/2014/main" id="{F618F811-9D2A-55D6-CCCC-D08B2818364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52273">
            <a:off x="7540477" y="3107468"/>
            <a:ext cx="1864051" cy="5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4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笔记本, 火, 电脑&#10;&#10;描述已自动生成">
            <a:extLst>
              <a:ext uri="{FF2B5EF4-FFF2-40B4-BE49-F238E27FC236}">
                <a16:creationId xmlns:a16="http://schemas.microsoft.com/office/drawing/2014/main" id="{58A5905F-9782-7829-E3F5-26C4E0695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 b="10862"/>
          <a:stretch/>
        </p:blipFill>
        <p:spPr>
          <a:xfrm flipH="1"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6A1E894-9AA5-94C3-A92D-1FB0665BFCD1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79000">
                <a:srgbClr val="000000">
                  <a:alpha val="0"/>
                </a:srgb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DC0B0FA-4547-9C84-53CF-BEC41041C83B}"/>
              </a:ext>
            </a:extLst>
          </p:cNvPr>
          <p:cNvGrpSpPr/>
          <p:nvPr/>
        </p:nvGrpSpPr>
        <p:grpSpPr>
          <a:xfrm>
            <a:off x="608812" y="1121442"/>
            <a:ext cx="1864505" cy="2015051"/>
            <a:chOff x="278612" y="-2351333"/>
            <a:chExt cx="1864505" cy="201505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FAFF1C6-6FD5-9D83-6180-63E9FFCF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20460" y="-2081117"/>
              <a:ext cx="1710515" cy="1710517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E1B9AA0-17BB-B5AB-A332-8CD8CCB9B198}"/>
                </a:ext>
              </a:extLst>
            </p:cNvPr>
            <p:cNvSpPr txBox="1"/>
            <p:nvPr/>
          </p:nvSpPr>
          <p:spPr>
            <a:xfrm>
              <a:off x="278612" y="-2351333"/>
              <a:ext cx="1864505" cy="2015051"/>
            </a:xfrm>
            <a:prstGeom prst="rect">
              <a:avLst/>
            </a:prstGeom>
            <a:noFill/>
            <a:effectLst/>
          </p:spPr>
          <p:txBody>
            <a:bodyPr wrap="none" lIns="124724" tIns="62363" rIns="124724" bIns="62363" rtlCol="0">
              <a:spAutoFit/>
            </a:bodyPr>
            <a:lstStyle/>
            <a:p>
              <a:r>
                <a:rPr lang="zh-CN" altLang="en-US" sz="12276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肆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DC34CE6-E599-2704-F5B4-3D6B9333CF9D}"/>
              </a:ext>
            </a:extLst>
          </p:cNvPr>
          <p:cNvGrpSpPr/>
          <p:nvPr/>
        </p:nvGrpSpPr>
        <p:grpSpPr>
          <a:xfrm>
            <a:off x="376767" y="3076500"/>
            <a:ext cx="2573028" cy="839431"/>
            <a:chOff x="-31454" y="4470219"/>
            <a:chExt cx="2573028" cy="839431"/>
          </a:xfrm>
        </p:grpSpPr>
        <p:sp>
          <p:nvSpPr>
            <p:cNvPr id="14" name="TextBox 75+">
              <a:extLst>
                <a:ext uri="{FF2B5EF4-FFF2-40B4-BE49-F238E27FC236}">
                  <a16:creationId xmlns:a16="http://schemas.microsoft.com/office/drawing/2014/main" id="{237C118D-362D-B6A6-FC6F-0034F5CFA028}"/>
                </a:ext>
              </a:extLst>
            </p:cNvPr>
            <p:cNvSpPr txBox="1"/>
            <p:nvPr/>
          </p:nvSpPr>
          <p:spPr>
            <a:xfrm>
              <a:off x="-28489" y="4490964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ln w="6223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第四部分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4AF067D-9965-7D61-9677-6C5FB1E8026F}"/>
                </a:ext>
              </a:extLst>
            </p:cNvPr>
            <p:cNvSpPr txBox="1"/>
            <p:nvPr/>
          </p:nvSpPr>
          <p:spPr>
            <a:xfrm>
              <a:off x="-31454" y="4470219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第四部分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EC09BFE-0060-6512-B36B-958D0F9D26CD}"/>
              </a:ext>
            </a:extLst>
          </p:cNvPr>
          <p:cNvSpPr txBox="1"/>
          <p:nvPr/>
        </p:nvSpPr>
        <p:spPr>
          <a:xfrm>
            <a:off x="491067" y="389049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</a:t>
            </a:r>
          </a:p>
        </p:txBody>
      </p:sp>
      <p:pic>
        <p:nvPicPr>
          <p:cNvPr id="18" name="PA_图片 480">
            <a:extLst>
              <a:ext uri="{FF2B5EF4-FFF2-40B4-BE49-F238E27FC236}">
                <a16:creationId xmlns:a16="http://schemas.microsoft.com/office/drawing/2014/main" id="{5835AFB1-00D8-9712-75C6-6CF35A8E61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63">
            <a:off x="1301693" y="3112665"/>
            <a:ext cx="1843568" cy="515643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id="{9A38D6D1-7BA5-A02D-1F5A-DDE02FF5E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8" y="1744134"/>
            <a:ext cx="1503798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28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51PPT模板网   www.51pptmob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566</Words>
  <Application>Microsoft Office PowerPoint</Application>
  <PresentationFormat>宽屏</PresentationFormat>
  <Paragraphs>99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Manrope</vt:lpstr>
      <vt:lpstr>等线</vt:lpstr>
      <vt:lpstr>等线 Light</vt:lpstr>
      <vt:lpstr>三极行楷简体-粗</vt:lpstr>
      <vt:lpstr>字体圈欣意冠黑体</vt:lpstr>
      <vt:lpstr>字体圈欣意冠黑体2.0</vt:lpstr>
      <vt:lpstr>Arial</vt:lpstr>
      <vt:lpstr>51PPT模板网   www.51pptmoban.com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44</cp:revision>
  <dcterms:created xsi:type="dcterms:W3CDTF">2022-07-01T01:42:46Z</dcterms:created>
  <dcterms:modified xsi:type="dcterms:W3CDTF">2023-04-17T05:40:14Z</dcterms:modified>
</cp:coreProperties>
</file>