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9" r:id="rId3"/>
    <p:sldId id="310" r:id="rId4"/>
    <p:sldId id="311" r:id="rId5"/>
    <p:sldId id="259" r:id="rId6"/>
    <p:sldId id="262" r:id="rId7"/>
    <p:sldId id="261" r:id="rId8"/>
    <p:sldId id="312" r:id="rId9"/>
    <p:sldId id="280" r:id="rId10"/>
    <p:sldId id="265" r:id="rId11"/>
    <p:sldId id="313" r:id="rId12"/>
    <p:sldId id="282" r:id="rId13"/>
    <p:sldId id="270" r:id="rId14"/>
    <p:sldId id="269" r:id="rId15"/>
    <p:sldId id="271" r:id="rId16"/>
    <p:sldId id="314" r:id="rId17"/>
    <p:sldId id="283" r:id="rId18"/>
    <p:sldId id="272" r:id="rId19"/>
    <p:sldId id="266" r:id="rId20"/>
    <p:sldId id="315" r:id="rId21"/>
    <p:sldId id="316"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14" userDrawn="1">
          <p15:clr>
            <a:srgbClr val="A4A3A4"/>
          </p15:clr>
        </p15:guide>
        <p15:guide id="4" pos="67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7F8D"/>
    <a:srgbClr val="EF9C40"/>
    <a:srgbClr val="3F3F99"/>
    <a:srgbClr val="7272BA"/>
    <a:srgbClr val="5959AB"/>
    <a:srgbClr val="4D1B1B"/>
    <a:srgbClr val="FF33CC"/>
    <a:srgbClr val="4C525A"/>
    <a:srgbClr val="B6BBC6"/>
    <a:srgbClr val="AD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402" autoAdjust="0"/>
  </p:normalViewPr>
  <p:slideViewPr>
    <p:cSldViewPr snapToGrid="0">
      <p:cViewPr varScale="1">
        <p:scale>
          <a:sx n="106" d="100"/>
          <a:sy n="106" d="100"/>
        </p:scale>
        <p:origin x="870" y="108"/>
      </p:cViewPr>
      <p:guideLst>
        <p:guide orient="horz" pos="2160"/>
        <p:guide pos="3840"/>
        <p:guide pos="914"/>
        <p:guide pos="6766"/>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7EF3A-340B-47D4-AC03-272209263F5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2E99-1137-4561-A7D8-F8C66E7E56D2}" type="slidenum">
              <a:rPr lang="zh-CN" altLang="en-US" smtClean="0"/>
              <a:t>‹#›</a:t>
            </a:fld>
            <a:endParaRPr lang="zh-CN" altLang="en-US"/>
          </a:p>
        </p:txBody>
      </p:sp>
    </p:spTree>
    <p:extLst>
      <p:ext uri="{BB962C8B-B14F-4D97-AF65-F5344CB8AC3E}">
        <p14:creationId xmlns:p14="http://schemas.microsoft.com/office/powerpoint/2010/main" val="228664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a:t>
            </a:fld>
            <a:endParaRPr lang="zh-CN" altLang="en-US"/>
          </a:p>
        </p:txBody>
      </p:sp>
    </p:spTree>
    <p:extLst>
      <p:ext uri="{BB962C8B-B14F-4D97-AF65-F5344CB8AC3E}">
        <p14:creationId xmlns:p14="http://schemas.microsoft.com/office/powerpoint/2010/main" val="118522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F042E99-1137-4561-A7D8-F8C66E7E56D2}" type="slidenum">
              <a:rPr lang="zh-CN" altLang="en-US" smtClean="0"/>
              <a:t>10</a:t>
            </a:fld>
            <a:endParaRPr lang="zh-CN" altLang="en-US"/>
          </a:p>
        </p:txBody>
      </p:sp>
    </p:spTree>
    <p:extLst>
      <p:ext uri="{BB962C8B-B14F-4D97-AF65-F5344CB8AC3E}">
        <p14:creationId xmlns:p14="http://schemas.microsoft.com/office/powerpoint/2010/main" val="321024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11</a:t>
            </a:fld>
            <a:endParaRPr lang="zh-CN" altLang="en-US"/>
          </a:p>
        </p:txBody>
      </p:sp>
    </p:spTree>
    <p:extLst>
      <p:ext uri="{BB962C8B-B14F-4D97-AF65-F5344CB8AC3E}">
        <p14:creationId xmlns:p14="http://schemas.microsoft.com/office/powerpoint/2010/main" val="139161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12</a:t>
            </a:fld>
            <a:endParaRPr lang="zh-CN" altLang="en-US"/>
          </a:p>
        </p:txBody>
      </p:sp>
    </p:spTree>
    <p:extLst>
      <p:ext uri="{BB962C8B-B14F-4D97-AF65-F5344CB8AC3E}">
        <p14:creationId xmlns:p14="http://schemas.microsoft.com/office/powerpoint/2010/main" val="310384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13</a:t>
            </a:fld>
            <a:endParaRPr lang="zh-CN" altLang="en-US"/>
          </a:p>
        </p:txBody>
      </p:sp>
    </p:spTree>
    <p:extLst>
      <p:ext uri="{BB962C8B-B14F-4D97-AF65-F5344CB8AC3E}">
        <p14:creationId xmlns:p14="http://schemas.microsoft.com/office/powerpoint/2010/main" val="193700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14</a:t>
            </a:fld>
            <a:endParaRPr lang="zh-CN" altLang="en-US"/>
          </a:p>
        </p:txBody>
      </p:sp>
    </p:spTree>
    <p:extLst>
      <p:ext uri="{BB962C8B-B14F-4D97-AF65-F5344CB8AC3E}">
        <p14:creationId xmlns:p14="http://schemas.microsoft.com/office/powerpoint/2010/main" val="125836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15</a:t>
            </a:fld>
            <a:endParaRPr lang="zh-CN" altLang="en-US"/>
          </a:p>
        </p:txBody>
      </p:sp>
    </p:spTree>
    <p:extLst>
      <p:ext uri="{BB962C8B-B14F-4D97-AF65-F5344CB8AC3E}">
        <p14:creationId xmlns:p14="http://schemas.microsoft.com/office/powerpoint/2010/main" val="411652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16</a:t>
            </a:fld>
            <a:endParaRPr lang="zh-CN" altLang="en-US"/>
          </a:p>
        </p:txBody>
      </p:sp>
    </p:spTree>
    <p:extLst>
      <p:ext uri="{BB962C8B-B14F-4D97-AF65-F5344CB8AC3E}">
        <p14:creationId xmlns:p14="http://schemas.microsoft.com/office/powerpoint/2010/main" val="385037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17</a:t>
            </a:fld>
            <a:endParaRPr lang="zh-CN" altLang="en-US"/>
          </a:p>
        </p:txBody>
      </p:sp>
    </p:spTree>
    <p:extLst>
      <p:ext uri="{BB962C8B-B14F-4D97-AF65-F5344CB8AC3E}">
        <p14:creationId xmlns:p14="http://schemas.microsoft.com/office/powerpoint/2010/main" val="278908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18</a:t>
            </a:fld>
            <a:endParaRPr lang="zh-CN" altLang="en-US"/>
          </a:p>
        </p:txBody>
      </p:sp>
    </p:spTree>
    <p:extLst>
      <p:ext uri="{BB962C8B-B14F-4D97-AF65-F5344CB8AC3E}">
        <p14:creationId xmlns:p14="http://schemas.microsoft.com/office/powerpoint/2010/main" val="3408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19</a:t>
            </a:fld>
            <a:endParaRPr lang="zh-CN" altLang="en-US"/>
          </a:p>
        </p:txBody>
      </p:sp>
    </p:spTree>
    <p:extLst>
      <p:ext uri="{BB962C8B-B14F-4D97-AF65-F5344CB8AC3E}">
        <p14:creationId xmlns:p14="http://schemas.microsoft.com/office/powerpoint/2010/main" val="410273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a:t>
            </a:fld>
            <a:endParaRPr lang="zh-CN" altLang="en-US"/>
          </a:p>
        </p:txBody>
      </p:sp>
    </p:spTree>
    <p:extLst>
      <p:ext uri="{BB962C8B-B14F-4D97-AF65-F5344CB8AC3E}">
        <p14:creationId xmlns:p14="http://schemas.microsoft.com/office/powerpoint/2010/main" val="161783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20</a:t>
            </a:fld>
            <a:endParaRPr lang="zh-CN" altLang="en-US"/>
          </a:p>
        </p:txBody>
      </p:sp>
    </p:spTree>
    <p:extLst>
      <p:ext uri="{BB962C8B-B14F-4D97-AF65-F5344CB8AC3E}">
        <p14:creationId xmlns:p14="http://schemas.microsoft.com/office/powerpoint/2010/main" val="378644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21</a:t>
            </a:fld>
            <a:endParaRPr lang="zh-CN" altLang="en-US"/>
          </a:p>
        </p:txBody>
      </p:sp>
    </p:spTree>
    <p:extLst>
      <p:ext uri="{BB962C8B-B14F-4D97-AF65-F5344CB8AC3E}">
        <p14:creationId xmlns:p14="http://schemas.microsoft.com/office/powerpoint/2010/main" val="389874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51PPT</a:t>
            </a:r>
            <a:r>
              <a:rPr lang="zh-CN" altLang="en-US" dirty="0"/>
              <a:t>模板网   </a:t>
            </a:r>
            <a:r>
              <a:rPr lang="en-US" altLang="zh-CN" dirty="0"/>
              <a:t>www.51pptmoban.com</a:t>
            </a:r>
            <a:endParaRPr lang="zh-CN" altLang="en-US" dirty="0"/>
          </a:p>
        </p:txBody>
      </p:sp>
      <p:sp>
        <p:nvSpPr>
          <p:cNvPr id="4" name="灯片编号占位符 3"/>
          <p:cNvSpPr>
            <a:spLocks noGrp="1"/>
          </p:cNvSpPr>
          <p:nvPr>
            <p:ph type="sldNum" sz="quarter" idx="10"/>
          </p:nvPr>
        </p:nvSpPr>
        <p:spPr/>
        <p:txBody>
          <a:bodyPr/>
          <a:lstStyle/>
          <a:p>
            <a:fld id="{0F042E99-1137-4561-A7D8-F8C66E7E56D2}" type="slidenum">
              <a:rPr lang="zh-CN" altLang="en-US" smtClean="0"/>
              <a:t>3</a:t>
            </a:fld>
            <a:endParaRPr lang="zh-CN" altLang="en-US"/>
          </a:p>
        </p:txBody>
      </p:sp>
    </p:spTree>
    <p:extLst>
      <p:ext uri="{BB962C8B-B14F-4D97-AF65-F5344CB8AC3E}">
        <p14:creationId xmlns:p14="http://schemas.microsoft.com/office/powerpoint/2010/main" val="28028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4</a:t>
            </a:fld>
            <a:endParaRPr lang="zh-CN" altLang="en-US"/>
          </a:p>
        </p:txBody>
      </p:sp>
    </p:spTree>
    <p:extLst>
      <p:ext uri="{BB962C8B-B14F-4D97-AF65-F5344CB8AC3E}">
        <p14:creationId xmlns:p14="http://schemas.microsoft.com/office/powerpoint/2010/main" val="183043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5</a:t>
            </a:fld>
            <a:endParaRPr lang="zh-CN" altLang="en-US"/>
          </a:p>
        </p:txBody>
      </p:sp>
    </p:spTree>
    <p:extLst>
      <p:ext uri="{BB962C8B-B14F-4D97-AF65-F5344CB8AC3E}">
        <p14:creationId xmlns:p14="http://schemas.microsoft.com/office/powerpoint/2010/main" val="158903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6</a:t>
            </a:fld>
            <a:endParaRPr lang="zh-CN" altLang="en-US"/>
          </a:p>
        </p:txBody>
      </p:sp>
    </p:spTree>
    <p:extLst>
      <p:ext uri="{BB962C8B-B14F-4D97-AF65-F5344CB8AC3E}">
        <p14:creationId xmlns:p14="http://schemas.microsoft.com/office/powerpoint/2010/main" val="178032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7</a:t>
            </a:fld>
            <a:endParaRPr lang="zh-CN" altLang="en-US"/>
          </a:p>
        </p:txBody>
      </p:sp>
    </p:spTree>
    <p:extLst>
      <p:ext uri="{BB962C8B-B14F-4D97-AF65-F5344CB8AC3E}">
        <p14:creationId xmlns:p14="http://schemas.microsoft.com/office/powerpoint/2010/main" val="57090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8</a:t>
            </a:fld>
            <a:endParaRPr lang="zh-CN" altLang="en-US"/>
          </a:p>
        </p:txBody>
      </p:sp>
    </p:spTree>
    <p:extLst>
      <p:ext uri="{BB962C8B-B14F-4D97-AF65-F5344CB8AC3E}">
        <p14:creationId xmlns:p14="http://schemas.microsoft.com/office/powerpoint/2010/main" val="407296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9</a:t>
            </a:fld>
            <a:endParaRPr lang="zh-CN" altLang="en-US"/>
          </a:p>
        </p:txBody>
      </p:sp>
    </p:spTree>
    <p:extLst>
      <p:ext uri="{BB962C8B-B14F-4D97-AF65-F5344CB8AC3E}">
        <p14:creationId xmlns:p14="http://schemas.microsoft.com/office/powerpoint/2010/main" val="119583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418178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311277470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F9C6F15-0899-6471-84AD-37EB6B9CFB7F}"/>
              </a:ext>
            </a:extLst>
          </p:cNvPr>
          <p:cNvPicPr>
            <a:picLocks noChangeAspect="1"/>
          </p:cNvPicPr>
          <p:nvPr userDrawn="1"/>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821A2-C1B7-40A8-9AD4-F868C31DAC1B}"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109001897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C5F8FF40-FEAB-1942-AF5D-C9AF69F7F8FF}"/>
              </a:ext>
            </a:extLst>
          </p:cNvPr>
          <p:cNvSpPr txBox="1"/>
          <p:nvPr/>
        </p:nvSpPr>
        <p:spPr>
          <a:xfrm>
            <a:off x="3795044" y="3904341"/>
            <a:ext cx="4601581" cy="369332"/>
          </a:xfrm>
          <a:prstGeom prst="rect">
            <a:avLst/>
          </a:prstGeom>
          <a:noFill/>
        </p:spPr>
        <p:txBody>
          <a:bodyPr wrap="none" rtlCol="0">
            <a:spAutoFit/>
          </a:bodyPr>
          <a:lstStyle/>
          <a:p>
            <a:pPr algn="ctr"/>
            <a:r>
              <a:rPr lang="zh-CN" altLang="en-US" spc="300" smtClean="0">
                <a:solidFill>
                  <a:schemeClr val="bg1"/>
                </a:solidFill>
                <a:cs typeface="+mn-ea"/>
                <a:sym typeface="+mn-lt"/>
              </a:rPr>
              <a:t>演讲人：</a:t>
            </a:r>
            <a:r>
              <a:rPr lang="en-US" altLang="zh-CN" spc="300" smtClean="0">
                <a:solidFill>
                  <a:schemeClr val="bg1"/>
                </a:solidFill>
                <a:cs typeface="+mn-ea"/>
                <a:sym typeface="+mn-lt"/>
              </a:rPr>
              <a:t>PPT818   </a:t>
            </a:r>
            <a:r>
              <a:rPr lang="zh-CN" altLang="en-US" spc="300" smtClean="0">
                <a:solidFill>
                  <a:schemeClr val="bg1"/>
                </a:solidFill>
                <a:cs typeface="+mn-ea"/>
                <a:sym typeface="+mn-lt"/>
              </a:rPr>
              <a:t>时间：</a:t>
            </a:r>
            <a:r>
              <a:rPr lang="en-US" altLang="zh-CN" spc="300" smtClean="0">
                <a:solidFill>
                  <a:schemeClr val="bg1"/>
                </a:solidFill>
                <a:cs typeface="+mn-ea"/>
                <a:sym typeface="+mn-lt"/>
              </a:rPr>
              <a:t>20XX.05</a:t>
            </a:r>
            <a:endParaRPr lang="zh-CN" altLang="en-US" spc="300" dirty="0">
              <a:solidFill>
                <a:schemeClr val="bg1"/>
              </a:solidFill>
              <a:cs typeface="+mn-ea"/>
              <a:sym typeface="+mn-lt"/>
            </a:endParaRPr>
          </a:p>
        </p:txBody>
      </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266208"/>
            <a:ext cx="2504752" cy="175365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2201343" y="2262726"/>
            <a:ext cx="7789313" cy="1323439"/>
          </a:xfrm>
          <a:prstGeom prst="rect">
            <a:avLst/>
          </a:prstGeom>
          <a:noFill/>
        </p:spPr>
        <p:txBody>
          <a:bodyPr wrap="none" rtlCol="0">
            <a:spAutoFit/>
          </a:bodyPr>
          <a:lstStyle/>
          <a:p>
            <a:pPr algn="ctr"/>
            <a:r>
              <a:rPr kumimoji="1" lang="zh-CN" altLang="en-US" sz="8000" dirty="0">
                <a:solidFill>
                  <a:schemeClr val="bg1"/>
                </a:solidFill>
                <a:latin typeface="字制区喜脉体" panose="02000603000000000000" pitchFamily="2" charset="-122"/>
                <a:ea typeface="字制区喜脉体" panose="02000603000000000000" pitchFamily="2" charset="-122"/>
                <a:cs typeface="+mn-ea"/>
                <a:sym typeface="+mn-lt"/>
              </a:rPr>
              <a:t>校园礼仪主题班会</a:t>
            </a: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圆角 49">
            <a:extLst>
              <a:ext uri="{FF2B5EF4-FFF2-40B4-BE49-F238E27FC236}">
                <a16:creationId xmlns:a16="http://schemas.microsoft.com/office/drawing/2014/main" id="{69B9DAB1-5CBA-9A9B-CE18-1E5F006E56CD}"/>
              </a:ext>
            </a:extLst>
          </p:cNvPr>
          <p:cNvSpPr/>
          <p:nvPr/>
        </p:nvSpPr>
        <p:spPr>
          <a:xfrm>
            <a:off x="3518849" y="3819041"/>
            <a:ext cx="5153976" cy="496811"/>
          </a:xfrm>
          <a:custGeom>
            <a:avLst/>
            <a:gdLst>
              <a:gd name="connsiteX0" fmla="*/ 0 w 5153976"/>
              <a:gd name="connsiteY0" fmla="*/ 248406 h 496811"/>
              <a:gd name="connsiteX1" fmla="*/ 248406 w 5153976"/>
              <a:gd name="connsiteY1" fmla="*/ 0 h 496811"/>
              <a:gd name="connsiteX2" fmla="*/ 4905571 w 5153976"/>
              <a:gd name="connsiteY2" fmla="*/ 0 h 496811"/>
              <a:gd name="connsiteX3" fmla="*/ 5153977 w 5153976"/>
              <a:gd name="connsiteY3" fmla="*/ 248406 h 496811"/>
              <a:gd name="connsiteX4" fmla="*/ 5153976 w 5153976"/>
              <a:gd name="connsiteY4" fmla="*/ 248406 h 496811"/>
              <a:gd name="connsiteX5" fmla="*/ 4905570 w 5153976"/>
              <a:gd name="connsiteY5" fmla="*/ 496812 h 496811"/>
              <a:gd name="connsiteX6" fmla="*/ 248406 w 5153976"/>
              <a:gd name="connsiteY6" fmla="*/ 496811 h 496811"/>
              <a:gd name="connsiteX7" fmla="*/ 0 w 5153976"/>
              <a:gd name="connsiteY7" fmla="*/ 248405 h 496811"/>
              <a:gd name="connsiteX8" fmla="*/ 0 w 5153976"/>
              <a:gd name="connsiteY8" fmla="*/ 248406 h 4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976" h="496811" extrusionOk="0">
                <a:moveTo>
                  <a:pt x="0" y="248406"/>
                </a:moveTo>
                <a:cubicBezTo>
                  <a:pt x="-13926" y="102625"/>
                  <a:pt x="99886" y="4252"/>
                  <a:pt x="248406" y="0"/>
                </a:cubicBezTo>
                <a:cubicBezTo>
                  <a:pt x="1824953" y="132882"/>
                  <a:pt x="3035026" y="-84951"/>
                  <a:pt x="4905571" y="0"/>
                </a:cubicBezTo>
                <a:cubicBezTo>
                  <a:pt x="5027235" y="15163"/>
                  <a:pt x="5153222" y="115389"/>
                  <a:pt x="5153977" y="248406"/>
                </a:cubicBezTo>
                <a:lnTo>
                  <a:pt x="5153976" y="248406"/>
                </a:lnTo>
                <a:cubicBezTo>
                  <a:pt x="5151220" y="384089"/>
                  <a:pt x="5062553" y="506269"/>
                  <a:pt x="4905570" y="496812"/>
                </a:cubicBezTo>
                <a:cubicBezTo>
                  <a:pt x="3219166" y="546345"/>
                  <a:pt x="2050848" y="511620"/>
                  <a:pt x="248406" y="496811"/>
                </a:cubicBezTo>
                <a:cubicBezTo>
                  <a:pt x="93552" y="494106"/>
                  <a:pt x="-7215" y="392389"/>
                  <a:pt x="0" y="248405"/>
                </a:cubicBezTo>
                <a:lnTo>
                  <a:pt x="0" y="248406"/>
                </a:lnTo>
                <a:close/>
              </a:path>
            </a:pathLst>
          </a:custGeom>
          <a:noFill/>
          <a:ln cmpd="tri">
            <a:solidFill>
              <a:schemeClr val="bg1"/>
            </a:solidFill>
            <a:extLst>
              <a:ext uri="{C807C97D-BFC1-408E-A445-0C87EB9F89A2}">
                <ask:lineSketchStyleProps xmlns="" xmlns:ask="http://schemas.microsoft.com/office/drawing/2018/sketchyshapes" sd="121903347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educative-academy-buildings_43236">
            <a:extLst>
              <a:ext uri="{FF2B5EF4-FFF2-40B4-BE49-F238E27FC236}">
                <a16:creationId xmlns:a16="http://schemas.microsoft.com/office/drawing/2014/main" id="{75C265C1-7DAC-65FB-4CAB-3B89ECC2FD7E}"/>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420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EE335325-50A6-73B7-ED96-705FC883DA08}"/>
              </a:ext>
            </a:extLst>
          </p:cNvPr>
          <p:cNvGrpSpPr/>
          <p:nvPr/>
        </p:nvGrpSpPr>
        <p:grpSpPr>
          <a:xfrm>
            <a:off x="1692643" y="263154"/>
            <a:ext cx="9165455" cy="797391"/>
            <a:chOff x="1692643" y="263154"/>
            <a:chExt cx="9165455" cy="797391"/>
          </a:xfrm>
        </p:grpSpPr>
        <p:grpSp>
          <p:nvGrpSpPr>
            <p:cNvPr id="17" name="组合 16">
              <a:extLst>
                <a:ext uri="{FF2B5EF4-FFF2-40B4-BE49-F238E27FC236}">
                  <a16:creationId xmlns:a16="http://schemas.microsoft.com/office/drawing/2014/main" id="{A79320F9-0FAC-7FEF-2F90-F87362E9B612}"/>
                </a:ext>
              </a:extLst>
            </p:cNvPr>
            <p:cNvGrpSpPr/>
            <p:nvPr/>
          </p:nvGrpSpPr>
          <p:grpSpPr>
            <a:xfrm>
              <a:off x="1692643" y="263154"/>
              <a:ext cx="9165455" cy="797391"/>
              <a:chOff x="1692643" y="363492"/>
              <a:chExt cx="9165455" cy="797391"/>
            </a:xfrm>
          </p:grpSpPr>
          <p:sp>
            <p:nvSpPr>
              <p:cNvPr id="19" name="矩形 18">
                <a:extLst>
                  <a:ext uri="{FF2B5EF4-FFF2-40B4-BE49-F238E27FC236}">
                    <a16:creationId xmlns:a16="http://schemas.microsoft.com/office/drawing/2014/main" id="{32B907A3-5850-C9E4-6A59-7EFAA5FCF07A}"/>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1FDBE9F-E8D8-7FE8-BF6B-87BFB110D60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1EE9A460-3EAD-AAD4-89ED-A562E9EE8255}"/>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2" name="图片 21">
                <a:extLst>
                  <a:ext uri="{FF2B5EF4-FFF2-40B4-BE49-F238E27FC236}">
                    <a16:creationId xmlns:a16="http://schemas.microsoft.com/office/drawing/2014/main" id="{31CD9675-ACE8-1CA8-F0BE-8078604AFD88}"/>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8"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F85EF793-7E26-32C1-BABD-BDABCC55E602}"/>
                </a:ext>
              </a:extLst>
            </p:cNvPr>
            <p:cNvSpPr txBox="1"/>
            <p:nvPr/>
          </p:nvSpPr>
          <p:spPr>
            <a:xfrm>
              <a:off x="4945685"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学生文明礼仪</a:t>
              </a:r>
              <a:endParaRPr lang="en-US" altLang="zh-CN" sz="2800" b="1" dirty="0">
                <a:solidFill>
                  <a:schemeClr val="bg1"/>
                </a:solidFill>
                <a:cs typeface="+mn-ea"/>
                <a:sym typeface="+mn-lt"/>
              </a:endParaRPr>
            </a:p>
          </p:txBody>
        </p:sp>
      </p:grpSp>
      <p:grpSp>
        <p:nvGrpSpPr>
          <p:cNvPr id="7" name="组合 6">
            <a:extLst>
              <a:ext uri="{FF2B5EF4-FFF2-40B4-BE49-F238E27FC236}">
                <a16:creationId xmlns:a16="http://schemas.microsoft.com/office/drawing/2014/main" id="{38EA0BCF-4C6B-BB80-6F19-1FF89C0192F3}"/>
              </a:ext>
            </a:extLst>
          </p:cNvPr>
          <p:cNvGrpSpPr/>
          <p:nvPr/>
        </p:nvGrpSpPr>
        <p:grpSpPr>
          <a:xfrm>
            <a:off x="1450975" y="1619620"/>
            <a:ext cx="4645025" cy="1815565"/>
            <a:chOff x="1450975" y="1590866"/>
            <a:chExt cx="4645025" cy="1815565"/>
          </a:xfrm>
        </p:grpSpPr>
        <p:sp>
          <p:nvSpPr>
            <p:cNvPr id="23" name="Freeform 7123">
              <a:extLst>
                <a:ext uri="{FF2B5EF4-FFF2-40B4-BE49-F238E27FC236}">
                  <a16:creationId xmlns:a16="http://schemas.microsoft.com/office/drawing/2014/main" id="{5657A19E-A234-3097-5D0B-D31E0020994A}"/>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圆角 4">
              <a:extLst>
                <a:ext uri="{FF2B5EF4-FFF2-40B4-BE49-F238E27FC236}">
                  <a16:creationId xmlns:a16="http://schemas.microsoft.com/office/drawing/2014/main" id="{A20B37BE-0A24-3822-C6AA-2F9C4CD54E73}"/>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BF841204-00E3-246E-62E0-604B9239604A}"/>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心理文明</a:t>
              </a:r>
            </a:p>
          </p:txBody>
        </p:sp>
        <p:sp>
          <p:nvSpPr>
            <p:cNvPr id="26" name="文本框 25">
              <a:extLst>
                <a:ext uri="{FF2B5EF4-FFF2-40B4-BE49-F238E27FC236}">
                  <a16:creationId xmlns:a16="http://schemas.microsoft.com/office/drawing/2014/main" id="{58818F13-32F1-6479-15D8-1E07F93CFA7B}"/>
                </a:ext>
              </a:extLst>
            </p:cNvPr>
            <p:cNvSpPr txBox="1"/>
            <p:nvPr/>
          </p:nvSpPr>
          <p:spPr>
            <a:xfrm>
              <a:off x="1692643" y="2384286"/>
              <a:ext cx="1396536"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心理健康</a:t>
              </a:r>
              <a:endParaRPr kumimoji="1" lang="en-US" altLang="zh-CN" sz="1600" dirty="0">
                <a:solidFill>
                  <a:srgbClr val="1D7F8D"/>
                </a:solidFill>
                <a:cs typeface="+mn-ea"/>
                <a:sym typeface="+mn-lt"/>
              </a:endParaRPr>
            </a:p>
            <a:p>
              <a:pPr>
                <a:lnSpc>
                  <a:spcPct val="150000"/>
                </a:lnSpc>
              </a:pPr>
              <a:r>
                <a:rPr kumimoji="1" lang="zh-CN" altLang="en-US" sz="1600" dirty="0">
                  <a:solidFill>
                    <a:srgbClr val="1D7F8D"/>
                  </a:solidFill>
                  <a:cs typeface="+mn-ea"/>
                  <a:sym typeface="+mn-lt"/>
                </a:rPr>
                <a:t>健全自我人格</a:t>
              </a:r>
            </a:p>
          </p:txBody>
        </p:sp>
      </p:grpSp>
      <p:grpSp>
        <p:nvGrpSpPr>
          <p:cNvPr id="28" name="组合 27">
            <a:extLst>
              <a:ext uri="{FF2B5EF4-FFF2-40B4-BE49-F238E27FC236}">
                <a16:creationId xmlns:a16="http://schemas.microsoft.com/office/drawing/2014/main" id="{3E8F638E-F42D-CDB7-F161-97F5C404A6DD}"/>
              </a:ext>
            </a:extLst>
          </p:cNvPr>
          <p:cNvGrpSpPr/>
          <p:nvPr/>
        </p:nvGrpSpPr>
        <p:grpSpPr>
          <a:xfrm>
            <a:off x="6154056" y="1619620"/>
            <a:ext cx="4645025" cy="1815565"/>
            <a:chOff x="1450975" y="1590866"/>
            <a:chExt cx="4645025" cy="1815565"/>
          </a:xfrm>
        </p:grpSpPr>
        <p:sp>
          <p:nvSpPr>
            <p:cNvPr id="29" name="Freeform 7123">
              <a:extLst>
                <a:ext uri="{FF2B5EF4-FFF2-40B4-BE49-F238E27FC236}">
                  <a16:creationId xmlns:a16="http://schemas.microsoft.com/office/drawing/2014/main" id="{39DF7185-83E4-8552-B225-03F42ABFBE35}"/>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圆角 29">
              <a:extLst>
                <a:ext uri="{FF2B5EF4-FFF2-40B4-BE49-F238E27FC236}">
                  <a16:creationId xmlns:a16="http://schemas.microsoft.com/office/drawing/2014/main" id="{E16132D0-4CD9-77C8-4750-F9CB6201E26A}"/>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1E20264A-C5A3-EBFF-4E45-F040FFC69D91}"/>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行为文明</a:t>
              </a:r>
            </a:p>
          </p:txBody>
        </p:sp>
        <p:sp>
          <p:nvSpPr>
            <p:cNvPr id="32" name="文本框 31">
              <a:extLst>
                <a:ext uri="{FF2B5EF4-FFF2-40B4-BE49-F238E27FC236}">
                  <a16:creationId xmlns:a16="http://schemas.microsoft.com/office/drawing/2014/main" id="{AAEB2EDA-5745-D9F2-79E1-8F586C45F5A6}"/>
                </a:ext>
              </a:extLst>
            </p:cNvPr>
            <p:cNvSpPr txBox="1"/>
            <p:nvPr/>
          </p:nvSpPr>
          <p:spPr>
            <a:xfrm>
              <a:off x="1692643" y="2384286"/>
              <a:ext cx="1800493"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遵守公民道德规范</a:t>
              </a:r>
            </a:p>
            <a:p>
              <a:pPr>
                <a:lnSpc>
                  <a:spcPct val="150000"/>
                </a:lnSpc>
              </a:pPr>
              <a:r>
                <a:rPr kumimoji="1" lang="zh-CN" altLang="en-US" sz="1600" dirty="0">
                  <a:solidFill>
                    <a:srgbClr val="1D7F8D"/>
                  </a:solidFill>
                  <a:cs typeface="+mn-ea"/>
                  <a:sym typeface="+mn-lt"/>
                </a:rPr>
                <a:t>遵守市民规范</a:t>
              </a:r>
            </a:p>
          </p:txBody>
        </p:sp>
      </p:grpSp>
      <p:grpSp>
        <p:nvGrpSpPr>
          <p:cNvPr id="33" name="组合 32">
            <a:extLst>
              <a:ext uri="{FF2B5EF4-FFF2-40B4-BE49-F238E27FC236}">
                <a16:creationId xmlns:a16="http://schemas.microsoft.com/office/drawing/2014/main" id="{BD3F7E40-3F39-8000-BB25-48775BD7258A}"/>
              </a:ext>
            </a:extLst>
          </p:cNvPr>
          <p:cNvGrpSpPr/>
          <p:nvPr/>
        </p:nvGrpSpPr>
        <p:grpSpPr>
          <a:xfrm>
            <a:off x="1450975" y="3782249"/>
            <a:ext cx="4645025" cy="1815565"/>
            <a:chOff x="1450975" y="1590866"/>
            <a:chExt cx="4645025" cy="1815565"/>
          </a:xfrm>
        </p:grpSpPr>
        <p:sp>
          <p:nvSpPr>
            <p:cNvPr id="34" name="Freeform 7123">
              <a:extLst>
                <a:ext uri="{FF2B5EF4-FFF2-40B4-BE49-F238E27FC236}">
                  <a16:creationId xmlns:a16="http://schemas.microsoft.com/office/drawing/2014/main" id="{FEC99190-3597-8CE3-9FAE-881A3FF0A55F}"/>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矩形: 圆角 34">
              <a:extLst>
                <a:ext uri="{FF2B5EF4-FFF2-40B4-BE49-F238E27FC236}">
                  <a16:creationId xmlns:a16="http://schemas.microsoft.com/office/drawing/2014/main" id="{09520CE1-C72E-81F6-691A-EC478072AFB7}"/>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691FB628-6908-7D02-A5AA-D23188CBC7DD}"/>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语言文明</a:t>
              </a:r>
            </a:p>
          </p:txBody>
        </p:sp>
        <p:sp>
          <p:nvSpPr>
            <p:cNvPr id="37" name="文本框 36">
              <a:extLst>
                <a:ext uri="{FF2B5EF4-FFF2-40B4-BE49-F238E27FC236}">
                  <a16:creationId xmlns:a16="http://schemas.microsoft.com/office/drawing/2014/main" id="{5063E023-6D2C-D325-09B3-F3B07DE4B175}"/>
                </a:ext>
              </a:extLst>
            </p:cNvPr>
            <p:cNvSpPr txBox="1"/>
            <p:nvPr/>
          </p:nvSpPr>
          <p:spPr>
            <a:xfrm>
              <a:off x="1692643" y="2345797"/>
              <a:ext cx="1598515" cy="795474"/>
            </a:xfrm>
            <a:prstGeom prst="rect">
              <a:avLst/>
            </a:prstGeom>
            <a:noFill/>
          </p:spPr>
          <p:txBody>
            <a:bodyPr wrap="none" rtlCol="0">
              <a:spAutoFit/>
            </a:bodyPr>
            <a:lstStyle/>
            <a:p>
              <a:pPr>
                <a:lnSpc>
                  <a:spcPct val="150000"/>
                </a:lnSpc>
              </a:pPr>
              <a:r>
                <a:rPr kumimoji="1" lang="zh-CN" altLang="en-US" sz="1600" dirty="0">
                  <a:solidFill>
                    <a:srgbClr val="1D7F8D"/>
                  </a:solidFill>
                  <a:cs typeface="+mn-ea"/>
                  <a:sym typeface="+mn-lt"/>
                </a:rPr>
                <a:t>学习文明用语</a:t>
              </a:r>
            </a:p>
            <a:p>
              <a:pPr>
                <a:lnSpc>
                  <a:spcPct val="150000"/>
                </a:lnSpc>
              </a:pPr>
              <a:r>
                <a:rPr kumimoji="1" lang="zh-CN" altLang="en-US" sz="1600" dirty="0">
                  <a:solidFill>
                    <a:srgbClr val="1D7F8D"/>
                  </a:solidFill>
                  <a:cs typeface="+mn-ea"/>
                  <a:sym typeface="+mn-lt"/>
                </a:rPr>
                <a:t>校园内讲普通话</a:t>
              </a:r>
            </a:p>
          </p:txBody>
        </p:sp>
      </p:grpSp>
      <p:grpSp>
        <p:nvGrpSpPr>
          <p:cNvPr id="38" name="组合 37">
            <a:extLst>
              <a:ext uri="{FF2B5EF4-FFF2-40B4-BE49-F238E27FC236}">
                <a16:creationId xmlns:a16="http://schemas.microsoft.com/office/drawing/2014/main" id="{282177A3-26DA-0256-B3B5-6CEC6FF126DE}"/>
              </a:ext>
            </a:extLst>
          </p:cNvPr>
          <p:cNvGrpSpPr/>
          <p:nvPr/>
        </p:nvGrpSpPr>
        <p:grpSpPr>
          <a:xfrm>
            <a:off x="6154056" y="3782249"/>
            <a:ext cx="4645025" cy="1815565"/>
            <a:chOff x="1450975" y="1590866"/>
            <a:chExt cx="4645025" cy="1815565"/>
          </a:xfrm>
        </p:grpSpPr>
        <p:sp>
          <p:nvSpPr>
            <p:cNvPr id="39" name="Freeform 7123">
              <a:extLst>
                <a:ext uri="{FF2B5EF4-FFF2-40B4-BE49-F238E27FC236}">
                  <a16:creationId xmlns:a16="http://schemas.microsoft.com/office/drawing/2014/main" id="{692956C7-E7A7-8092-4982-05883E414110}"/>
                </a:ext>
              </a:extLst>
            </p:cNvPr>
            <p:cNvSpPr>
              <a:spLocks noEditPoints="1"/>
            </p:cNvSpPr>
            <p:nvPr/>
          </p:nvSpPr>
          <p:spPr bwMode="auto">
            <a:xfrm>
              <a:off x="1450975" y="1590866"/>
              <a:ext cx="4645025" cy="1285244"/>
            </a:xfrm>
            <a:custGeom>
              <a:avLst/>
              <a:gdLst>
                <a:gd name="T0" fmla="*/ 168 w 247"/>
                <a:gd name="T1" fmla="*/ 50 h 95"/>
                <a:gd name="T2" fmla="*/ 160 w 247"/>
                <a:gd name="T3" fmla="*/ 79 h 95"/>
                <a:gd name="T4" fmla="*/ 157 w 247"/>
                <a:gd name="T5" fmla="*/ 45 h 95"/>
                <a:gd name="T6" fmla="*/ 220 w 247"/>
                <a:gd name="T7" fmla="*/ 28 h 95"/>
                <a:gd name="T8" fmla="*/ 207 w 247"/>
                <a:gd name="T9" fmla="*/ 15 h 95"/>
                <a:gd name="T10" fmla="*/ 223 w 247"/>
                <a:gd name="T11" fmla="*/ 37 h 95"/>
                <a:gd name="T12" fmla="*/ 198 w 247"/>
                <a:gd name="T13" fmla="*/ 41 h 95"/>
                <a:gd name="T14" fmla="*/ 2 w 247"/>
                <a:gd name="T15" fmla="*/ 37 h 95"/>
                <a:gd name="T16" fmla="*/ 39 w 247"/>
                <a:gd name="T17" fmla="*/ 58 h 95"/>
                <a:gd name="T18" fmla="*/ 101 w 247"/>
                <a:gd name="T19" fmla="*/ 48 h 95"/>
                <a:gd name="T20" fmla="*/ 110 w 247"/>
                <a:gd name="T21" fmla="*/ 28 h 95"/>
                <a:gd name="T22" fmla="*/ 146 w 247"/>
                <a:gd name="T23" fmla="*/ 23 h 95"/>
                <a:gd name="T24" fmla="*/ 165 w 247"/>
                <a:gd name="T25" fmla="*/ 23 h 95"/>
                <a:gd name="T26" fmla="*/ 204 w 247"/>
                <a:gd name="T27" fmla="*/ 23 h 95"/>
                <a:gd name="T28" fmla="*/ 149 w 247"/>
                <a:gd name="T29" fmla="*/ 7 h 95"/>
                <a:gd name="T30" fmla="*/ 84 w 247"/>
                <a:gd name="T31" fmla="*/ 7 h 95"/>
                <a:gd name="T32" fmla="*/ 18 w 247"/>
                <a:gd name="T33" fmla="*/ 3 h 95"/>
                <a:gd name="T34" fmla="*/ 160 w 247"/>
                <a:gd name="T35" fmla="*/ 18 h 95"/>
                <a:gd name="T36" fmla="*/ 133 w 247"/>
                <a:gd name="T37" fmla="*/ 27 h 95"/>
                <a:gd name="T38" fmla="*/ 114 w 247"/>
                <a:gd name="T39" fmla="*/ 18 h 95"/>
                <a:gd name="T40" fmla="*/ 95 w 247"/>
                <a:gd name="T41" fmla="*/ 32 h 95"/>
                <a:gd name="T42" fmla="*/ 109 w 247"/>
                <a:gd name="T43" fmla="*/ 23 h 95"/>
                <a:gd name="T44" fmla="*/ 94 w 247"/>
                <a:gd name="T45" fmla="*/ 12 h 95"/>
                <a:gd name="T46" fmla="*/ 62 w 247"/>
                <a:gd name="T47" fmla="*/ 37 h 95"/>
                <a:gd name="T48" fmla="*/ 70 w 247"/>
                <a:gd name="T49" fmla="*/ 18 h 95"/>
                <a:gd name="T50" fmla="*/ 62 w 247"/>
                <a:gd name="T51" fmla="*/ 19 h 95"/>
                <a:gd name="T52" fmla="*/ 55 w 247"/>
                <a:gd name="T53" fmla="*/ 49 h 95"/>
                <a:gd name="T54" fmla="*/ 44 w 247"/>
                <a:gd name="T55" fmla="*/ 38 h 95"/>
                <a:gd name="T56" fmla="*/ 40 w 247"/>
                <a:gd name="T57" fmla="*/ 23 h 95"/>
                <a:gd name="T58" fmla="*/ 29 w 247"/>
                <a:gd name="T59" fmla="*/ 27 h 95"/>
                <a:gd name="T60" fmla="*/ 23 w 247"/>
                <a:gd name="T61" fmla="*/ 23 h 95"/>
                <a:gd name="T62" fmla="*/ 9 w 247"/>
                <a:gd name="T63" fmla="*/ 7 h 95"/>
                <a:gd name="T64" fmla="*/ 205 w 247"/>
                <a:gd name="T65" fmla="*/ 43 h 95"/>
                <a:gd name="T66" fmla="*/ 179 w 247"/>
                <a:gd name="T67" fmla="*/ 53 h 95"/>
                <a:gd name="T68" fmla="*/ 193 w 247"/>
                <a:gd name="T69" fmla="*/ 60 h 95"/>
                <a:gd name="T70" fmla="*/ 189 w 247"/>
                <a:gd name="T71" fmla="*/ 70 h 95"/>
                <a:gd name="T72" fmla="*/ 154 w 247"/>
                <a:gd name="T73" fmla="*/ 81 h 95"/>
                <a:gd name="T74" fmla="*/ 149 w 247"/>
                <a:gd name="T75" fmla="*/ 88 h 95"/>
                <a:gd name="T76" fmla="*/ 175 w 247"/>
                <a:gd name="T77" fmla="*/ 45 h 95"/>
                <a:gd name="T78" fmla="*/ 171 w 247"/>
                <a:gd name="T79" fmla="*/ 70 h 95"/>
                <a:gd name="T80" fmla="*/ 226 w 247"/>
                <a:gd name="T81" fmla="*/ 50 h 95"/>
                <a:gd name="T82" fmla="*/ 214 w 247"/>
                <a:gd name="T83" fmla="*/ 94 h 95"/>
                <a:gd name="T84" fmla="*/ 202 w 247"/>
                <a:gd name="T85" fmla="*/ 61 h 95"/>
                <a:gd name="T86" fmla="*/ 212 w 247"/>
                <a:gd name="T87" fmla="*/ 93 h 95"/>
                <a:gd name="T88" fmla="*/ 187 w 247"/>
                <a:gd name="T89" fmla="*/ 47 h 95"/>
                <a:gd name="T90" fmla="*/ 112 w 247"/>
                <a:gd name="T91" fmla="*/ 72 h 95"/>
                <a:gd name="T92" fmla="*/ 102 w 247"/>
                <a:gd name="T93" fmla="*/ 61 h 95"/>
                <a:gd name="T94" fmla="*/ 77 w 247"/>
                <a:gd name="T95" fmla="*/ 63 h 95"/>
                <a:gd name="T96" fmla="*/ 144 w 247"/>
                <a:gd name="T97" fmla="*/ 71 h 95"/>
                <a:gd name="T98" fmla="*/ 137 w 247"/>
                <a:gd name="T99" fmla="*/ 76 h 95"/>
                <a:gd name="T100" fmla="*/ 119 w 247"/>
                <a:gd name="T101" fmla="*/ 61 h 95"/>
                <a:gd name="T102" fmla="*/ 148 w 247"/>
                <a:gd name="T103" fmla="*/ 46 h 95"/>
                <a:gd name="T104" fmla="*/ 7 w 247"/>
                <a:gd name="T105" fmla="*/ 75 h 95"/>
                <a:gd name="T106" fmla="*/ 40 w 247"/>
                <a:gd name="T107" fmla="*/ 87 h 95"/>
                <a:gd name="T108" fmla="*/ 105 w 247"/>
                <a:gd name="T109" fmla="*/ 76 h 95"/>
                <a:gd name="T110" fmla="*/ 76 w 247"/>
                <a:gd name="T111" fmla="*/ 84 h 95"/>
                <a:gd name="T112" fmla="*/ 84 w 247"/>
                <a:gd name="T113" fmla="*/ 89 h 95"/>
                <a:gd name="T114" fmla="*/ 88 w 247"/>
                <a:gd name="T115" fmla="*/ 84 h 95"/>
                <a:gd name="T116" fmla="*/ 45 w 247"/>
                <a:gd name="T117" fmla="*/ 80 h 95"/>
                <a:gd name="T118" fmla="*/ 5 w 247"/>
                <a:gd name="T119" fmla="*/ 75 h 95"/>
                <a:gd name="T120" fmla="*/ 56 w 247"/>
                <a:gd name="T121" fmla="*/ 73 h 95"/>
                <a:gd name="T122" fmla="*/ 4 w 247"/>
                <a:gd name="T123" fmla="*/ 54 h 95"/>
                <a:gd name="T124" fmla="*/ 13 w 247"/>
                <a:gd name="T12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95">
                  <a:moveTo>
                    <a:pt x="183" y="25"/>
                  </a:moveTo>
                  <a:cubicBezTo>
                    <a:pt x="183" y="24"/>
                    <a:pt x="183" y="24"/>
                    <a:pt x="183" y="24"/>
                  </a:cubicBezTo>
                  <a:cubicBezTo>
                    <a:pt x="182" y="25"/>
                    <a:pt x="182" y="25"/>
                    <a:pt x="182" y="25"/>
                  </a:cubicBezTo>
                  <a:cubicBezTo>
                    <a:pt x="182" y="25"/>
                    <a:pt x="182" y="26"/>
                    <a:pt x="182" y="27"/>
                  </a:cubicBezTo>
                  <a:cubicBezTo>
                    <a:pt x="183" y="27"/>
                    <a:pt x="183" y="26"/>
                    <a:pt x="183" y="25"/>
                  </a:cubicBezTo>
                  <a:close/>
                  <a:moveTo>
                    <a:pt x="179" y="32"/>
                  </a:moveTo>
                  <a:cubicBezTo>
                    <a:pt x="180" y="31"/>
                    <a:pt x="180" y="30"/>
                    <a:pt x="179" y="29"/>
                  </a:cubicBezTo>
                  <a:cubicBezTo>
                    <a:pt x="178" y="29"/>
                    <a:pt x="178" y="29"/>
                    <a:pt x="178" y="29"/>
                  </a:cubicBezTo>
                  <a:cubicBezTo>
                    <a:pt x="178" y="31"/>
                    <a:pt x="178" y="31"/>
                    <a:pt x="178" y="31"/>
                  </a:cubicBezTo>
                  <a:cubicBezTo>
                    <a:pt x="179" y="31"/>
                    <a:pt x="179" y="31"/>
                    <a:pt x="179" y="32"/>
                  </a:cubicBezTo>
                  <a:close/>
                  <a:moveTo>
                    <a:pt x="193" y="34"/>
                  </a:moveTo>
                  <a:cubicBezTo>
                    <a:pt x="192" y="33"/>
                    <a:pt x="192" y="34"/>
                    <a:pt x="191" y="34"/>
                  </a:cubicBezTo>
                  <a:cubicBezTo>
                    <a:pt x="193" y="36"/>
                    <a:pt x="193" y="36"/>
                    <a:pt x="193" y="36"/>
                  </a:cubicBezTo>
                  <a:cubicBezTo>
                    <a:pt x="193" y="35"/>
                    <a:pt x="194" y="34"/>
                    <a:pt x="193" y="34"/>
                  </a:cubicBezTo>
                  <a:close/>
                  <a:moveTo>
                    <a:pt x="179" y="26"/>
                  </a:moveTo>
                  <a:cubicBezTo>
                    <a:pt x="180" y="25"/>
                    <a:pt x="179" y="25"/>
                    <a:pt x="178" y="25"/>
                  </a:cubicBezTo>
                  <a:cubicBezTo>
                    <a:pt x="177" y="25"/>
                    <a:pt x="178" y="27"/>
                    <a:pt x="179" y="27"/>
                  </a:cubicBezTo>
                  <a:cubicBezTo>
                    <a:pt x="179" y="27"/>
                    <a:pt x="179" y="27"/>
                    <a:pt x="179" y="26"/>
                  </a:cubicBezTo>
                  <a:close/>
                  <a:moveTo>
                    <a:pt x="193" y="38"/>
                  </a:moveTo>
                  <a:cubicBezTo>
                    <a:pt x="192" y="38"/>
                    <a:pt x="192" y="39"/>
                    <a:pt x="191" y="39"/>
                  </a:cubicBezTo>
                  <a:cubicBezTo>
                    <a:pt x="191" y="40"/>
                    <a:pt x="191" y="42"/>
                    <a:pt x="192" y="42"/>
                  </a:cubicBezTo>
                  <a:cubicBezTo>
                    <a:pt x="193" y="41"/>
                    <a:pt x="194" y="40"/>
                    <a:pt x="193" y="38"/>
                  </a:cubicBezTo>
                  <a:close/>
                  <a:moveTo>
                    <a:pt x="186" y="56"/>
                  </a:moveTo>
                  <a:cubicBezTo>
                    <a:pt x="186" y="55"/>
                    <a:pt x="186" y="55"/>
                    <a:pt x="186" y="55"/>
                  </a:cubicBezTo>
                  <a:cubicBezTo>
                    <a:pt x="185" y="55"/>
                    <a:pt x="185" y="55"/>
                    <a:pt x="185" y="55"/>
                  </a:cubicBezTo>
                  <a:cubicBezTo>
                    <a:pt x="185" y="56"/>
                    <a:pt x="185" y="57"/>
                    <a:pt x="186" y="56"/>
                  </a:cubicBezTo>
                  <a:close/>
                  <a:moveTo>
                    <a:pt x="171" y="31"/>
                  </a:moveTo>
                  <a:cubicBezTo>
                    <a:pt x="172" y="33"/>
                    <a:pt x="172" y="33"/>
                    <a:pt x="172" y="33"/>
                  </a:cubicBezTo>
                  <a:cubicBezTo>
                    <a:pt x="173" y="33"/>
                    <a:pt x="175" y="32"/>
                    <a:pt x="175" y="34"/>
                  </a:cubicBezTo>
                  <a:cubicBezTo>
                    <a:pt x="177" y="34"/>
                    <a:pt x="176" y="32"/>
                    <a:pt x="176" y="31"/>
                  </a:cubicBezTo>
                  <a:cubicBezTo>
                    <a:pt x="175" y="30"/>
                    <a:pt x="176" y="29"/>
                    <a:pt x="175" y="29"/>
                  </a:cubicBezTo>
                  <a:cubicBezTo>
                    <a:pt x="174" y="30"/>
                    <a:pt x="173" y="31"/>
                    <a:pt x="174" y="32"/>
                  </a:cubicBezTo>
                  <a:cubicBezTo>
                    <a:pt x="174" y="32"/>
                    <a:pt x="174" y="32"/>
                    <a:pt x="174" y="32"/>
                  </a:cubicBezTo>
                  <a:cubicBezTo>
                    <a:pt x="174" y="32"/>
                    <a:pt x="174" y="32"/>
                    <a:pt x="174" y="32"/>
                  </a:cubicBezTo>
                  <a:cubicBezTo>
                    <a:pt x="173" y="32"/>
                    <a:pt x="172" y="30"/>
                    <a:pt x="171" y="31"/>
                  </a:cubicBezTo>
                  <a:close/>
                  <a:moveTo>
                    <a:pt x="168" y="59"/>
                  </a:moveTo>
                  <a:cubicBezTo>
                    <a:pt x="168" y="59"/>
                    <a:pt x="168" y="59"/>
                    <a:pt x="168" y="59"/>
                  </a:cubicBezTo>
                  <a:cubicBezTo>
                    <a:pt x="168" y="58"/>
                    <a:pt x="168" y="58"/>
                    <a:pt x="168" y="58"/>
                  </a:cubicBezTo>
                  <a:lnTo>
                    <a:pt x="168" y="59"/>
                  </a:lnTo>
                  <a:close/>
                  <a:moveTo>
                    <a:pt x="167" y="55"/>
                  </a:moveTo>
                  <a:cubicBezTo>
                    <a:pt x="168" y="55"/>
                    <a:pt x="168" y="55"/>
                    <a:pt x="168" y="55"/>
                  </a:cubicBezTo>
                  <a:cubicBezTo>
                    <a:pt x="169" y="55"/>
                    <a:pt x="169" y="55"/>
                    <a:pt x="169" y="55"/>
                  </a:cubicBezTo>
                  <a:cubicBezTo>
                    <a:pt x="169" y="55"/>
                    <a:pt x="168" y="54"/>
                    <a:pt x="167" y="55"/>
                  </a:cubicBezTo>
                  <a:close/>
                  <a:moveTo>
                    <a:pt x="161" y="33"/>
                  </a:moveTo>
                  <a:cubicBezTo>
                    <a:pt x="159" y="34"/>
                    <a:pt x="162" y="35"/>
                    <a:pt x="160" y="36"/>
                  </a:cubicBezTo>
                  <a:cubicBezTo>
                    <a:pt x="161" y="37"/>
                    <a:pt x="159" y="38"/>
                    <a:pt x="160" y="39"/>
                  </a:cubicBezTo>
                  <a:cubicBezTo>
                    <a:pt x="161" y="39"/>
                    <a:pt x="161" y="39"/>
                    <a:pt x="162" y="39"/>
                  </a:cubicBezTo>
                  <a:cubicBezTo>
                    <a:pt x="160" y="37"/>
                    <a:pt x="163" y="34"/>
                    <a:pt x="161" y="33"/>
                  </a:cubicBezTo>
                  <a:close/>
                  <a:moveTo>
                    <a:pt x="190" y="41"/>
                  </a:moveTo>
                  <a:cubicBezTo>
                    <a:pt x="190" y="40"/>
                    <a:pt x="190" y="40"/>
                    <a:pt x="190" y="40"/>
                  </a:cubicBezTo>
                  <a:cubicBezTo>
                    <a:pt x="190" y="39"/>
                    <a:pt x="189" y="40"/>
                    <a:pt x="188" y="40"/>
                  </a:cubicBezTo>
                  <a:cubicBezTo>
                    <a:pt x="189" y="41"/>
                    <a:pt x="189" y="41"/>
                    <a:pt x="190" y="41"/>
                  </a:cubicBezTo>
                  <a:close/>
                  <a:moveTo>
                    <a:pt x="171" y="40"/>
                  </a:moveTo>
                  <a:cubicBezTo>
                    <a:pt x="171" y="41"/>
                    <a:pt x="172" y="40"/>
                    <a:pt x="172" y="40"/>
                  </a:cubicBezTo>
                  <a:cubicBezTo>
                    <a:pt x="172" y="40"/>
                    <a:pt x="172" y="39"/>
                    <a:pt x="172" y="39"/>
                  </a:cubicBezTo>
                  <a:cubicBezTo>
                    <a:pt x="171" y="38"/>
                    <a:pt x="171" y="40"/>
                    <a:pt x="171" y="40"/>
                  </a:cubicBezTo>
                  <a:close/>
                  <a:moveTo>
                    <a:pt x="168" y="65"/>
                  </a:moveTo>
                  <a:cubicBezTo>
                    <a:pt x="168" y="63"/>
                    <a:pt x="168" y="63"/>
                    <a:pt x="167" y="62"/>
                  </a:cubicBezTo>
                  <a:cubicBezTo>
                    <a:pt x="166" y="62"/>
                    <a:pt x="167" y="64"/>
                    <a:pt x="166" y="65"/>
                  </a:cubicBezTo>
                  <a:cubicBezTo>
                    <a:pt x="167" y="65"/>
                    <a:pt x="167" y="65"/>
                    <a:pt x="168" y="65"/>
                  </a:cubicBezTo>
                  <a:close/>
                  <a:moveTo>
                    <a:pt x="168" y="50"/>
                  </a:moveTo>
                  <a:cubicBezTo>
                    <a:pt x="167" y="50"/>
                    <a:pt x="167" y="50"/>
                    <a:pt x="167" y="50"/>
                  </a:cubicBezTo>
                  <a:cubicBezTo>
                    <a:pt x="167" y="51"/>
                    <a:pt x="168" y="51"/>
                    <a:pt x="168" y="51"/>
                  </a:cubicBezTo>
                  <a:lnTo>
                    <a:pt x="168" y="50"/>
                  </a:lnTo>
                  <a:close/>
                  <a:moveTo>
                    <a:pt x="203" y="52"/>
                  </a:moveTo>
                  <a:cubicBezTo>
                    <a:pt x="202" y="52"/>
                    <a:pt x="202" y="52"/>
                    <a:pt x="202" y="52"/>
                  </a:cubicBezTo>
                  <a:cubicBezTo>
                    <a:pt x="202" y="53"/>
                    <a:pt x="202" y="53"/>
                    <a:pt x="202" y="53"/>
                  </a:cubicBezTo>
                  <a:cubicBezTo>
                    <a:pt x="202" y="53"/>
                    <a:pt x="202" y="53"/>
                    <a:pt x="202" y="53"/>
                  </a:cubicBezTo>
                  <a:lnTo>
                    <a:pt x="203" y="52"/>
                  </a:lnTo>
                  <a:close/>
                  <a:moveTo>
                    <a:pt x="203" y="58"/>
                  </a:moveTo>
                  <a:cubicBezTo>
                    <a:pt x="204" y="57"/>
                    <a:pt x="203" y="56"/>
                    <a:pt x="202" y="56"/>
                  </a:cubicBezTo>
                  <a:cubicBezTo>
                    <a:pt x="201" y="56"/>
                    <a:pt x="202" y="57"/>
                    <a:pt x="203" y="58"/>
                  </a:cubicBezTo>
                  <a:close/>
                  <a:moveTo>
                    <a:pt x="202" y="47"/>
                  </a:moveTo>
                  <a:cubicBezTo>
                    <a:pt x="202" y="48"/>
                    <a:pt x="202" y="48"/>
                    <a:pt x="202" y="49"/>
                  </a:cubicBezTo>
                  <a:cubicBezTo>
                    <a:pt x="204" y="49"/>
                    <a:pt x="204" y="49"/>
                    <a:pt x="204" y="49"/>
                  </a:cubicBezTo>
                  <a:cubicBezTo>
                    <a:pt x="203" y="48"/>
                    <a:pt x="204" y="47"/>
                    <a:pt x="202" y="47"/>
                  </a:cubicBezTo>
                  <a:close/>
                  <a:moveTo>
                    <a:pt x="189" y="19"/>
                  </a:moveTo>
                  <a:cubicBezTo>
                    <a:pt x="190" y="19"/>
                    <a:pt x="190" y="19"/>
                    <a:pt x="190" y="19"/>
                  </a:cubicBezTo>
                  <a:cubicBezTo>
                    <a:pt x="189" y="18"/>
                    <a:pt x="189" y="18"/>
                    <a:pt x="189" y="18"/>
                  </a:cubicBezTo>
                  <a:lnTo>
                    <a:pt x="189" y="19"/>
                  </a:lnTo>
                  <a:close/>
                  <a:moveTo>
                    <a:pt x="162" y="43"/>
                  </a:moveTo>
                  <a:cubicBezTo>
                    <a:pt x="162" y="43"/>
                    <a:pt x="161" y="43"/>
                    <a:pt x="161" y="42"/>
                  </a:cubicBezTo>
                  <a:cubicBezTo>
                    <a:pt x="160" y="42"/>
                    <a:pt x="159" y="43"/>
                    <a:pt x="160" y="44"/>
                  </a:cubicBezTo>
                  <a:cubicBezTo>
                    <a:pt x="161" y="43"/>
                    <a:pt x="161" y="44"/>
                    <a:pt x="162" y="43"/>
                  </a:cubicBezTo>
                  <a:close/>
                  <a:moveTo>
                    <a:pt x="204" y="27"/>
                  </a:moveTo>
                  <a:cubicBezTo>
                    <a:pt x="202" y="27"/>
                    <a:pt x="202" y="27"/>
                    <a:pt x="202" y="27"/>
                  </a:cubicBezTo>
                  <a:cubicBezTo>
                    <a:pt x="204" y="28"/>
                    <a:pt x="202" y="29"/>
                    <a:pt x="203" y="29"/>
                  </a:cubicBezTo>
                  <a:cubicBezTo>
                    <a:pt x="203" y="28"/>
                    <a:pt x="205" y="28"/>
                    <a:pt x="204" y="27"/>
                  </a:cubicBezTo>
                  <a:close/>
                  <a:moveTo>
                    <a:pt x="203" y="38"/>
                  </a:moveTo>
                  <a:cubicBezTo>
                    <a:pt x="202" y="38"/>
                    <a:pt x="202" y="39"/>
                    <a:pt x="202" y="39"/>
                  </a:cubicBezTo>
                  <a:cubicBezTo>
                    <a:pt x="201" y="40"/>
                    <a:pt x="202" y="41"/>
                    <a:pt x="203" y="41"/>
                  </a:cubicBezTo>
                  <a:cubicBezTo>
                    <a:pt x="204" y="41"/>
                    <a:pt x="204" y="41"/>
                    <a:pt x="204" y="41"/>
                  </a:cubicBezTo>
                  <a:cubicBezTo>
                    <a:pt x="204" y="40"/>
                    <a:pt x="204" y="39"/>
                    <a:pt x="203" y="38"/>
                  </a:cubicBezTo>
                  <a:close/>
                  <a:moveTo>
                    <a:pt x="186" y="41"/>
                  </a:moveTo>
                  <a:cubicBezTo>
                    <a:pt x="187" y="41"/>
                    <a:pt x="187" y="40"/>
                    <a:pt x="188" y="40"/>
                  </a:cubicBezTo>
                  <a:cubicBezTo>
                    <a:pt x="187" y="38"/>
                    <a:pt x="187" y="37"/>
                    <a:pt x="188" y="36"/>
                  </a:cubicBezTo>
                  <a:cubicBezTo>
                    <a:pt x="190" y="36"/>
                    <a:pt x="190" y="36"/>
                    <a:pt x="190" y="36"/>
                  </a:cubicBezTo>
                  <a:cubicBezTo>
                    <a:pt x="190" y="34"/>
                    <a:pt x="190" y="34"/>
                    <a:pt x="190" y="34"/>
                  </a:cubicBezTo>
                  <a:cubicBezTo>
                    <a:pt x="188" y="38"/>
                    <a:pt x="184" y="30"/>
                    <a:pt x="186" y="36"/>
                  </a:cubicBezTo>
                  <a:cubicBezTo>
                    <a:pt x="184" y="37"/>
                    <a:pt x="184" y="41"/>
                    <a:pt x="186" y="41"/>
                  </a:cubicBezTo>
                  <a:close/>
                  <a:moveTo>
                    <a:pt x="190" y="30"/>
                  </a:moveTo>
                  <a:cubicBezTo>
                    <a:pt x="190" y="31"/>
                    <a:pt x="190" y="31"/>
                    <a:pt x="190" y="31"/>
                  </a:cubicBezTo>
                  <a:cubicBezTo>
                    <a:pt x="190" y="30"/>
                    <a:pt x="190" y="30"/>
                    <a:pt x="190" y="30"/>
                  </a:cubicBezTo>
                  <a:close/>
                  <a:moveTo>
                    <a:pt x="189" y="62"/>
                  </a:moveTo>
                  <a:cubicBezTo>
                    <a:pt x="190" y="61"/>
                    <a:pt x="190" y="60"/>
                    <a:pt x="189" y="60"/>
                  </a:cubicBezTo>
                  <a:cubicBezTo>
                    <a:pt x="188" y="60"/>
                    <a:pt x="188" y="60"/>
                    <a:pt x="188" y="60"/>
                  </a:cubicBezTo>
                  <a:cubicBezTo>
                    <a:pt x="188" y="61"/>
                    <a:pt x="189" y="61"/>
                    <a:pt x="189" y="62"/>
                  </a:cubicBezTo>
                  <a:close/>
                  <a:moveTo>
                    <a:pt x="186" y="30"/>
                  </a:moveTo>
                  <a:cubicBezTo>
                    <a:pt x="187" y="29"/>
                    <a:pt x="187" y="27"/>
                    <a:pt x="188" y="26"/>
                  </a:cubicBezTo>
                  <a:cubicBezTo>
                    <a:pt x="187" y="26"/>
                    <a:pt x="186" y="25"/>
                    <a:pt x="186" y="26"/>
                  </a:cubicBezTo>
                  <a:cubicBezTo>
                    <a:pt x="186" y="27"/>
                    <a:pt x="185" y="29"/>
                    <a:pt x="186" y="30"/>
                  </a:cubicBezTo>
                  <a:close/>
                  <a:moveTo>
                    <a:pt x="191" y="44"/>
                  </a:moveTo>
                  <a:cubicBezTo>
                    <a:pt x="192" y="45"/>
                    <a:pt x="192" y="45"/>
                    <a:pt x="192" y="45"/>
                  </a:cubicBezTo>
                  <a:cubicBezTo>
                    <a:pt x="192" y="44"/>
                    <a:pt x="194" y="43"/>
                    <a:pt x="192" y="43"/>
                  </a:cubicBezTo>
                  <a:cubicBezTo>
                    <a:pt x="192" y="43"/>
                    <a:pt x="191" y="43"/>
                    <a:pt x="191" y="44"/>
                  </a:cubicBezTo>
                  <a:cubicBezTo>
                    <a:pt x="190" y="41"/>
                    <a:pt x="187" y="46"/>
                    <a:pt x="186" y="42"/>
                  </a:cubicBezTo>
                  <a:cubicBezTo>
                    <a:pt x="185" y="42"/>
                    <a:pt x="185" y="44"/>
                    <a:pt x="186" y="44"/>
                  </a:cubicBezTo>
                  <a:cubicBezTo>
                    <a:pt x="187" y="45"/>
                    <a:pt x="189" y="45"/>
                    <a:pt x="190" y="46"/>
                  </a:cubicBezTo>
                  <a:cubicBezTo>
                    <a:pt x="191" y="45"/>
                    <a:pt x="190" y="44"/>
                    <a:pt x="191" y="44"/>
                  </a:cubicBezTo>
                  <a:close/>
                  <a:moveTo>
                    <a:pt x="189" y="66"/>
                  </a:moveTo>
                  <a:cubicBezTo>
                    <a:pt x="189" y="66"/>
                    <a:pt x="189" y="66"/>
                    <a:pt x="189" y="66"/>
                  </a:cubicBezTo>
                  <a:cubicBezTo>
                    <a:pt x="189" y="64"/>
                    <a:pt x="189" y="64"/>
                    <a:pt x="189" y="64"/>
                  </a:cubicBezTo>
                  <a:cubicBezTo>
                    <a:pt x="188" y="64"/>
                    <a:pt x="188" y="64"/>
                    <a:pt x="188" y="64"/>
                  </a:cubicBezTo>
                  <a:lnTo>
                    <a:pt x="189" y="66"/>
                  </a:lnTo>
                  <a:close/>
                  <a:moveTo>
                    <a:pt x="190" y="56"/>
                  </a:moveTo>
                  <a:cubicBezTo>
                    <a:pt x="190" y="56"/>
                    <a:pt x="189" y="54"/>
                    <a:pt x="189" y="55"/>
                  </a:cubicBezTo>
                  <a:cubicBezTo>
                    <a:pt x="189" y="56"/>
                    <a:pt x="190" y="57"/>
                    <a:pt x="190" y="56"/>
                  </a:cubicBezTo>
                  <a:close/>
                  <a:moveTo>
                    <a:pt x="160" y="79"/>
                  </a:moveTo>
                  <a:cubicBezTo>
                    <a:pt x="158" y="78"/>
                    <a:pt x="159" y="80"/>
                    <a:pt x="158" y="81"/>
                  </a:cubicBezTo>
                  <a:cubicBezTo>
                    <a:pt x="158" y="82"/>
                    <a:pt x="159" y="82"/>
                    <a:pt x="159" y="82"/>
                  </a:cubicBezTo>
                  <a:cubicBezTo>
                    <a:pt x="160" y="82"/>
                    <a:pt x="160" y="82"/>
                    <a:pt x="160" y="82"/>
                  </a:cubicBezTo>
                  <a:cubicBezTo>
                    <a:pt x="160" y="81"/>
                    <a:pt x="162" y="80"/>
                    <a:pt x="160" y="79"/>
                  </a:cubicBezTo>
                  <a:close/>
                  <a:moveTo>
                    <a:pt x="164" y="39"/>
                  </a:moveTo>
                  <a:cubicBezTo>
                    <a:pt x="164" y="39"/>
                    <a:pt x="165" y="39"/>
                    <a:pt x="165" y="38"/>
                  </a:cubicBezTo>
                  <a:cubicBezTo>
                    <a:pt x="164" y="38"/>
                    <a:pt x="164" y="38"/>
                    <a:pt x="164" y="38"/>
                  </a:cubicBezTo>
                  <a:lnTo>
                    <a:pt x="164" y="39"/>
                  </a:lnTo>
                  <a:close/>
                  <a:moveTo>
                    <a:pt x="165" y="41"/>
                  </a:moveTo>
                  <a:cubicBezTo>
                    <a:pt x="164" y="41"/>
                    <a:pt x="162" y="42"/>
                    <a:pt x="164" y="43"/>
                  </a:cubicBezTo>
                  <a:cubicBezTo>
                    <a:pt x="164" y="43"/>
                    <a:pt x="165" y="43"/>
                    <a:pt x="165" y="42"/>
                  </a:cubicBezTo>
                  <a:cubicBezTo>
                    <a:pt x="165" y="42"/>
                    <a:pt x="165" y="41"/>
                    <a:pt x="165" y="41"/>
                  </a:cubicBezTo>
                  <a:close/>
                  <a:moveTo>
                    <a:pt x="163" y="35"/>
                  </a:moveTo>
                  <a:cubicBezTo>
                    <a:pt x="164" y="35"/>
                    <a:pt x="164" y="36"/>
                    <a:pt x="165" y="36"/>
                  </a:cubicBezTo>
                  <a:cubicBezTo>
                    <a:pt x="165" y="33"/>
                    <a:pt x="165" y="33"/>
                    <a:pt x="165" y="33"/>
                  </a:cubicBezTo>
                  <a:cubicBezTo>
                    <a:pt x="164" y="32"/>
                    <a:pt x="163" y="34"/>
                    <a:pt x="163" y="35"/>
                  </a:cubicBezTo>
                  <a:close/>
                  <a:moveTo>
                    <a:pt x="165" y="24"/>
                  </a:moveTo>
                  <a:cubicBezTo>
                    <a:pt x="164" y="24"/>
                    <a:pt x="164" y="26"/>
                    <a:pt x="164" y="27"/>
                  </a:cubicBezTo>
                  <a:cubicBezTo>
                    <a:pt x="164" y="28"/>
                    <a:pt x="163" y="30"/>
                    <a:pt x="165" y="30"/>
                  </a:cubicBezTo>
                  <a:cubicBezTo>
                    <a:pt x="168" y="28"/>
                    <a:pt x="165" y="26"/>
                    <a:pt x="165" y="24"/>
                  </a:cubicBezTo>
                  <a:close/>
                  <a:moveTo>
                    <a:pt x="204" y="37"/>
                  </a:moveTo>
                  <a:cubicBezTo>
                    <a:pt x="202" y="35"/>
                    <a:pt x="206" y="32"/>
                    <a:pt x="202" y="31"/>
                  </a:cubicBezTo>
                  <a:cubicBezTo>
                    <a:pt x="202" y="32"/>
                    <a:pt x="202" y="33"/>
                    <a:pt x="203" y="33"/>
                  </a:cubicBezTo>
                  <a:cubicBezTo>
                    <a:pt x="201" y="35"/>
                    <a:pt x="201" y="36"/>
                    <a:pt x="204" y="37"/>
                  </a:cubicBezTo>
                  <a:close/>
                  <a:moveTo>
                    <a:pt x="158" y="50"/>
                  </a:moveTo>
                  <a:cubicBezTo>
                    <a:pt x="156" y="50"/>
                    <a:pt x="156" y="50"/>
                    <a:pt x="156" y="50"/>
                  </a:cubicBezTo>
                  <a:cubicBezTo>
                    <a:pt x="157" y="51"/>
                    <a:pt x="156" y="53"/>
                    <a:pt x="158" y="53"/>
                  </a:cubicBezTo>
                  <a:cubicBezTo>
                    <a:pt x="158" y="52"/>
                    <a:pt x="158" y="51"/>
                    <a:pt x="158" y="50"/>
                  </a:cubicBezTo>
                  <a:close/>
                  <a:moveTo>
                    <a:pt x="160" y="45"/>
                  </a:moveTo>
                  <a:cubicBezTo>
                    <a:pt x="160" y="45"/>
                    <a:pt x="160" y="45"/>
                    <a:pt x="160" y="45"/>
                  </a:cubicBezTo>
                  <a:cubicBezTo>
                    <a:pt x="160" y="44"/>
                    <a:pt x="160" y="44"/>
                    <a:pt x="160" y="44"/>
                  </a:cubicBezTo>
                  <a:cubicBezTo>
                    <a:pt x="160" y="44"/>
                    <a:pt x="160" y="44"/>
                    <a:pt x="160" y="44"/>
                  </a:cubicBezTo>
                  <a:lnTo>
                    <a:pt x="160" y="45"/>
                  </a:lnTo>
                  <a:close/>
                  <a:moveTo>
                    <a:pt x="168" y="49"/>
                  </a:moveTo>
                  <a:cubicBezTo>
                    <a:pt x="168" y="49"/>
                    <a:pt x="168" y="49"/>
                    <a:pt x="168" y="49"/>
                  </a:cubicBezTo>
                  <a:cubicBezTo>
                    <a:pt x="169" y="48"/>
                    <a:pt x="169" y="48"/>
                    <a:pt x="169" y="48"/>
                  </a:cubicBezTo>
                  <a:cubicBezTo>
                    <a:pt x="169" y="47"/>
                    <a:pt x="168" y="49"/>
                    <a:pt x="168" y="49"/>
                  </a:cubicBezTo>
                  <a:close/>
                  <a:moveTo>
                    <a:pt x="169" y="40"/>
                  </a:moveTo>
                  <a:cubicBezTo>
                    <a:pt x="168" y="40"/>
                    <a:pt x="168" y="40"/>
                    <a:pt x="168" y="41"/>
                  </a:cubicBezTo>
                  <a:cubicBezTo>
                    <a:pt x="168" y="42"/>
                    <a:pt x="167" y="42"/>
                    <a:pt x="168" y="43"/>
                  </a:cubicBezTo>
                  <a:cubicBezTo>
                    <a:pt x="169" y="42"/>
                    <a:pt x="170" y="41"/>
                    <a:pt x="169" y="40"/>
                  </a:cubicBezTo>
                  <a:close/>
                  <a:moveTo>
                    <a:pt x="165" y="46"/>
                  </a:moveTo>
                  <a:cubicBezTo>
                    <a:pt x="164" y="46"/>
                    <a:pt x="164" y="46"/>
                    <a:pt x="164" y="46"/>
                  </a:cubicBezTo>
                  <a:cubicBezTo>
                    <a:pt x="165" y="46"/>
                    <a:pt x="165" y="46"/>
                    <a:pt x="165" y="46"/>
                  </a:cubicBezTo>
                  <a:close/>
                  <a:moveTo>
                    <a:pt x="158" y="55"/>
                  </a:moveTo>
                  <a:cubicBezTo>
                    <a:pt x="158" y="54"/>
                    <a:pt x="158" y="54"/>
                    <a:pt x="158" y="54"/>
                  </a:cubicBezTo>
                  <a:cubicBezTo>
                    <a:pt x="157" y="55"/>
                    <a:pt x="157" y="55"/>
                    <a:pt x="157" y="55"/>
                  </a:cubicBezTo>
                  <a:cubicBezTo>
                    <a:pt x="157" y="55"/>
                    <a:pt x="157" y="55"/>
                    <a:pt x="158" y="55"/>
                  </a:cubicBezTo>
                  <a:close/>
                  <a:moveTo>
                    <a:pt x="168" y="47"/>
                  </a:moveTo>
                  <a:cubicBezTo>
                    <a:pt x="169" y="46"/>
                    <a:pt x="168" y="45"/>
                    <a:pt x="167" y="46"/>
                  </a:cubicBezTo>
                  <a:cubicBezTo>
                    <a:pt x="168" y="46"/>
                    <a:pt x="168" y="47"/>
                    <a:pt x="168" y="47"/>
                  </a:cubicBezTo>
                  <a:close/>
                  <a:moveTo>
                    <a:pt x="164" y="61"/>
                  </a:moveTo>
                  <a:cubicBezTo>
                    <a:pt x="164" y="61"/>
                    <a:pt x="164" y="61"/>
                    <a:pt x="164" y="61"/>
                  </a:cubicBezTo>
                  <a:cubicBezTo>
                    <a:pt x="164" y="61"/>
                    <a:pt x="164" y="61"/>
                    <a:pt x="164" y="61"/>
                  </a:cubicBezTo>
                  <a:cubicBezTo>
                    <a:pt x="164" y="61"/>
                    <a:pt x="164" y="61"/>
                    <a:pt x="164" y="61"/>
                  </a:cubicBezTo>
                  <a:close/>
                  <a:moveTo>
                    <a:pt x="165" y="56"/>
                  </a:moveTo>
                  <a:cubicBezTo>
                    <a:pt x="164" y="54"/>
                    <a:pt x="164" y="54"/>
                    <a:pt x="164" y="54"/>
                  </a:cubicBezTo>
                  <a:cubicBezTo>
                    <a:pt x="164" y="55"/>
                    <a:pt x="162" y="57"/>
                    <a:pt x="164" y="58"/>
                  </a:cubicBezTo>
                  <a:cubicBezTo>
                    <a:pt x="165" y="57"/>
                    <a:pt x="165" y="57"/>
                    <a:pt x="165" y="56"/>
                  </a:cubicBezTo>
                  <a:close/>
                  <a:moveTo>
                    <a:pt x="160" y="55"/>
                  </a:moveTo>
                  <a:cubicBezTo>
                    <a:pt x="160" y="56"/>
                    <a:pt x="159" y="57"/>
                    <a:pt x="161" y="57"/>
                  </a:cubicBezTo>
                  <a:cubicBezTo>
                    <a:pt x="162" y="57"/>
                    <a:pt x="161" y="55"/>
                    <a:pt x="162" y="55"/>
                  </a:cubicBezTo>
                  <a:cubicBezTo>
                    <a:pt x="161" y="54"/>
                    <a:pt x="160" y="54"/>
                    <a:pt x="160" y="55"/>
                  </a:cubicBezTo>
                  <a:close/>
                  <a:moveTo>
                    <a:pt x="157" y="45"/>
                  </a:moveTo>
                  <a:cubicBezTo>
                    <a:pt x="158" y="45"/>
                    <a:pt x="158" y="45"/>
                    <a:pt x="158" y="45"/>
                  </a:cubicBezTo>
                  <a:cubicBezTo>
                    <a:pt x="158" y="45"/>
                    <a:pt x="158" y="45"/>
                    <a:pt x="158" y="45"/>
                  </a:cubicBezTo>
                  <a:lnTo>
                    <a:pt x="157" y="45"/>
                  </a:lnTo>
                  <a:close/>
                  <a:moveTo>
                    <a:pt x="158" y="46"/>
                  </a:moveTo>
                  <a:cubicBezTo>
                    <a:pt x="157" y="46"/>
                    <a:pt x="156" y="48"/>
                    <a:pt x="158" y="47"/>
                  </a:cubicBezTo>
                  <a:cubicBezTo>
                    <a:pt x="158" y="47"/>
                    <a:pt x="158" y="47"/>
                    <a:pt x="158" y="47"/>
                  </a:cubicBezTo>
                  <a:lnTo>
                    <a:pt x="158" y="46"/>
                  </a:lnTo>
                  <a:close/>
                  <a:moveTo>
                    <a:pt x="154" y="44"/>
                  </a:moveTo>
                  <a:cubicBezTo>
                    <a:pt x="154" y="44"/>
                    <a:pt x="154" y="44"/>
                    <a:pt x="154" y="44"/>
                  </a:cubicBezTo>
                  <a:cubicBezTo>
                    <a:pt x="154" y="45"/>
                    <a:pt x="154" y="45"/>
                    <a:pt x="154" y="45"/>
                  </a:cubicBezTo>
                  <a:cubicBezTo>
                    <a:pt x="154" y="44"/>
                    <a:pt x="154" y="44"/>
                    <a:pt x="154" y="44"/>
                  </a:cubicBezTo>
                  <a:close/>
                  <a:moveTo>
                    <a:pt x="155" y="40"/>
                  </a:moveTo>
                  <a:cubicBezTo>
                    <a:pt x="157" y="42"/>
                    <a:pt x="157" y="42"/>
                    <a:pt x="157" y="42"/>
                  </a:cubicBezTo>
                  <a:cubicBezTo>
                    <a:pt x="158" y="41"/>
                    <a:pt x="158" y="40"/>
                    <a:pt x="158" y="39"/>
                  </a:cubicBezTo>
                  <a:cubicBezTo>
                    <a:pt x="158" y="39"/>
                    <a:pt x="157" y="39"/>
                    <a:pt x="157" y="38"/>
                  </a:cubicBezTo>
                  <a:cubicBezTo>
                    <a:pt x="157" y="38"/>
                    <a:pt x="157" y="38"/>
                    <a:pt x="157" y="38"/>
                  </a:cubicBezTo>
                  <a:cubicBezTo>
                    <a:pt x="156" y="38"/>
                    <a:pt x="157" y="39"/>
                    <a:pt x="156" y="40"/>
                  </a:cubicBezTo>
                  <a:cubicBezTo>
                    <a:pt x="155" y="37"/>
                    <a:pt x="153" y="39"/>
                    <a:pt x="152" y="39"/>
                  </a:cubicBezTo>
                  <a:cubicBezTo>
                    <a:pt x="151" y="39"/>
                    <a:pt x="150" y="41"/>
                    <a:pt x="152" y="41"/>
                  </a:cubicBezTo>
                  <a:cubicBezTo>
                    <a:pt x="153" y="41"/>
                    <a:pt x="153" y="41"/>
                    <a:pt x="153" y="41"/>
                  </a:cubicBezTo>
                  <a:cubicBezTo>
                    <a:pt x="152" y="40"/>
                    <a:pt x="153" y="40"/>
                    <a:pt x="153" y="40"/>
                  </a:cubicBezTo>
                  <a:cubicBezTo>
                    <a:pt x="154" y="40"/>
                    <a:pt x="154" y="41"/>
                    <a:pt x="155" y="41"/>
                  </a:cubicBezTo>
                  <a:lnTo>
                    <a:pt x="155" y="40"/>
                  </a:lnTo>
                  <a:close/>
                  <a:moveTo>
                    <a:pt x="155" y="51"/>
                  </a:moveTo>
                  <a:cubicBezTo>
                    <a:pt x="153" y="50"/>
                    <a:pt x="153" y="50"/>
                    <a:pt x="153" y="50"/>
                  </a:cubicBezTo>
                  <a:cubicBezTo>
                    <a:pt x="153" y="51"/>
                    <a:pt x="153" y="52"/>
                    <a:pt x="154" y="53"/>
                  </a:cubicBezTo>
                  <a:cubicBezTo>
                    <a:pt x="155" y="53"/>
                    <a:pt x="155" y="52"/>
                    <a:pt x="155" y="51"/>
                  </a:cubicBezTo>
                  <a:close/>
                  <a:moveTo>
                    <a:pt x="160" y="66"/>
                  </a:moveTo>
                  <a:cubicBezTo>
                    <a:pt x="161" y="66"/>
                    <a:pt x="161" y="66"/>
                    <a:pt x="161" y="65"/>
                  </a:cubicBezTo>
                  <a:cubicBezTo>
                    <a:pt x="161" y="63"/>
                    <a:pt x="161" y="63"/>
                    <a:pt x="161" y="63"/>
                  </a:cubicBezTo>
                  <a:cubicBezTo>
                    <a:pt x="160" y="62"/>
                    <a:pt x="159" y="63"/>
                    <a:pt x="158" y="64"/>
                  </a:cubicBezTo>
                  <a:cubicBezTo>
                    <a:pt x="159" y="65"/>
                    <a:pt x="159" y="66"/>
                    <a:pt x="160" y="66"/>
                  </a:cubicBezTo>
                  <a:close/>
                  <a:moveTo>
                    <a:pt x="161" y="59"/>
                  </a:moveTo>
                  <a:cubicBezTo>
                    <a:pt x="159" y="60"/>
                    <a:pt x="159" y="60"/>
                    <a:pt x="159" y="60"/>
                  </a:cubicBezTo>
                  <a:cubicBezTo>
                    <a:pt x="160" y="61"/>
                    <a:pt x="160" y="61"/>
                    <a:pt x="161" y="60"/>
                  </a:cubicBezTo>
                  <a:cubicBezTo>
                    <a:pt x="162" y="60"/>
                    <a:pt x="161" y="59"/>
                    <a:pt x="161" y="59"/>
                  </a:cubicBezTo>
                  <a:close/>
                  <a:moveTo>
                    <a:pt x="155" y="47"/>
                  </a:moveTo>
                  <a:cubicBezTo>
                    <a:pt x="154" y="47"/>
                    <a:pt x="154" y="47"/>
                    <a:pt x="154" y="47"/>
                  </a:cubicBezTo>
                  <a:cubicBezTo>
                    <a:pt x="154" y="48"/>
                    <a:pt x="154" y="49"/>
                    <a:pt x="155" y="48"/>
                  </a:cubicBezTo>
                  <a:lnTo>
                    <a:pt x="155" y="47"/>
                  </a:lnTo>
                  <a:close/>
                  <a:moveTo>
                    <a:pt x="154" y="57"/>
                  </a:moveTo>
                  <a:cubicBezTo>
                    <a:pt x="154" y="57"/>
                    <a:pt x="154" y="57"/>
                    <a:pt x="154" y="57"/>
                  </a:cubicBezTo>
                  <a:cubicBezTo>
                    <a:pt x="154" y="54"/>
                    <a:pt x="154" y="54"/>
                    <a:pt x="154" y="54"/>
                  </a:cubicBezTo>
                  <a:cubicBezTo>
                    <a:pt x="153" y="55"/>
                    <a:pt x="153" y="55"/>
                    <a:pt x="153" y="55"/>
                  </a:cubicBezTo>
                  <a:cubicBezTo>
                    <a:pt x="153" y="55"/>
                    <a:pt x="153" y="56"/>
                    <a:pt x="154" y="57"/>
                  </a:cubicBezTo>
                  <a:close/>
                  <a:moveTo>
                    <a:pt x="152" y="52"/>
                  </a:moveTo>
                  <a:cubicBezTo>
                    <a:pt x="152" y="51"/>
                    <a:pt x="152" y="50"/>
                    <a:pt x="151" y="50"/>
                  </a:cubicBezTo>
                  <a:cubicBezTo>
                    <a:pt x="150" y="51"/>
                    <a:pt x="149" y="53"/>
                    <a:pt x="150" y="53"/>
                  </a:cubicBezTo>
                  <a:cubicBezTo>
                    <a:pt x="151" y="53"/>
                    <a:pt x="152" y="53"/>
                    <a:pt x="152" y="52"/>
                  </a:cubicBezTo>
                  <a:close/>
                  <a:moveTo>
                    <a:pt x="151" y="57"/>
                  </a:moveTo>
                  <a:cubicBezTo>
                    <a:pt x="151" y="57"/>
                    <a:pt x="152" y="57"/>
                    <a:pt x="152" y="57"/>
                  </a:cubicBezTo>
                  <a:cubicBezTo>
                    <a:pt x="152" y="56"/>
                    <a:pt x="151" y="55"/>
                    <a:pt x="151" y="55"/>
                  </a:cubicBezTo>
                  <a:cubicBezTo>
                    <a:pt x="150" y="54"/>
                    <a:pt x="149" y="57"/>
                    <a:pt x="151" y="57"/>
                  </a:cubicBezTo>
                  <a:close/>
                  <a:moveTo>
                    <a:pt x="151" y="43"/>
                  </a:moveTo>
                  <a:cubicBezTo>
                    <a:pt x="152" y="44"/>
                    <a:pt x="151" y="45"/>
                    <a:pt x="152" y="45"/>
                  </a:cubicBezTo>
                  <a:cubicBezTo>
                    <a:pt x="152" y="44"/>
                    <a:pt x="152" y="44"/>
                    <a:pt x="153" y="44"/>
                  </a:cubicBezTo>
                  <a:cubicBezTo>
                    <a:pt x="152" y="43"/>
                    <a:pt x="152" y="42"/>
                    <a:pt x="151" y="43"/>
                  </a:cubicBezTo>
                  <a:close/>
                  <a:moveTo>
                    <a:pt x="153" y="48"/>
                  </a:moveTo>
                  <a:cubicBezTo>
                    <a:pt x="151" y="48"/>
                    <a:pt x="151" y="48"/>
                    <a:pt x="151" y="48"/>
                  </a:cubicBezTo>
                  <a:cubicBezTo>
                    <a:pt x="151" y="48"/>
                    <a:pt x="152" y="48"/>
                    <a:pt x="152" y="48"/>
                  </a:cubicBezTo>
                  <a:lnTo>
                    <a:pt x="153" y="48"/>
                  </a:lnTo>
                  <a:close/>
                  <a:moveTo>
                    <a:pt x="221" y="28"/>
                  </a:moveTo>
                  <a:cubicBezTo>
                    <a:pt x="220" y="28"/>
                    <a:pt x="220" y="28"/>
                    <a:pt x="220" y="28"/>
                  </a:cubicBezTo>
                  <a:cubicBezTo>
                    <a:pt x="220" y="28"/>
                    <a:pt x="220" y="28"/>
                    <a:pt x="220" y="28"/>
                  </a:cubicBezTo>
                  <a:cubicBezTo>
                    <a:pt x="220" y="28"/>
                    <a:pt x="220" y="28"/>
                    <a:pt x="220" y="28"/>
                  </a:cubicBezTo>
                  <a:cubicBezTo>
                    <a:pt x="220" y="28"/>
                    <a:pt x="221" y="28"/>
                    <a:pt x="221" y="28"/>
                  </a:cubicBezTo>
                  <a:close/>
                  <a:moveTo>
                    <a:pt x="214" y="40"/>
                  </a:moveTo>
                  <a:cubicBezTo>
                    <a:pt x="214" y="40"/>
                    <a:pt x="212" y="40"/>
                    <a:pt x="212" y="40"/>
                  </a:cubicBezTo>
                  <a:cubicBezTo>
                    <a:pt x="212" y="41"/>
                    <a:pt x="212" y="41"/>
                    <a:pt x="212" y="42"/>
                  </a:cubicBezTo>
                  <a:cubicBezTo>
                    <a:pt x="213" y="42"/>
                    <a:pt x="213" y="42"/>
                    <a:pt x="213" y="42"/>
                  </a:cubicBezTo>
                  <a:cubicBezTo>
                    <a:pt x="213" y="41"/>
                    <a:pt x="214" y="41"/>
                    <a:pt x="214" y="40"/>
                  </a:cubicBezTo>
                  <a:close/>
                  <a:moveTo>
                    <a:pt x="206" y="12"/>
                  </a:moveTo>
                  <a:cubicBezTo>
                    <a:pt x="214" y="19"/>
                    <a:pt x="214" y="19"/>
                    <a:pt x="214" y="19"/>
                  </a:cubicBezTo>
                  <a:cubicBezTo>
                    <a:pt x="214" y="16"/>
                    <a:pt x="214" y="16"/>
                    <a:pt x="214" y="16"/>
                  </a:cubicBezTo>
                  <a:cubicBezTo>
                    <a:pt x="214" y="16"/>
                    <a:pt x="214" y="16"/>
                    <a:pt x="214" y="15"/>
                  </a:cubicBezTo>
                  <a:cubicBezTo>
                    <a:pt x="214" y="15"/>
                    <a:pt x="214" y="15"/>
                    <a:pt x="214" y="15"/>
                  </a:cubicBezTo>
                  <a:cubicBezTo>
                    <a:pt x="214" y="15"/>
                    <a:pt x="214" y="15"/>
                    <a:pt x="214" y="15"/>
                  </a:cubicBezTo>
                  <a:cubicBezTo>
                    <a:pt x="210" y="12"/>
                    <a:pt x="210" y="12"/>
                    <a:pt x="210" y="12"/>
                  </a:cubicBezTo>
                  <a:cubicBezTo>
                    <a:pt x="210" y="12"/>
                    <a:pt x="211" y="12"/>
                    <a:pt x="211" y="11"/>
                  </a:cubicBezTo>
                  <a:cubicBezTo>
                    <a:pt x="211" y="11"/>
                    <a:pt x="211" y="11"/>
                    <a:pt x="211" y="11"/>
                  </a:cubicBezTo>
                  <a:cubicBezTo>
                    <a:pt x="209" y="11"/>
                    <a:pt x="209" y="11"/>
                    <a:pt x="209" y="11"/>
                  </a:cubicBezTo>
                  <a:cubicBezTo>
                    <a:pt x="204" y="6"/>
                    <a:pt x="204" y="6"/>
                    <a:pt x="204" y="6"/>
                  </a:cubicBezTo>
                  <a:cubicBezTo>
                    <a:pt x="200" y="6"/>
                    <a:pt x="200" y="6"/>
                    <a:pt x="200" y="6"/>
                  </a:cubicBezTo>
                  <a:cubicBezTo>
                    <a:pt x="206" y="12"/>
                    <a:pt x="206" y="12"/>
                    <a:pt x="206" y="12"/>
                  </a:cubicBezTo>
                  <a:cubicBezTo>
                    <a:pt x="206" y="12"/>
                    <a:pt x="206" y="12"/>
                    <a:pt x="206" y="12"/>
                  </a:cubicBezTo>
                  <a:close/>
                  <a:moveTo>
                    <a:pt x="213" y="45"/>
                  </a:moveTo>
                  <a:cubicBezTo>
                    <a:pt x="213" y="44"/>
                    <a:pt x="213" y="44"/>
                    <a:pt x="213" y="44"/>
                  </a:cubicBezTo>
                  <a:cubicBezTo>
                    <a:pt x="212" y="44"/>
                    <a:pt x="212" y="44"/>
                    <a:pt x="212" y="44"/>
                  </a:cubicBezTo>
                  <a:cubicBezTo>
                    <a:pt x="212" y="45"/>
                    <a:pt x="213" y="45"/>
                    <a:pt x="213" y="45"/>
                  </a:cubicBezTo>
                  <a:close/>
                  <a:moveTo>
                    <a:pt x="129" y="55"/>
                  </a:moveTo>
                  <a:cubicBezTo>
                    <a:pt x="131" y="55"/>
                    <a:pt x="128" y="58"/>
                    <a:pt x="131" y="57"/>
                  </a:cubicBezTo>
                  <a:cubicBezTo>
                    <a:pt x="132" y="56"/>
                    <a:pt x="130" y="54"/>
                    <a:pt x="132" y="54"/>
                  </a:cubicBezTo>
                  <a:cubicBezTo>
                    <a:pt x="133" y="54"/>
                    <a:pt x="133" y="55"/>
                    <a:pt x="134" y="55"/>
                  </a:cubicBezTo>
                  <a:cubicBezTo>
                    <a:pt x="136" y="54"/>
                    <a:pt x="135" y="53"/>
                    <a:pt x="135" y="52"/>
                  </a:cubicBezTo>
                  <a:cubicBezTo>
                    <a:pt x="133" y="51"/>
                    <a:pt x="133" y="54"/>
                    <a:pt x="131" y="54"/>
                  </a:cubicBezTo>
                  <a:cubicBezTo>
                    <a:pt x="131" y="53"/>
                    <a:pt x="132" y="51"/>
                    <a:pt x="130" y="51"/>
                  </a:cubicBezTo>
                  <a:cubicBezTo>
                    <a:pt x="128" y="52"/>
                    <a:pt x="129" y="53"/>
                    <a:pt x="129" y="55"/>
                  </a:cubicBezTo>
                  <a:close/>
                  <a:moveTo>
                    <a:pt x="213" y="12"/>
                  </a:moveTo>
                  <a:cubicBezTo>
                    <a:pt x="214" y="12"/>
                    <a:pt x="214" y="12"/>
                    <a:pt x="214" y="12"/>
                  </a:cubicBezTo>
                  <a:cubicBezTo>
                    <a:pt x="214" y="11"/>
                    <a:pt x="214" y="11"/>
                    <a:pt x="214" y="11"/>
                  </a:cubicBezTo>
                  <a:cubicBezTo>
                    <a:pt x="214" y="11"/>
                    <a:pt x="213" y="11"/>
                    <a:pt x="213" y="12"/>
                  </a:cubicBezTo>
                  <a:close/>
                  <a:moveTo>
                    <a:pt x="213" y="29"/>
                  </a:moveTo>
                  <a:cubicBezTo>
                    <a:pt x="213" y="29"/>
                    <a:pt x="213" y="29"/>
                    <a:pt x="213" y="29"/>
                  </a:cubicBezTo>
                  <a:cubicBezTo>
                    <a:pt x="213" y="28"/>
                    <a:pt x="213" y="28"/>
                    <a:pt x="213" y="28"/>
                  </a:cubicBezTo>
                  <a:lnTo>
                    <a:pt x="213" y="29"/>
                  </a:lnTo>
                  <a:close/>
                  <a:moveTo>
                    <a:pt x="216" y="77"/>
                  </a:moveTo>
                  <a:cubicBezTo>
                    <a:pt x="215" y="77"/>
                    <a:pt x="215" y="77"/>
                    <a:pt x="215" y="77"/>
                  </a:cubicBezTo>
                  <a:cubicBezTo>
                    <a:pt x="215" y="77"/>
                    <a:pt x="215" y="77"/>
                    <a:pt x="215" y="77"/>
                  </a:cubicBezTo>
                  <a:cubicBezTo>
                    <a:pt x="215" y="78"/>
                    <a:pt x="215" y="77"/>
                    <a:pt x="216" y="77"/>
                  </a:cubicBezTo>
                  <a:close/>
                  <a:moveTo>
                    <a:pt x="215" y="73"/>
                  </a:moveTo>
                  <a:cubicBezTo>
                    <a:pt x="215" y="73"/>
                    <a:pt x="215" y="73"/>
                    <a:pt x="215" y="73"/>
                  </a:cubicBezTo>
                  <a:cubicBezTo>
                    <a:pt x="215" y="73"/>
                    <a:pt x="215" y="73"/>
                    <a:pt x="215" y="73"/>
                  </a:cubicBezTo>
                  <a:cubicBezTo>
                    <a:pt x="215" y="73"/>
                    <a:pt x="215" y="73"/>
                    <a:pt x="215" y="73"/>
                  </a:cubicBezTo>
                  <a:cubicBezTo>
                    <a:pt x="215" y="73"/>
                    <a:pt x="215" y="73"/>
                    <a:pt x="215" y="73"/>
                  </a:cubicBezTo>
                  <a:close/>
                  <a:moveTo>
                    <a:pt x="204" y="11"/>
                  </a:moveTo>
                  <a:cubicBezTo>
                    <a:pt x="203" y="12"/>
                    <a:pt x="203" y="12"/>
                    <a:pt x="203" y="12"/>
                  </a:cubicBezTo>
                  <a:cubicBezTo>
                    <a:pt x="203" y="12"/>
                    <a:pt x="203" y="12"/>
                    <a:pt x="203" y="12"/>
                  </a:cubicBezTo>
                  <a:lnTo>
                    <a:pt x="204" y="11"/>
                  </a:lnTo>
                  <a:close/>
                  <a:moveTo>
                    <a:pt x="213" y="19"/>
                  </a:moveTo>
                  <a:cubicBezTo>
                    <a:pt x="213" y="19"/>
                    <a:pt x="213" y="19"/>
                    <a:pt x="213" y="19"/>
                  </a:cubicBezTo>
                  <a:cubicBezTo>
                    <a:pt x="213" y="20"/>
                    <a:pt x="213" y="20"/>
                    <a:pt x="213" y="20"/>
                  </a:cubicBezTo>
                  <a:cubicBezTo>
                    <a:pt x="213" y="20"/>
                    <a:pt x="213" y="20"/>
                    <a:pt x="213" y="20"/>
                  </a:cubicBezTo>
                  <a:lnTo>
                    <a:pt x="213" y="19"/>
                  </a:lnTo>
                  <a:close/>
                  <a:moveTo>
                    <a:pt x="175" y="4"/>
                  </a:moveTo>
                  <a:cubicBezTo>
                    <a:pt x="174" y="5"/>
                    <a:pt x="174" y="5"/>
                    <a:pt x="174" y="5"/>
                  </a:cubicBezTo>
                  <a:cubicBezTo>
                    <a:pt x="175" y="5"/>
                    <a:pt x="175" y="5"/>
                    <a:pt x="175" y="5"/>
                  </a:cubicBezTo>
                  <a:lnTo>
                    <a:pt x="175" y="4"/>
                  </a:lnTo>
                  <a:close/>
                  <a:moveTo>
                    <a:pt x="207" y="15"/>
                  </a:moveTo>
                  <a:cubicBezTo>
                    <a:pt x="207" y="15"/>
                    <a:pt x="208" y="16"/>
                    <a:pt x="208" y="15"/>
                  </a:cubicBezTo>
                  <a:cubicBezTo>
                    <a:pt x="208" y="14"/>
                    <a:pt x="207" y="14"/>
                    <a:pt x="206" y="14"/>
                  </a:cubicBezTo>
                  <a:cubicBezTo>
                    <a:pt x="206" y="15"/>
                    <a:pt x="207" y="15"/>
                    <a:pt x="207" y="15"/>
                  </a:cubicBezTo>
                  <a:close/>
                  <a:moveTo>
                    <a:pt x="213" y="38"/>
                  </a:moveTo>
                  <a:cubicBezTo>
                    <a:pt x="214" y="37"/>
                    <a:pt x="214" y="36"/>
                    <a:pt x="214" y="36"/>
                  </a:cubicBezTo>
                  <a:cubicBezTo>
                    <a:pt x="213" y="35"/>
                    <a:pt x="212" y="36"/>
                    <a:pt x="212" y="36"/>
                  </a:cubicBezTo>
                  <a:cubicBezTo>
                    <a:pt x="212" y="37"/>
                    <a:pt x="213" y="37"/>
                    <a:pt x="213" y="38"/>
                  </a:cubicBezTo>
                  <a:close/>
                  <a:moveTo>
                    <a:pt x="213" y="32"/>
                  </a:moveTo>
                  <a:cubicBezTo>
                    <a:pt x="214" y="33"/>
                    <a:pt x="214" y="33"/>
                    <a:pt x="214" y="33"/>
                  </a:cubicBezTo>
                  <a:cubicBezTo>
                    <a:pt x="214" y="33"/>
                    <a:pt x="214" y="32"/>
                    <a:pt x="214" y="32"/>
                  </a:cubicBezTo>
                  <a:lnTo>
                    <a:pt x="213" y="32"/>
                  </a:lnTo>
                  <a:close/>
                  <a:moveTo>
                    <a:pt x="215" y="45"/>
                  </a:moveTo>
                  <a:cubicBezTo>
                    <a:pt x="217" y="45"/>
                    <a:pt x="217" y="45"/>
                    <a:pt x="217" y="45"/>
                  </a:cubicBezTo>
                  <a:cubicBezTo>
                    <a:pt x="217" y="44"/>
                    <a:pt x="217" y="44"/>
                    <a:pt x="217" y="44"/>
                  </a:cubicBezTo>
                  <a:cubicBezTo>
                    <a:pt x="216" y="44"/>
                    <a:pt x="215" y="45"/>
                    <a:pt x="215" y="45"/>
                  </a:cubicBezTo>
                  <a:close/>
                  <a:moveTo>
                    <a:pt x="217" y="41"/>
                  </a:moveTo>
                  <a:cubicBezTo>
                    <a:pt x="217" y="41"/>
                    <a:pt x="217" y="40"/>
                    <a:pt x="217" y="40"/>
                  </a:cubicBezTo>
                  <a:cubicBezTo>
                    <a:pt x="217" y="38"/>
                    <a:pt x="216" y="40"/>
                    <a:pt x="215" y="40"/>
                  </a:cubicBezTo>
                  <a:cubicBezTo>
                    <a:pt x="215" y="41"/>
                    <a:pt x="216" y="41"/>
                    <a:pt x="217" y="41"/>
                  </a:cubicBezTo>
                  <a:close/>
                  <a:moveTo>
                    <a:pt x="226" y="36"/>
                  </a:moveTo>
                  <a:cubicBezTo>
                    <a:pt x="226" y="36"/>
                    <a:pt x="226" y="36"/>
                    <a:pt x="226" y="36"/>
                  </a:cubicBezTo>
                  <a:cubicBezTo>
                    <a:pt x="227" y="36"/>
                    <a:pt x="227" y="36"/>
                    <a:pt x="227" y="36"/>
                  </a:cubicBezTo>
                  <a:lnTo>
                    <a:pt x="226" y="36"/>
                  </a:lnTo>
                  <a:close/>
                  <a:moveTo>
                    <a:pt x="225" y="15"/>
                  </a:moveTo>
                  <a:cubicBezTo>
                    <a:pt x="225" y="14"/>
                    <a:pt x="225" y="14"/>
                    <a:pt x="225" y="14"/>
                  </a:cubicBezTo>
                  <a:cubicBezTo>
                    <a:pt x="223" y="15"/>
                    <a:pt x="223" y="15"/>
                    <a:pt x="223" y="15"/>
                  </a:cubicBezTo>
                  <a:cubicBezTo>
                    <a:pt x="224" y="15"/>
                    <a:pt x="224" y="15"/>
                    <a:pt x="224" y="15"/>
                  </a:cubicBezTo>
                  <a:cubicBezTo>
                    <a:pt x="224" y="15"/>
                    <a:pt x="224" y="15"/>
                    <a:pt x="225" y="15"/>
                  </a:cubicBezTo>
                  <a:close/>
                  <a:moveTo>
                    <a:pt x="200" y="27"/>
                  </a:moveTo>
                  <a:cubicBezTo>
                    <a:pt x="200" y="27"/>
                    <a:pt x="200" y="27"/>
                    <a:pt x="200" y="27"/>
                  </a:cubicBezTo>
                  <a:cubicBezTo>
                    <a:pt x="199" y="27"/>
                    <a:pt x="199" y="27"/>
                    <a:pt x="199" y="28"/>
                  </a:cubicBezTo>
                  <a:cubicBezTo>
                    <a:pt x="200" y="28"/>
                    <a:pt x="200" y="28"/>
                    <a:pt x="200" y="27"/>
                  </a:cubicBezTo>
                  <a:close/>
                  <a:moveTo>
                    <a:pt x="233" y="87"/>
                  </a:moveTo>
                  <a:cubicBezTo>
                    <a:pt x="232" y="86"/>
                    <a:pt x="232" y="86"/>
                    <a:pt x="232" y="86"/>
                  </a:cubicBezTo>
                  <a:cubicBezTo>
                    <a:pt x="232" y="86"/>
                    <a:pt x="231" y="87"/>
                    <a:pt x="233" y="87"/>
                  </a:cubicBezTo>
                  <a:close/>
                  <a:moveTo>
                    <a:pt x="232" y="85"/>
                  </a:moveTo>
                  <a:cubicBezTo>
                    <a:pt x="232" y="86"/>
                    <a:pt x="232" y="86"/>
                    <a:pt x="232" y="86"/>
                  </a:cubicBezTo>
                  <a:cubicBezTo>
                    <a:pt x="233" y="86"/>
                    <a:pt x="233" y="86"/>
                    <a:pt x="233" y="86"/>
                  </a:cubicBezTo>
                  <a:lnTo>
                    <a:pt x="232" y="85"/>
                  </a:lnTo>
                  <a:close/>
                  <a:moveTo>
                    <a:pt x="229" y="89"/>
                  </a:moveTo>
                  <a:cubicBezTo>
                    <a:pt x="228" y="89"/>
                    <a:pt x="228" y="89"/>
                    <a:pt x="228" y="89"/>
                  </a:cubicBezTo>
                  <a:cubicBezTo>
                    <a:pt x="228" y="89"/>
                    <a:pt x="228" y="89"/>
                    <a:pt x="228" y="89"/>
                  </a:cubicBezTo>
                  <a:cubicBezTo>
                    <a:pt x="228" y="90"/>
                    <a:pt x="229" y="89"/>
                    <a:pt x="229" y="89"/>
                  </a:cubicBezTo>
                  <a:close/>
                  <a:moveTo>
                    <a:pt x="218" y="16"/>
                  </a:moveTo>
                  <a:cubicBezTo>
                    <a:pt x="217" y="15"/>
                    <a:pt x="217" y="15"/>
                    <a:pt x="217" y="15"/>
                  </a:cubicBezTo>
                  <a:cubicBezTo>
                    <a:pt x="217" y="15"/>
                    <a:pt x="217" y="15"/>
                    <a:pt x="217" y="16"/>
                  </a:cubicBezTo>
                  <a:lnTo>
                    <a:pt x="218" y="16"/>
                  </a:lnTo>
                  <a:close/>
                  <a:moveTo>
                    <a:pt x="218" y="28"/>
                  </a:moveTo>
                  <a:cubicBezTo>
                    <a:pt x="216" y="28"/>
                    <a:pt x="216" y="28"/>
                    <a:pt x="216" y="28"/>
                  </a:cubicBezTo>
                  <a:cubicBezTo>
                    <a:pt x="217" y="28"/>
                    <a:pt x="217" y="28"/>
                    <a:pt x="217" y="28"/>
                  </a:cubicBezTo>
                  <a:lnTo>
                    <a:pt x="218" y="28"/>
                  </a:lnTo>
                  <a:close/>
                  <a:moveTo>
                    <a:pt x="217" y="32"/>
                  </a:moveTo>
                  <a:cubicBezTo>
                    <a:pt x="217" y="32"/>
                    <a:pt x="217" y="32"/>
                    <a:pt x="217" y="32"/>
                  </a:cubicBezTo>
                  <a:cubicBezTo>
                    <a:pt x="216" y="32"/>
                    <a:pt x="216" y="32"/>
                    <a:pt x="216" y="32"/>
                  </a:cubicBezTo>
                  <a:lnTo>
                    <a:pt x="217" y="32"/>
                  </a:lnTo>
                  <a:close/>
                  <a:moveTo>
                    <a:pt x="148" y="75"/>
                  </a:moveTo>
                  <a:cubicBezTo>
                    <a:pt x="148" y="74"/>
                    <a:pt x="146" y="74"/>
                    <a:pt x="146" y="75"/>
                  </a:cubicBezTo>
                  <a:cubicBezTo>
                    <a:pt x="148" y="76"/>
                    <a:pt x="146" y="78"/>
                    <a:pt x="146" y="79"/>
                  </a:cubicBezTo>
                  <a:cubicBezTo>
                    <a:pt x="148" y="80"/>
                    <a:pt x="148" y="79"/>
                    <a:pt x="148" y="78"/>
                  </a:cubicBezTo>
                  <a:cubicBezTo>
                    <a:pt x="148" y="77"/>
                    <a:pt x="149" y="76"/>
                    <a:pt x="148" y="75"/>
                  </a:cubicBezTo>
                  <a:close/>
                  <a:moveTo>
                    <a:pt x="223" y="37"/>
                  </a:moveTo>
                  <a:cubicBezTo>
                    <a:pt x="223" y="37"/>
                    <a:pt x="224" y="37"/>
                    <a:pt x="223" y="37"/>
                  </a:cubicBezTo>
                  <a:cubicBezTo>
                    <a:pt x="224" y="36"/>
                    <a:pt x="223" y="36"/>
                    <a:pt x="223" y="36"/>
                  </a:cubicBezTo>
                  <a:cubicBezTo>
                    <a:pt x="222" y="36"/>
                    <a:pt x="222" y="37"/>
                    <a:pt x="223" y="37"/>
                  </a:cubicBezTo>
                  <a:close/>
                  <a:moveTo>
                    <a:pt x="221" y="15"/>
                  </a:moveTo>
                  <a:cubicBezTo>
                    <a:pt x="220" y="15"/>
                    <a:pt x="220" y="15"/>
                    <a:pt x="220" y="15"/>
                  </a:cubicBezTo>
                  <a:cubicBezTo>
                    <a:pt x="220" y="16"/>
                    <a:pt x="220" y="16"/>
                    <a:pt x="220" y="16"/>
                  </a:cubicBezTo>
                  <a:lnTo>
                    <a:pt x="221" y="15"/>
                  </a:lnTo>
                  <a:close/>
                  <a:moveTo>
                    <a:pt x="224" y="32"/>
                  </a:moveTo>
                  <a:cubicBezTo>
                    <a:pt x="223" y="32"/>
                    <a:pt x="223" y="32"/>
                    <a:pt x="223" y="32"/>
                  </a:cubicBezTo>
                  <a:cubicBezTo>
                    <a:pt x="224" y="32"/>
                    <a:pt x="224" y="32"/>
                    <a:pt x="224" y="32"/>
                  </a:cubicBezTo>
                  <a:close/>
                  <a:moveTo>
                    <a:pt x="35" y="49"/>
                  </a:moveTo>
                  <a:cubicBezTo>
                    <a:pt x="33" y="51"/>
                    <a:pt x="35" y="53"/>
                    <a:pt x="33" y="54"/>
                  </a:cubicBezTo>
                  <a:cubicBezTo>
                    <a:pt x="33" y="55"/>
                    <a:pt x="34" y="55"/>
                    <a:pt x="35" y="55"/>
                  </a:cubicBezTo>
                  <a:cubicBezTo>
                    <a:pt x="37" y="54"/>
                    <a:pt x="34" y="52"/>
                    <a:pt x="36" y="51"/>
                  </a:cubicBezTo>
                  <a:cubicBezTo>
                    <a:pt x="37" y="51"/>
                    <a:pt x="36" y="50"/>
                    <a:pt x="36" y="49"/>
                  </a:cubicBezTo>
                  <a:cubicBezTo>
                    <a:pt x="36" y="49"/>
                    <a:pt x="35" y="49"/>
                    <a:pt x="35" y="49"/>
                  </a:cubicBezTo>
                  <a:close/>
                  <a:moveTo>
                    <a:pt x="209" y="24"/>
                  </a:moveTo>
                  <a:cubicBezTo>
                    <a:pt x="210" y="24"/>
                    <a:pt x="210" y="25"/>
                    <a:pt x="211" y="24"/>
                  </a:cubicBezTo>
                  <a:cubicBezTo>
                    <a:pt x="211" y="24"/>
                    <a:pt x="210" y="23"/>
                    <a:pt x="209" y="24"/>
                  </a:cubicBezTo>
                  <a:close/>
                  <a:moveTo>
                    <a:pt x="201" y="44"/>
                  </a:moveTo>
                  <a:cubicBezTo>
                    <a:pt x="201" y="44"/>
                    <a:pt x="201" y="44"/>
                    <a:pt x="201" y="44"/>
                  </a:cubicBezTo>
                  <a:cubicBezTo>
                    <a:pt x="201" y="44"/>
                    <a:pt x="201" y="44"/>
                    <a:pt x="201" y="44"/>
                  </a:cubicBezTo>
                  <a:close/>
                  <a:moveTo>
                    <a:pt x="196" y="15"/>
                  </a:moveTo>
                  <a:cubicBezTo>
                    <a:pt x="196" y="15"/>
                    <a:pt x="196" y="15"/>
                    <a:pt x="197" y="16"/>
                  </a:cubicBezTo>
                  <a:cubicBezTo>
                    <a:pt x="197" y="15"/>
                    <a:pt x="198" y="15"/>
                    <a:pt x="198" y="14"/>
                  </a:cubicBezTo>
                  <a:cubicBezTo>
                    <a:pt x="197" y="13"/>
                    <a:pt x="196" y="14"/>
                    <a:pt x="196" y="15"/>
                  </a:cubicBezTo>
                  <a:close/>
                  <a:moveTo>
                    <a:pt x="206" y="78"/>
                  </a:moveTo>
                  <a:cubicBezTo>
                    <a:pt x="206" y="77"/>
                    <a:pt x="206" y="77"/>
                    <a:pt x="205" y="77"/>
                  </a:cubicBezTo>
                  <a:cubicBezTo>
                    <a:pt x="204" y="77"/>
                    <a:pt x="204" y="77"/>
                    <a:pt x="204" y="77"/>
                  </a:cubicBezTo>
                  <a:cubicBezTo>
                    <a:pt x="204" y="78"/>
                    <a:pt x="205" y="78"/>
                    <a:pt x="206" y="78"/>
                  </a:cubicBezTo>
                  <a:close/>
                  <a:moveTo>
                    <a:pt x="211" y="29"/>
                  </a:moveTo>
                  <a:cubicBezTo>
                    <a:pt x="211" y="28"/>
                    <a:pt x="211" y="28"/>
                    <a:pt x="211" y="28"/>
                  </a:cubicBezTo>
                  <a:cubicBezTo>
                    <a:pt x="209" y="28"/>
                    <a:pt x="209" y="28"/>
                    <a:pt x="209" y="28"/>
                  </a:cubicBezTo>
                  <a:cubicBezTo>
                    <a:pt x="210" y="29"/>
                    <a:pt x="210" y="29"/>
                    <a:pt x="211" y="29"/>
                  </a:cubicBezTo>
                  <a:close/>
                  <a:moveTo>
                    <a:pt x="205" y="82"/>
                  </a:moveTo>
                  <a:cubicBezTo>
                    <a:pt x="206" y="80"/>
                    <a:pt x="208" y="84"/>
                    <a:pt x="209" y="81"/>
                  </a:cubicBezTo>
                  <a:cubicBezTo>
                    <a:pt x="204" y="81"/>
                    <a:pt x="204" y="81"/>
                    <a:pt x="204" y="81"/>
                  </a:cubicBezTo>
                  <a:lnTo>
                    <a:pt x="205" y="82"/>
                  </a:lnTo>
                  <a:close/>
                  <a:moveTo>
                    <a:pt x="195" y="44"/>
                  </a:moveTo>
                  <a:cubicBezTo>
                    <a:pt x="195" y="45"/>
                    <a:pt x="196" y="47"/>
                    <a:pt x="197" y="46"/>
                  </a:cubicBezTo>
                  <a:cubicBezTo>
                    <a:pt x="197" y="43"/>
                    <a:pt x="197" y="43"/>
                    <a:pt x="197" y="43"/>
                  </a:cubicBezTo>
                  <a:cubicBezTo>
                    <a:pt x="196" y="42"/>
                    <a:pt x="195" y="43"/>
                    <a:pt x="195" y="44"/>
                  </a:cubicBezTo>
                  <a:close/>
                  <a:moveTo>
                    <a:pt x="198" y="28"/>
                  </a:moveTo>
                  <a:cubicBezTo>
                    <a:pt x="198" y="27"/>
                    <a:pt x="198" y="27"/>
                    <a:pt x="198" y="27"/>
                  </a:cubicBezTo>
                  <a:cubicBezTo>
                    <a:pt x="198" y="27"/>
                    <a:pt x="197" y="27"/>
                    <a:pt x="197" y="27"/>
                  </a:cubicBezTo>
                  <a:cubicBezTo>
                    <a:pt x="196" y="27"/>
                    <a:pt x="196" y="27"/>
                    <a:pt x="196" y="27"/>
                  </a:cubicBezTo>
                  <a:cubicBezTo>
                    <a:pt x="196" y="29"/>
                    <a:pt x="198" y="29"/>
                    <a:pt x="198" y="28"/>
                  </a:cubicBezTo>
                  <a:close/>
                  <a:moveTo>
                    <a:pt x="199" y="33"/>
                  </a:moveTo>
                  <a:cubicBezTo>
                    <a:pt x="200" y="33"/>
                    <a:pt x="200" y="32"/>
                    <a:pt x="200" y="32"/>
                  </a:cubicBezTo>
                  <a:cubicBezTo>
                    <a:pt x="200" y="30"/>
                    <a:pt x="200" y="30"/>
                    <a:pt x="200" y="30"/>
                  </a:cubicBezTo>
                  <a:cubicBezTo>
                    <a:pt x="200" y="30"/>
                    <a:pt x="198" y="31"/>
                    <a:pt x="199" y="33"/>
                  </a:cubicBezTo>
                  <a:close/>
                  <a:moveTo>
                    <a:pt x="196" y="33"/>
                  </a:moveTo>
                  <a:cubicBezTo>
                    <a:pt x="198" y="34"/>
                    <a:pt x="198" y="32"/>
                    <a:pt x="198" y="32"/>
                  </a:cubicBezTo>
                  <a:cubicBezTo>
                    <a:pt x="198" y="31"/>
                    <a:pt x="196" y="31"/>
                    <a:pt x="196" y="31"/>
                  </a:cubicBezTo>
                  <a:cubicBezTo>
                    <a:pt x="196" y="32"/>
                    <a:pt x="195" y="33"/>
                    <a:pt x="196" y="33"/>
                  </a:cubicBezTo>
                  <a:close/>
                  <a:moveTo>
                    <a:pt x="198" y="41"/>
                  </a:moveTo>
                  <a:cubicBezTo>
                    <a:pt x="200" y="41"/>
                    <a:pt x="198" y="48"/>
                    <a:pt x="201" y="44"/>
                  </a:cubicBezTo>
                  <a:cubicBezTo>
                    <a:pt x="201" y="44"/>
                    <a:pt x="201" y="44"/>
                    <a:pt x="201" y="44"/>
                  </a:cubicBezTo>
                  <a:cubicBezTo>
                    <a:pt x="198" y="42"/>
                    <a:pt x="202" y="41"/>
                    <a:pt x="200" y="39"/>
                  </a:cubicBezTo>
                  <a:cubicBezTo>
                    <a:pt x="201" y="38"/>
                    <a:pt x="200" y="36"/>
                    <a:pt x="200" y="35"/>
                  </a:cubicBezTo>
                  <a:cubicBezTo>
                    <a:pt x="199" y="34"/>
                    <a:pt x="199" y="36"/>
                    <a:pt x="198" y="36"/>
                  </a:cubicBezTo>
                  <a:cubicBezTo>
                    <a:pt x="198" y="35"/>
                    <a:pt x="197" y="35"/>
                    <a:pt x="197" y="35"/>
                  </a:cubicBezTo>
                  <a:cubicBezTo>
                    <a:pt x="196" y="36"/>
                    <a:pt x="194" y="38"/>
                    <a:pt x="196" y="40"/>
                  </a:cubicBezTo>
                  <a:cubicBezTo>
                    <a:pt x="196" y="41"/>
                    <a:pt x="196" y="41"/>
                    <a:pt x="197" y="41"/>
                  </a:cubicBezTo>
                  <a:cubicBezTo>
                    <a:pt x="199" y="39"/>
                    <a:pt x="195" y="38"/>
                    <a:pt x="198" y="36"/>
                  </a:cubicBezTo>
                  <a:cubicBezTo>
                    <a:pt x="198" y="37"/>
                    <a:pt x="200" y="38"/>
                    <a:pt x="199" y="39"/>
                  </a:cubicBezTo>
                  <a:cubicBezTo>
                    <a:pt x="199" y="40"/>
                    <a:pt x="198" y="40"/>
                    <a:pt x="198" y="41"/>
                  </a:cubicBezTo>
                  <a:close/>
                  <a:moveTo>
                    <a:pt x="203" y="45"/>
                  </a:moveTo>
                  <a:cubicBezTo>
                    <a:pt x="204" y="45"/>
                    <a:pt x="204" y="44"/>
                    <a:pt x="204" y="44"/>
                  </a:cubicBezTo>
                  <a:cubicBezTo>
                    <a:pt x="203" y="43"/>
                    <a:pt x="202" y="43"/>
                    <a:pt x="202" y="43"/>
                  </a:cubicBezTo>
                  <a:cubicBezTo>
                    <a:pt x="201" y="44"/>
                    <a:pt x="201" y="44"/>
                    <a:pt x="201" y="44"/>
                  </a:cubicBezTo>
                  <a:cubicBezTo>
                    <a:pt x="202" y="44"/>
                    <a:pt x="202" y="45"/>
                    <a:pt x="203" y="45"/>
                  </a:cubicBezTo>
                  <a:close/>
                  <a:moveTo>
                    <a:pt x="206" y="74"/>
                  </a:moveTo>
                  <a:cubicBezTo>
                    <a:pt x="206" y="73"/>
                    <a:pt x="206" y="73"/>
                    <a:pt x="206" y="73"/>
                  </a:cubicBezTo>
                  <a:cubicBezTo>
                    <a:pt x="204" y="73"/>
                    <a:pt x="204" y="73"/>
                    <a:pt x="204" y="73"/>
                  </a:cubicBezTo>
                  <a:cubicBezTo>
                    <a:pt x="205" y="73"/>
                    <a:pt x="205" y="73"/>
                    <a:pt x="206" y="74"/>
                  </a:cubicBezTo>
                  <a:close/>
                  <a:moveTo>
                    <a:pt x="201" y="19"/>
                  </a:moveTo>
                  <a:cubicBezTo>
                    <a:pt x="199" y="19"/>
                    <a:pt x="199" y="19"/>
                    <a:pt x="199" y="19"/>
                  </a:cubicBezTo>
                  <a:cubicBezTo>
                    <a:pt x="200" y="19"/>
                    <a:pt x="200" y="19"/>
                    <a:pt x="200" y="19"/>
                  </a:cubicBezTo>
                  <a:lnTo>
                    <a:pt x="201" y="19"/>
                  </a:lnTo>
                  <a:close/>
                  <a:moveTo>
                    <a:pt x="209" y="39"/>
                  </a:moveTo>
                  <a:cubicBezTo>
                    <a:pt x="208" y="40"/>
                    <a:pt x="209" y="41"/>
                    <a:pt x="210" y="41"/>
                  </a:cubicBezTo>
                  <a:cubicBezTo>
                    <a:pt x="211" y="41"/>
                    <a:pt x="211" y="41"/>
                    <a:pt x="211" y="41"/>
                  </a:cubicBezTo>
                  <a:cubicBezTo>
                    <a:pt x="212" y="39"/>
                    <a:pt x="209" y="40"/>
                    <a:pt x="209" y="39"/>
                  </a:cubicBezTo>
                  <a:close/>
                  <a:moveTo>
                    <a:pt x="208" y="44"/>
                  </a:moveTo>
                  <a:cubicBezTo>
                    <a:pt x="208" y="45"/>
                    <a:pt x="209" y="45"/>
                    <a:pt x="210" y="45"/>
                  </a:cubicBezTo>
                  <a:cubicBezTo>
                    <a:pt x="210" y="45"/>
                    <a:pt x="210" y="45"/>
                    <a:pt x="210" y="45"/>
                  </a:cubicBezTo>
                  <a:cubicBezTo>
                    <a:pt x="211" y="43"/>
                    <a:pt x="209" y="43"/>
                    <a:pt x="208" y="44"/>
                  </a:cubicBezTo>
                  <a:close/>
                  <a:moveTo>
                    <a:pt x="206" y="32"/>
                  </a:moveTo>
                  <a:cubicBezTo>
                    <a:pt x="206" y="32"/>
                    <a:pt x="206" y="32"/>
                    <a:pt x="207" y="33"/>
                  </a:cubicBezTo>
                  <a:cubicBezTo>
                    <a:pt x="207" y="33"/>
                    <a:pt x="208" y="32"/>
                    <a:pt x="208" y="32"/>
                  </a:cubicBezTo>
                  <a:cubicBezTo>
                    <a:pt x="209" y="32"/>
                    <a:pt x="210" y="34"/>
                    <a:pt x="211" y="33"/>
                  </a:cubicBezTo>
                  <a:cubicBezTo>
                    <a:pt x="211" y="33"/>
                    <a:pt x="211" y="32"/>
                    <a:pt x="211" y="32"/>
                  </a:cubicBezTo>
                  <a:cubicBezTo>
                    <a:pt x="210" y="30"/>
                    <a:pt x="208" y="32"/>
                    <a:pt x="206" y="32"/>
                  </a:cubicBezTo>
                  <a:close/>
                  <a:moveTo>
                    <a:pt x="210" y="37"/>
                  </a:moveTo>
                  <a:cubicBezTo>
                    <a:pt x="210" y="35"/>
                    <a:pt x="210" y="35"/>
                    <a:pt x="210" y="35"/>
                  </a:cubicBezTo>
                  <a:cubicBezTo>
                    <a:pt x="209" y="35"/>
                    <a:pt x="209" y="35"/>
                    <a:pt x="209" y="35"/>
                  </a:cubicBezTo>
                  <a:cubicBezTo>
                    <a:pt x="209" y="36"/>
                    <a:pt x="209" y="38"/>
                    <a:pt x="210" y="37"/>
                  </a:cubicBezTo>
                  <a:close/>
                  <a:moveTo>
                    <a:pt x="205" y="69"/>
                  </a:moveTo>
                  <a:cubicBezTo>
                    <a:pt x="206" y="69"/>
                    <a:pt x="206" y="69"/>
                    <a:pt x="206" y="69"/>
                  </a:cubicBezTo>
                  <a:cubicBezTo>
                    <a:pt x="206" y="69"/>
                    <a:pt x="206" y="69"/>
                    <a:pt x="206" y="69"/>
                  </a:cubicBezTo>
                  <a:cubicBezTo>
                    <a:pt x="205" y="69"/>
                    <a:pt x="205" y="69"/>
                    <a:pt x="205" y="69"/>
                  </a:cubicBezTo>
                  <a:close/>
                  <a:moveTo>
                    <a:pt x="4" y="6"/>
                  </a:moveTo>
                  <a:cubicBezTo>
                    <a:pt x="1" y="7"/>
                    <a:pt x="1" y="7"/>
                    <a:pt x="1" y="7"/>
                  </a:cubicBezTo>
                  <a:cubicBezTo>
                    <a:pt x="4" y="10"/>
                    <a:pt x="4" y="10"/>
                    <a:pt x="4" y="10"/>
                  </a:cubicBezTo>
                  <a:cubicBezTo>
                    <a:pt x="4" y="10"/>
                    <a:pt x="4" y="11"/>
                    <a:pt x="3" y="11"/>
                  </a:cubicBezTo>
                  <a:cubicBezTo>
                    <a:pt x="2" y="10"/>
                    <a:pt x="2" y="10"/>
                    <a:pt x="2" y="10"/>
                  </a:cubicBezTo>
                  <a:cubicBezTo>
                    <a:pt x="2" y="11"/>
                    <a:pt x="2" y="11"/>
                    <a:pt x="2" y="11"/>
                  </a:cubicBezTo>
                  <a:cubicBezTo>
                    <a:pt x="2" y="11"/>
                    <a:pt x="1" y="11"/>
                    <a:pt x="2" y="12"/>
                  </a:cubicBezTo>
                  <a:cubicBezTo>
                    <a:pt x="2" y="13"/>
                    <a:pt x="2" y="13"/>
                    <a:pt x="2" y="13"/>
                  </a:cubicBezTo>
                  <a:cubicBezTo>
                    <a:pt x="2" y="14"/>
                    <a:pt x="2" y="14"/>
                    <a:pt x="2" y="14"/>
                  </a:cubicBezTo>
                  <a:cubicBezTo>
                    <a:pt x="4" y="15"/>
                    <a:pt x="4" y="15"/>
                    <a:pt x="4" y="15"/>
                  </a:cubicBezTo>
                  <a:cubicBezTo>
                    <a:pt x="3" y="16"/>
                    <a:pt x="2" y="16"/>
                    <a:pt x="2" y="17"/>
                  </a:cubicBezTo>
                  <a:cubicBezTo>
                    <a:pt x="2" y="18"/>
                    <a:pt x="3" y="17"/>
                    <a:pt x="4" y="18"/>
                  </a:cubicBezTo>
                  <a:cubicBezTo>
                    <a:pt x="4" y="19"/>
                    <a:pt x="3" y="19"/>
                    <a:pt x="3" y="19"/>
                  </a:cubicBezTo>
                  <a:cubicBezTo>
                    <a:pt x="2" y="19"/>
                    <a:pt x="2" y="19"/>
                    <a:pt x="2" y="19"/>
                  </a:cubicBezTo>
                  <a:cubicBezTo>
                    <a:pt x="2" y="20"/>
                    <a:pt x="2" y="20"/>
                    <a:pt x="2" y="20"/>
                  </a:cubicBezTo>
                  <a:cubicBezTo>
                    <a:pt x="2" y="20"/>
                    <a:pt x="1" y="21"/>
                    <a:pt x="2" y="21"/>
                  </a:cubicBezTo>
                  <a:cubicBezTo>
                    <a:pt x="2" y="21"/>
                    <a:pt x="2" y="21"/>
                    <a:pt x="2" y="21"/>
                  </a:cubicBezTo>
                  <a:cubicBezTo>
                    <a:pt x="2" y="23"/>
                    <a:pt x="2" y="23"/>
                    <a:pt x="2" y="23"/>
                  </a:cubicBezTo>
                  <a:cubicBezTo>
                    <a:pt x="3" y="23"/>
                    <a:pt x="3" y="23"/>
                    <a:pt x="3" y="23"/>
                  </a:cubicBezTo>
                  <a:cubicBezTo>
                    <a:pt x="2" y="24"/>
                    <a:pt x="0" y="24"/>
                    <a:pt x="2" y="26"/>
                  </a:cubicBezTo>
                  <a:cubicBezTo>
                    <a:pt x="2" y="26"/>
                    <a:pt x="3" y="25"/>
                    <a:pt x="3" y="26"/>
                  </a:cubicBezTo>
                  <a:cubicBezTo>
                    <a:pt x="3" y="26"/>
                    <a:pt x="4" y="26"/>
                    <a:pt x="4" y="27"/>
                  </a:cubicBezTo>
                  <a:cubicBezTo>
                    <a:pt x="2" y="27"/>
                    <a:pt x="2" y="29"/>
                    <a:pt x="1" y="30"/>
                  </a:cubicBezTo>
                  <a:cubicBezTo>
                    <a:pt x="1" y="30"/>
                    <a:pt x="4" y="29"/>
                    <a:pt x="4" y="31"/>
                  </a:cubicBezTo>
                  <a:cubicBezTo>
                    <a:pt x="3" y="32"/>
                    <a:pt x="3" y="32"/>
                    <a:pt x="2" y="31"/>
                  </a:cubicBezTo>
                  <a:cubicBezTo>
                    <a:pt x="2" y="32"/>
                    <a:pt x="2" y="33"/>
                    <a:pt x="1" y="33"/>
                  </a:cubicBezTo>
                  <a:cubicBezTo>
                    <a:pt x="2" y="34"/>
                    <a:pt x="2" y="34"/>
                    <a:pt x="2" y="34"/>
                  </a:cubicBezTo>
                  <a:cubicBezTo>
                    <a:pt x="3" y="33"/>
                    <a:pt x="3" y="35"/>
                    <a:pt x="4" y="35"/>
                  </a:cubicBezTo>
                  <a:cubicBezTo>
                    <a:pt x="4" y="36"/>
                    <a:pt x="2" y="36"/>
                    <a:pt x="2" y="37"/>
                  </a:cubicBezTo>
                  <a:cubicBezTo>
                    <a:pt x="4" y="40"/>
                    <a:pt x="4" y="40"/>
                    <a:pt x="4" y="40"/>
                  </a:cubicBezTo>
                  <a:cubicBezTo>
                    <a:pt x="6" y="37"/>
                    <a:pt x="6" y="37"/>
                    <a:pt x="6" y="37"/>
                  </a:cubicBezTo>
                  <a:cubicBezTo>
                    <a:pt x="10" y="39"/>
                    <a:pt x="3" y="44"/>
                    <a:pt x="9" y="43"/>
                  </a:cubicBezTo>
                  <a:cubicBezTo>
                    <a:pt x="10" y="44"/>
                    <a:pt x="10" y="44"/>
                    <a:pt x="10" y="44"/>
                  </a:cubicBezTo>
                  <a:cubicBezTo>
                    <a:pt x="10" y="45"/>
                    <a:pt x="9" y="46"/>
                    <a:pt x="10" y="46"/>
                  </a:cubicBezTo>
                  <a:cubicBezTo>
                    <a:pt x="10" y="47"/>
                    <a:pt x="11" y="48"/>
                    <a:pt x="11" y="46"/>
                  </a:cubicBezTo>
                  <a:cubicBezTo>
                    <a:pt x="9" y="44"/>
                    <a:pt x="14" y="42"/>
                    <a:pt x="10" y="40"/>
                  </a:cubicBezTo>
                  <a:cubicBezTo>
                    <a:pt x="9" y="41"/>
                    <a:pt x="9" y="41"/>
                    <a:pt x="9" y="41"/>
                  </a:cubicBezTo>
                  <a:cubicBezTo>
                    <a:pt x="5" y="39"/>
                    <a:pt x="11" y="38"/>
                    <a:pt x="8" y="35"/>
                  </a:cubicBezTo>
                  <a:cubicBezTo>
                    <a:pt x="8" y="34"/>
                    <a:pt x="8" y="34"/>
                    <a:pt x="9" y="34"/>
                  </a:cubicBezTo>
                  <a:cubicBezTo>
                    <a:pt x="10" y="34"/>
                    <a:pt x="10" y="35"/>
                    <a:pt x="11" y="35"/>
                  </a:cubicBezTo>
                  <a:cubicBezTo>
                    <a:pt x="11" y="36"/>
                    <a:pt x="9" y="37"/>
                    <a:pt x="11" y="38"/>
                  </a:cubicBezTo>
                  <a:cubicBezTo>
                    <a:pt x="9" y="39"/>
                    <a:pt x="9" y="39"/>
                    <a:pt x="9" y="39"/>
                  </a:cubicBezTo>
                  <a:cubicBezTo>
                    <a:pt x="10" y="40"/>
                    <a:pt x="10" y="40"/>
                    <a:pt x="10" y="40"/>
                  </a:cubicBezTo>
                  <a:cubicBezTo>
                    <a:pt x="13" y="38"/>
                    <a:pt x="11" y="36"/>
                    <a:pt x="12" y="34"/>
                  </a:cubicBezTo>
                  <a:cubicBezTo>
                    <a:pt x="13" y="33"/>
                    <a:pt x="13" y="34"/>
                    <a:pt x="13" y="35"/>
                  </a:cubicBezTo>
                  <a:cubicBezTo>
                    <a:pt x="13" y="36"/>
                    <a:pt x="13" y="38"/>
                    <a:pt x="14" y="40"/>
                  </a:cubicBezTo>
                  <a:cubicBezTo>
                    <a:pt x="17" y="37"/>
                    <a:pt x="17" y="42"/>
                    <a:pt x="19" y="39"/>
                  </a:cubicBezTo>
                  <a:cubicBezTo>
                    <a:pt x="19" y="39"/>
                    <a:pt x="19" y="38"/>
                    <a:pt x="19" y="38"/>
                  </a:cubicBezTo>
                  <a:cubicBezTo>
                    <a:pt x="19" y="38"/>
                    <a:pt x="19" y="38"/>
                    <a:pt x="20" y="38"/>
                  </a:cubicBezTo>
                  <a:cubicBezTo>
                    <a:pt x="19" y="39"/>
                    <a:pt x="21" y="40"/>
                    <a:pt x="20" y="42"/>
                  </a:cubicBezTo>
                  <a:cubicBezTo>
                    <a:pt x="18" y="42"/>
                    <a:pt x="19" y="41"/>
                    <a:pt x="18" y="41"/>
                  </a:cubicBezTo>
                  <a:cubicBezTo>
                    <a:pt x="16" y="42"/>
                    <a:pt x="18" y="43"/>
                    <a:pt x="18" y="44"/>
                  </a:cubicBezTo>
                  <a:cubicBezTo>
                    <a:pt x="20" y="43"/>
                    <a:pt x="20" y="43"/>
                    <a:pt x="20" y="43"/>
                  </a:cubicBezTo>
                  <a:cubicBezTo>
                    <a:pt x="21" y="44"/>
                    <a:pt x="21" y="45"/>
                    <a:pt x="20" y="46"/>
                  </a:cubicBezTo>
                  <a:cubicBezTo>
                    <a:pt x="19" y="46"/>
                    <a:pt x="18" y="44"/>
                    <a:pt x="17" y="45"/>
                  </a:cubicBezTo>
                  <a:cubicBezTo>
                    <a:pt x="17" y="47"/>
                    <a:pt x="17" y="47"/>
                    <a:pt x="17" y="47"/>
                  </a:cubicBezTo>
                  <a:cubicBezTo>
                    <a:pt x="18" y="48"/>
                    <a:pt x="19" y="47"/>
                    <a:pt x="19" y="46"/>
                  </a:cubicBezTo>
                  <a:cubicBezTo>
                    <a:pt x="20" y="48"/>
                    <a:pt x="21" y="49"/>
                    <a:pt x="19" y="50"/>
                  </a:cubicBezTo>
                  <a:cubicBezTo>
                    <a:pt x="17" y="48"/>
                    <a:pt x="15" y="51"/>
                    <a:pt x="14" y="48"/>
                  </a:cubicBezTo>
                  <a:cubicBezTo>
                    <a:pt x="14" y="46"/>
                    <a:pt x="15" y="45"/>
                    <a:pt x="14" y="43"/>
                  </a:cubicBezTo>
                  <a:cubicBezTo>
                    <a:pt x="13" y="43"/>
                    <a:pt x="13" y="45"/>
                    <a:pt x="12" y="46"/>
                  </a:cubicBezTo>
                  <a:cubicBezTo>
                    <a:pt x="14" y="48"/>
                    <a:pt x="13" y="49"/>
                    <a:pt x="14" y="51"/>
                  </a:cubicBezTo>
                  <a:cubicBezTo>
                    <a:pt x="14" y="51"/>
                    <a:pt x="15" y="51"/>
                    <a:pt x="15" y="50"/>
                  </a:cubicBezTo>
                  <a:cubicBezTo>
                    <a:pt x="17" y="50"/>
                    <a:pt x="16" y="53"/>
                    <a:pt x="18" y="52"/>
                  </a:cubicBezTo>
                  <a:cubicBezTo>
                    <a:pt x="19" y="50"/>
                    <a:pt x="19" y="50"/>
                    <a:pt x="19" y="50"/>
                  </a:cubicBezTo>
                  <a:cubicBezTo>
                    <a:pt x="21" y="53"/>
                    <a:pt x="24" y="49"/>
                    <a:pt x="25" y="53"/>
                  </a:cubicBezTo>
                  <a:cubicBezTo>
                    <a:pt x="25" y="52"/>
                    <a:pt x="27" y="51"/>
                    <a:pt x="26" y="50"/>
                  </a:cubicBezTo>
                  <a:cubicBezTo>
                    <a:pt x="23" y="48"/>
                    <a:pt x="28" y="46"/>
                    <a:pt x="26" y="44"/>
                  </a:cubicBezTo>
                  <a:cubicBezTo>
                    <a:pt x="26" y="43"/>
                    <a:pt x="26" y="43"/>
                    <a:pt x="26" y="42"/>
                  </a:cubicBezTo>
                  <a:cubicBezTo>
                    <a:pt x="30" y="43"/>
                    <a:pt x="25" y="48"/>
                    <a:pt x="29" y="47"/>
                  </a:cubicBezTo>
                  <a:cubicBezTo>
                    <a:pt x="29" y="43"/>
                    <a:pt x="29" y="43"/>
                    <a:pt x="29" y="43"/>
                  </a:cubicBezTo>
                  <a:cubicBezTo>
                    <a:pt x="30" y="43"/>
                    <a:pt x="31" y="44"/>
                    <a:pt x="32" y="44"/>
                  </a:cubicBezTo>
                  <a:cubicBezTo>
                    <a:pt x="33" y="43"/>
                    <a:pt x="33" y="42"/>
                    <a:pt x="33" y="41"/>
                  </a:cubicBezTo>
                  <a:cubicBezTo>
                    <a:pt x="32" y="40"/>
                    <a:pt x="32" y="40"/>
                    <a:pt x="32" y="40"/>
                  </a:cubicBezTo>
                  <a:cubicBezTo>
                    <a:pt x="32" y="39"/>
                    <a:pt x="33" y="39"/>
                    <a:pt x="34" y="39"/>
                  </a:cubicBezTo>
                  <a:cubicBezTo>
                    <a:pt x="36" y="40"/>
                    <a:pt x="34" y="41"/>
                    <a:pt x="34" y="42"/>
                  </a:cubicBezTo>
                  <a:cubicBezTo>
                    <a:pt x="35" y="44"/>
                    <a:pt x="33" y="47"/>
                    <a:pt x="36" y="47"/>
                  </a:cubicBezTo>
                  <a:cubicBezTo>
                    <a:pt x="37" y="46"/>
                    <a:pt x="35" y="44"/>
                    <a:pt x="36" y="43"/>
                  </a:cubicBezTo>
                  <a:cubicBezTo>
                    <a:pt x="37" y="43"/>
                    <a:pt x="38" y="44"/>
                    <a:pt x="39" y="44"/>
                  </a:cubicBezTo>
                  <a:cubicBezTo>
                    <a:pt x="38" y="45"/>
                    <a:pt x="38" y="48"/>
                    <a:pt x="37" y="49"/>
                  </a:cubicBezTo>
                  <a:cubicBezTo>
                    <a:pt x="37" y="49"/>
                    <a:pt x="37" y="49"/>
                    <a:pt x="37" y="49"/>
                  </a:cubicBezTo>
                  <a:cubicBezTo>
                    <a:pt x="39" y="50"/>
                    <a:pt x="36" y="53"/>
                    <a:pt x="39" y="53"/>
                  </a:cubicBezTo>
                  <a:cubicBezTo>
                    <a:pt x="37" y="54"/>
                    <a:pt x="37" y="56"/>
                    <a:pt x="36" y="58"/>
                  </a:cubicBezTo>
                  <a:cubicBezTo>
                    <a:pt x="36" y="57"/>
                    <a:pt x="35" y="56"/>
                    <a:pt x="35" y="56"/>
                  </a:cubicBezTo>
                  <a:cubicBezTo>
                    <a:pt x="33" y="56"/>
                    <a:pt x="35" y="57"/>
                    <a:pt x="34" y="58"/>
                  </a:cubicBezTo>
                  <a:cubicBezTo>
                    <a:pt x="35" y="61"/>
                    <a:pt x="31" y="62"/>
                    <a:pt x="35" y="63"/>
                  </a:cubicBezTo>
                  <a:cubicBezTo>
                    <a:pt x="37" y="62"/>
                    <a:pt x="33" y="60"/>
                    <a:pt x="36" y="59"/>
                  </a:cubicBezTo>
                  <a:cubicBezTo>
                    <a:pt x="36" y="59"/>
                    <a:pt x="36" y="57"/>
                    <a:pt x="37" y="58"/>
                  </a:cubicBezTo>
                  <a:cubicBezTo>
                    <a:pt x="38" y="59"/>
                    <a:pt x="37" y="62"/>
                    <a:pt x="38" y="64"/>
                  </a:cubicBezTo>
                  <a:cubicBezTo>
                    <a:pt x="37" y="65"/>
                    <a:pt x="36" y="66"/>
                    <a:pt x="37" y="68"/>
                  </a:cubicBezTo>
                  <a:cubicBezTo>
                    <a:pt x="37" y="68"/>
                    <a:pt x="37" y="68"/>
                    <a:pt x="37" y="68"/>
                  </a:cubicBezTo>
                  <a:cubicBezTo>
                    <a:pt x="40" y="67"/>
                    <a:pt x="37" y="64"/>
                    <a:pt x="39" y="63"/>
                  </a:cubicBezTo>
                  <a:cubicBezTo>
                    <a:pt x="39" y="61"/>
                    <a:pt x="37" y="59"/>
                    <a:pt x="39" y="58"/>
                  </a:cubicBezTo>
                  <a:cubicBezTo>
                    <a:pt x="37" y="57"/>
                    <a:pt x="39" y="55"/>
                    <a:pt x="39" y="53"/>
                  </a:cubicBezTo>
                  <a:cubicBezTo>
                    <a:pt x="38" y="52"/>
                    <a:pt x="40" y="50"/>
                    <a:pt x="39" y="48"/>
                  </a:cubicBezTo>
                  <a:cubicBezTo>
                    <a:pt x="38" y="45"/>
                    <a:pt x="40" y="42"/>
                    <a:pt x="39" y="40"/>
                  </a:cubicBezTo>
                  <a:cubicBezTo>
                    <a:pt x="40" y="39"/>
                    <a:pt x="39" y="38"/>
                    <a:pt x="40" y="38"/>
                  </a:cubicBezTo>
                  <a:cubicBezTo>
                    <a:pt x="41" y="40"/>
                    <a:pt x="41" y="41"/>
                    <a:pt x="41" y="43"/>
                  </a:cubicBezTo>
                  <a:cubicBezTo>
                    <a:pt x="40" y="46"/>
                    <a:pt x="43" y="47"/>
                    <a:pt x="41" y="50"/>
                  </a:cubicBezTo>
                  <a:cubicBezTo>
                    <a:pt x="41" y="50"/>
                    <a:pt x="42" y="51"/>
                    <a:pt x="43" y="51"/>
                  </a:cubicBezTo>
                  <a:cubicBezTo>
                    <a:pt x="44" y="49"/>
                    <a:pt x="42" y="48"/>
                    <a:pt x="43" y="46"/>
                  </a:cubicBezTo>
                  <a:cubicBezTo>
                    <a:pt x="43" y="44"/>
                    <a:pt x="43" y="44"/>
                    <a:pt x="44" y="43"/>
                  </a:cubicBezTo>
                  <a:cubicBezTo>
                    <a:pt x="45" y="45"/>
                    <a:pt x="45" y="49"/>
                    <a:pt x="44" y="52"/>
                  </a:cubicBezTo>
                  <a:cubicBezTo>
                    <a:pt x="47" y="53"/>
                    <a:pt x="40" y="59"/>
                    <a:pt x="47" y="58"/>
                  </a:cubicBezTo>
                  <a:cubicBezTo>
                    <a:pt x="47" y="59"/>
                    <a:pt x="49" y="59"/>
                    <a:pt x="50" y="59"/>
                  </a:cubicBezTo>
                  <a:cubicBezTo>
                    <a:pt x="53" y="57"/>
                    <a:pt x="48" y="55"/>
                    <a:pt x="50" y="53"/>
                  </a:cubicBezTo>
                  <a:cubicBezTo>
                    <a:pt x="50" y="52"/>
                    <a:pt x="51" y="49"/>
                    <a:pt x="50" y="48"/>
                  </a:cubicBezTo>
                  <a:cubicBezTo>
                    <a:pt x="50" y="47"/>
                    <a:pt x="50" y="47"/>
                    <a:pt x="50" y="46"/>
                  </a:cubicBezTo>
                  <a:cubicBezTo>
                    <a:pt x="51" y="47"/>
                    <a:pt x="52" y="47"/>
                    <a:pt x="52" y="48"/>
                  </a:cubicBezTo>
                  <a:cubicBezTo>
                    <a:pt x="49" y="51"/>
                    <a:pt x="54" y="54"/>
                    <a:pt x="52" y="58"/>
                  </a:cubicBezTo>
                  <a:cubicBezTo>
                    <a:pt x="53" y="58"/>
                    <a:pt x="53" y="58"/>
                    <a:pt x="53" y="58"/>
                  </a:cubicBezTo>
                  <a:cubicBezTo>
                    <a:pt x="55" y="57"/>
                    <a:pt x="53" y="55"/>
                    <a:pt x="54" y="53"/>
                  </a:cubicBezTo>
                  <a:cubicBezTo>
                    <a:pt x="53" y="53"/>
                    <a:pt x="53" y="53"/>
                    <a:pt x="53" y="53"/>
                  </a:cubicBezTo>
                  <a:cubicBezTo>
                    <a:pt x="54" y="52"/>
                    <a:pt x="55" y="51"/>
                    <a:pt x="55" y="49"/>
                  </a:cubicBezTo>
                  <a:cubicBezTo>
                    <a:pt x="55" y="50"/>
                    <a:pt x="57" y="52"/>
                    <a:pt x="55" y="53"/>
                  </a:cubicBezTo>
                  <a:cubicBezTo>
                    <a:pt x="55" y="55"/>
                    <a:pt x="57" y="58"/>
                    <a:pt x="55" y="59"/>
                  </a:cubicBezTo>
                  <a:cubicBezTo>
                    <a:pt x="55" y="60"/>
                    <a:pt x="55" y="62"/>
                    <a:pt x="56" y="62"/>
                  </a:cubicBezTo>
                  <a:cubicBezTo>
                    <a:pt x="56" y="62"/>
                    <a:pt x="56" y="62"/>
                    <a:pt x="56" y="62"/>
                  </a:cubicBezTo>
                  <a:cubicBezTo>
                    <a:pt x="57" y="62"/>
                    <a:pt x="57" y="62"/>
                    <a:pt x="57" y="62"/>
                  </a:cubicBezTo>
                  <a:cubicBezTo>
                    <a:pt x="57" y="62"/>
                    <a:pt x="57" y="62"/>
                    <a:pt x="57" y="62"/>
                  </a:cubicBezTo>
                  <a:cubicBezTo>
                    <a:pt x="57" y="62"/>
                    <a:pt x="57" y="62"/>
                    <a:pt x="57" y="62"/>
                  </a:cubicBezTo>
                  <a:cubicBezTo>
                    <a:pt x="57" y="61"/>
                    <a:pt x="56" y="60"/>
                    <a:pt x="57" y="60"/>
                  </a:cubicBezTo>
                  <a:cubicBezTo>
                    <a:pt x="55" y="59"/>
                    <a:pt x="58" y="58"/>
                    <a:pt x="56" y="56"/>
                  </a:cubicBezTo>
                  <a:cubicBezTo>
                    <a:pt x="58" y="56"/>
                    <a:pt x="56" y="54"/>
                    <a:pt x="58" y="54"/>
                  </a:cubicBezTo>
                  <a:cubicBezTo>
                    <a:pt x="56" y="51"/>
                    <a:pt x="56" y="51"/>
                    <a:pt x="56" y="51"/>
                  </a:cubicBezTo>
                  <a:cubicBezTo>
                    <a:pt x="58" y="51"/>
                    <a:pt x="58" y="50"/>
                    <a:pt x="58" y="49"/>
                  </a:cubicBezTo>
                  <a:cubicBezTo>
                    <a:pt x="59" y="50"/>
                    <a:pt x="61" y="51"/>
                    <a:pt x="62" y="50"/>
                  </a:cubicBezTo>
                  <a:cubicBezTo>
                    <a:pt x="64" y="52"/>
                    <a:pt x="61" y="54"/>
                    <a:pt x="63" y="56"/>
                  </a:cubicBezTo>
                  <a:cubicBezTo>
                    <a:pt x="62" y="57"/>
                    <a:pt x="63" y="58"/>
                    <a:pt x="63" y="59"/>
                  </a:cubicBezTo>
                  <a:cubicBezTo>
                    <a:pt x="65" y="60"/>
                    <a:pt x="60" y="63"/>
                    <a:pt x="63" y="65"/>
                  </a:cubicBezTo>
                  <a:cubicBezTo>
                    <a:pt x="63" y="66"/>
                    <a:pt x="63" y="66"/>
                    <a:pt x="63" y="66"/>
                  </a:cubicBezTo>
                  <a:cubicBezTo>
                    <a:pt x="65" y="66"/>
                    <a:pt x="65" y="66"/>
                    <a:pt x="65" y="66"/>
                  </a:cubicBezTo>
                  <a:cubicBezTo>
                    <a:pt x="62" y="64"/>
                    <a:pt x="68" y="62"/>
                    <a:pt x="64" y="60"/>
                  </a:cubicBezTo>
                  <a:cubicBezTo>
                    <a:pt x="67" y="59"/>
                    <a:pt x="63" y="55"/>
                    <a:pt x="66" y="53"/>
                  </a:cubicBezTo>
                  <a:cubicBezTo>
                    <a:pt x="67" y="55"/>
                    <a:pt x="67" y="55"/>
                    <a:pt x="67" y="55"/>
                  </a:cubicBezTo>
                  <a:cubicBezTo>
                    <a:pt x="66" y="55"/>
                    <a:pt x="66" y="57"/>
                    <a:pt x="66" y="58"/>
                  </a:cubicBezTo>
                  <a:cubicBezTo>
                    <a:pt x="67" y="57"/>
                    <a:pt x="68" y="59"/>
                    <a:pt x="69" y="58"/>
                  </a:cubicBezTo>
                  <a:cubicBezTo>
                    <a:pt x="68" y="57"/>
                    <a:pt x="68" y="56"/>
                    <a:pt x="68" y="55"/>
                  </a:cubicBezTo>
                  <a:cubicBezTo>
                    <a:pt x="70" y="53"/>
                    <a:pt x="71" y="58"/>
                    <a:pt x="72" y="54"/>
                  </a:cubicBezTo>
                  <a:cubicBezTo>
                    <a:pt x="71" y="53"/>
                    <a:pt x="71" y="52"/>
                    <a:pt x="72" y="51"/>
                  </a:cubicBezTo>
                  <a:cubicBezTo>
                    <a:pt x="73" y="52"/>
                    <a:pt x="72" y="54"/>
                    <a:pt x="74" y="54"/>
                  </a:cubicBezTo>
                  <a:cubicBezTo>
                    <a:pt x="76" y="52"/>
                    <a:pt x="75" y="49"/>
                    <a:pt x="76" y="46"/>
                  </a:cubicBezTo>
                  <a:cubicBezTo>
                    <a:pt x="73" y="45"/>
                    <a:pt x="76" y="42"/>
                    <a:pt x="76" y="41"/>
                  </a:cubicBezTo>
                  <a:cubicBezTo>
                    <a:pt x="78" y="42"/>
                    <a:pt x="76" y="44"/>
                    <a:pt x="78" y="45"/>
                  </a:cubicBezTo>
                  <a:cubicBezTo>
                    <a:pt x="78" y="44"/>
                    <a:pt x="80" y="43"/>
                    <a:pt x="80" y="42"/>
                  </a:cubicBezTo>
                  <a:cubicBezTo>
                    <a:pt x="81" y="43"/>
                    <a:pt x="81" y="43"/>
                    <a:pt x="81" y="43"/>
                  </a:cubicBezTo>
                  <a:cubicBezTo>
                    <a:pt x="83" y="42"/>
                    <a:pt x="80" y="40"/>
                    <a:pt x="83" y="40"/>
                  </a:cubicBezTo>
                  <a:cubicBezTo>
                    <a:pt x="85" y="42"/>
                    <a:pt x="82" y="45"/>
                    <a:pt x="84" y="47"/>
                  </a:cubicBezTo>
                  <a:cubicBezTo>
                    <a:pt x="85" y="47"/>
                    <a:pt x="86" y="47"/>
                    <a:pt x="86" y="46"/>
                  </a:cubicBezTo>
                  <a:cubicBezTo>
                    <a:pt x="86" y="45"/>
                    <a:pt x="84" y="44"/>
                    <a:pt x="86" y="44"/>
                  </a:cubicBezTo>
                  <a:cubicBezTo>
                    <a:pt x="88" y="44"/>
                    <a:pt x="87" y="48"/>
                    <a:pt x="89" y="48"/>
                  </a:cubicBezTo>
                  <a:cubicBezTo>
                    <a:pt x="90" y="46"/>
                    <a:pt x="88" y="45"/>
                    <a:pt x="90" y="44"/>
                  </a:cubicBezTo>
                  <a:cubicBezTo>
                    <a:pt x="91" y="46"/>
                    <a:pt x="93" y="45"/>
                    <a:pt x="95" y="45"/>
                  </a:cubicBezTo>
                  <a:cubicBezTo>
                    <a:pt x="95" y="44"/>
                    <a:pt x="96" y="44"/>
                    <a:pt x="96" y="43"/>
                  </a:cubicBezTo>
                  <a:cubicBezTo>
                    <a:pt x="98" y="43"/>
                    <a:pt x="97" y="44"/>
                    <a:pt x="97" y="45"/>
                  </a:cubicBezTo>
                  <a:cubicBezTo>
                    <a:pt x="98" y="46"/>
                    <a:pt x="96" y="46"/>
                    <a:pt x="97" y="47"/>
                  </a:cubicBezTo>
                  <a:cubicBezTo>
                    <a:pt x="98" y="48"/>
                    <a:pt x="100" y="46"/>
                    <a:pt x="101" y="48"/>
                  </a:cubicBezTo>
                  <a:cubicBezTo>
                    <a:pt x="101" y="48"/>
                    <a:pt x="100" y="49"/>
                    <a:pt x="100" y="50"/>
                  </a:cubicBezTo>
                  <a:cubicBezTo>
                    <a:pt x="99" y="49"/>
                    <a:pt x="98" y="48"/>
                    <a:pt x="97" y="49"/>
                  </a:cubicBezTo>
                  <a:cubicBezTo>
                    <a:pt x="96" y="49"/>
                    <a:pt x="97" y="51"/>
                    <a:pt x="97" y="52"/>
                  </a:cubicBezTo>
                  <a:cubicBezTo>
                    <a:pt x="97" y="52"/>
                    <a:pt x="98" y="52"/>
                    <a:pt x="99" y="52"/>
                  </a:cubicBezTo>
                  <a:cubicBezTo>
                    <a:pt x="100" y="49"/>
                    <a:pt x="102" y="54"/>
                    <a:pt x="103" y="51"/>
                  </a:cubicBezTo>
                  <a:cubicBezTo>
                    <a:pt x="103" y="49"/>
                    <a:pt x="103" y="49"/>
                    <a:pt x="103" y="49"/>
                  </a:cubicBezTo>
                  <a:cubicBezTo>
                    <a:pt x="104" y="49"/>
                    <a:pt x="105" y="50"/>
                    <a:pt x="105" y="50"/>
                  </a:cubicBezTo>
                  <a:cubicBezTo>
                    <a:pt x="104" y="51"/>
                    <a:pt x="103" y="54"/>
                    <a:pt x="105" y="55"/>
                  </a:cubicBezTo>
                  <a:cubicBezTo>
                    <a:pt x="105" y="55"/>
                    <a:pt x="106" y="55"/>
                    <a:pt x="106" y="55"/>
                  </a:cubicBezTo>
                  <a:cubicBezTo>
                    <a:pt x="107" y="55"/>
                    <a:pt x="105" y="53"/>
                    <a:pt x="106" y="52"/>
                  </a:cubicBezTo>
                  <a:cubicBezTo>
                    <a:pt x="105" y="51"/>
                    <a:pt x="106" y="49"/>
                    <a:pt x="106" y="48"/>
                  </a:cubicBezTo>
                  <a:cubicBezTo>
                    <a:pt x="107" y="47"/>
                    <a:pt x="108" y="48"/>
                    <a:pt x="109" y="48"/>
                  </a:cubicBezTo>
                  <a:cubicBezTo>
                    <a:pt x="107" y="48"/>
                    <a:pt x="107" y="50"/>
                    <a:pt x="107" y="51"/>
                  </a:cubicBezTo>
                  <a:cubicBezTo>
                    <a:pt x="107" y="52"/>
                    <a:pt x="108" y="52"/>
                    <a:pt x="109" y="53"/>
                  </a:cubicBezTo>
                  <a:cubicBezTo>
                    <a:pt x="108" y="54"/>
                    <a:pt x="107" y="55"/>
                    <a:pt x="108" y="56"/>
                  </a:cubicBezTo>
                  <a:cubicBezTo>
                    <a:pt x="109" y="57"/>
                    <a:pt x="111" y="55"/>
                    <a:pt x="111" y="58"/>
                  </a:cubicBezTo>
                  <a:cubicBezTo>
                    <a:pt x="111" y="59"/>
                    <a:pt x="110" y="60"/>
                    <a:pt x="111" y="60"/>
                  </a:cubicBezTo>
                  <a:cubicBezTo>
                    <a:pt x="113" y="60"/>
                    <a:pt x="113" y="60"/>
                    <a:pt x="113" y="60"/>
                  </a:cubicBezTo>
                  <a:cubicBezTo>
                    <a:pt x="113" y="58"/>
                    <a:pt x="112" y="56"/>
                    <a:pt x="113" y="54"/>
                  </a:cubicBezTo>
                  <a:cubicBezTo>
                    <a:pt x="113" y="54"/>
                    <a:pt x="113" y="54"/>
                    <a:pt x="113" y="54"/>
                  </a:cubicBezTo>
                  <a:cubicBezTo>
                    <a:pt x="115" y="53"/>
                    <a:pt x="114" y="56"/>
                    <a:pt x="115" y="57"/>
                  </a:cubicBezTo>
                  <a:cubicBezTo>
                    <a:pt x="115" y="58"/>
                    <a:pt x="115" y="59"/>
                    <a:pt x="115" y="60"/>
                  </a:cubicBezTo>
                  <a:cubicBezTo>
                    <a:pt x="117" y="59"/>
                    <a:pt x="117" y="59"/>
                    <a:pt x="117" y="59"/>
                  </a:cubicBezTo>
                  <a:cubicBezTo>
                    <a:pt x="116" y="59"/>
                    <a:pt x="116" y="57"/>
                    <a:pt x="116" y="56"/>
                  </a:cubicBezTo>
                  <a:cubicBezTo>
                    <a:pt x="117" y="55"/>
                    <a:pt x="118" y="57"/>
                    <a:pt x="119" y="57"/>
                  </a:cubicBezTo>
                  <a:cubicBezTo>
                    <a:pt x="120" y="56"/>
                    <a:pt x="120" y="55"/>
                    <a:pt x="120" y="53"/>
                  </a:cubicBezTo>
                  <a:cubicBezTo>
                    <a:pt x="118" y="53"/>
                    <a:pt x="117" y="56"/>
                    <a:pt x="116" y="53"/>
                  </a:cubicBezTo>
                  <a:cubicBezTo>
                    <a:pt x="117" y="52"/>
                    <a:pt x="116" y="50"/>
                    <a:pt x="116" y="49"/>
                  </a:cubicBezTo>
                  <a:cubicBezTo>
                    <a:pt x="118" y="46"/>
                    <a:pt x="118" y="51"/>
                    <a:pt x="120" y="49"/>
                  </a:cubicBezTo>
                  <a:cubicBezTo>
                    <a:pt x="122" y="51"/>
                    <a:pt x="122" y="51"/>
                    <a:pt x="122" y="51"/>
                  </a:cubicBezTo>
                  <a:cubicBezTo>
                    <a:pt x="121" y="52"/>
                    <a:pt x="119" y="52"/>
                    <a:pt x="120" y="54"/>
                  </a:cubicBezTo>
                  <a:cubicBezTo>
                    <a:pt x="122" y="55"/>
                    <a:pt x="122" y="55"/>
                    <a:pt x="122" y="55"/>
                  </a:cubicBezTo>
                  <a:cubicBezTo>
                    <a:pt x="119" y="56"/>
                    <a:pt x="123" y="59"/>
                    <a:pt x="120" y="60"/>
                  </a:cubicBezTo>
                  <a:cubicBezTo>
                    <a:pt x="119" y="58"/>
                    <a:pt x="119" y="58"/>
                    <a:pt x="119" y="58"/>
                  </a:cubicBezTo>
                  <a:cubicBezTo>
                    <a:pt x="118" y="58"/>
                    <a:pt x="118" y="59"/>
                    <a:pt x="118" y="59"/>
                  </a:cubicBezTo>
                  <a:cubicBezTo>
                    <a:pt x="120" y="60"/>
                    <a:pt x="120" y="62"/>
                    <a:pt x="122" y="63"/>
                  </a:cubicBezTo>
                  <a:cubicBezTo>
                    <a:pt x="123" y="63"/>
                    <a:pt x="123" y="63"/>
                    <a:pt x="123" y="63"/>
                  </a:cubicBezTo>
                  <a:cubicBezTo>
                    <a:pt x="123" y="61"/>
                    <a:pt x="123" y="58"/>
                    <a:pt x="123" y="56"/>
                  </a:cubicBezTo>
                  <a:cubicBezTo>
                    <a:pt x="123" y="55"/>
                    <a:pt x="124" y="55"/>
                    <a:pt x="123" y="54"/>
                  </a:cubicBezTo>
                  <a:cubicBezTo>
                    <a:pt x="122" y="53"/>
                    <a:pt x="122" y="53"/>
                    <a:pt x="122" y="53"/>
                  </a:cubicBezTo>
                  <a:cubicBezTo>
                    <a:pt x="123" y="52"/>
                    <a:pt x="123" y="52"/>
                    <a:pt x="123" y="52"/>
                  </a:cubicBezTo>
                  <a:cubicBezTo>
                    <a:pt x="122" y="51"/>
                    <a:pt x="121" y="49"/>
                    <a:pt x="123" y="48"/>
                  </a:cubicBezTo>
                  <a:cubicBezTo>
                    <a:pt x="124" y="47"/>
                    <a:pt x="122" y="44"/>
                    <a:pt x="123" y="42"/>
                  </a:cubicBezTo>
                  <a:cubicBezTo>
                    <a:pt x="122" y="41"/>
                    <a:pt x="124" y="40"/>
                    <a:pt x="124" y="39"/>
                  </a:cubicBezTo>
                  <a:cubicBezTo>
                    <a:pt x="124" y="38"/>
                    <a:pt x="124" y="38"/>
                    <a:pt x="124" y="38"/>
                  </a:cubicBezTo>
                  <a:cubicBezTo>
                    <a:pt x="125" y="39"/>
                    <a:pt x="126" y="41"/>
                    <a:pt x="127" y="40"/>
                  </a:cubicBezTo>
                  <a:cubicBezTo>
                    <a:pt x="128" y="40"/>
                    <a:pt x="128" y="40"/>
                    <a:pt x="128" y="40"/>
                  </a:cubicBezTo>
                  <a:cubicBezTo>
                    <a:pt x="128" y="39"/>
                    <a:pt x="128" y="37"/>
                    <a:pt x="127" y="37"/>
                  </a:cubicBezTo>
                  <a:cubicBezTo>
                    <a:pt x="125" y="39"/>
                    <a:pt x="124" y="37"/>
                    <a:pt x="123" y="36"/>
                  </a:cubicBezTo>
                  <a:cubicBezTo>
                    <a:pt x="122" y="38"/>
                    <a:pt x="121" y="41"/>
                    <a:pt x="119" y="41"/>
                  </a:cubicBezTo>
                  <a:cubicBezTo>
                    <a:pt x="116" y="44"/>
                    <a:pt x="121" y="44"/>
                    <a:pt x="117" y="46"/>
                  </a:cubicBezTo>
                  <a:cubicBezTo>
                    <a:pt x="117" y="46"/>
                    <a:pt x="117" y="46"/>
                    <a:pt x="116" y="45"/>
                  </a:cubicBezTo>
                  <a:cubicBezTo>
                    <a:pt x="116" y="45"/>
                    <a:pt x="117" y="44"/>
                    <a:pt x="116" y="44"/>
                  </a:cubicBezTo>
                  <a:cubicBezTo>
                    <a:pt x="115" y="43"/>
                    <a:pt x="114" y="44"/>
                    <a:pt x="114" y="45"/>
                  </a:cubicBezTo>
                  <a:cubicBezTo>
                    <a:pt x="114" y="46"/>
                    <a:pt x="114" y="48"/>
                    <a:pt x="113" y="49"/>
                  </a:cubicBezTo>
                  <a:cubicBezTo>
                    <a:pt x="113" y="49"/>
                    <a:pt x="113" y="49"/>
                    <a:pt x="113" y="49"/>
                  </a:cubicBezTo>
                  <a:cubicBezTo>
                    <a:pt x="113" y="48"/>
                    <a:pt x="114" y="47"/>
                    <a:pt x="112" y="46"/>
                  </a:cubicBezTo>
                  <a:cubicBezTo>
                    <a:pt x="111" y="46"/>
                    <a:pt x="110" y="46"/>
                    <a:pt x="110" y="45"/>
                  </a:cubicBezTo>
                  <a:cubicBezTo>
                    <a:pt x="110" y="44"/>
                    <a:pt x="110" y="44"/>
                    <a:pt x="110" y="44"/>
                  </a:cubicBezTo>
                  <a:cubicBezTo>
                    <a:pt x="111" y="45"/>
                    <a:pt x="113" y="45"/>
                    <a:pt x="113" y="43"/>
                  </a:cubicBezTo>
                  <a:cubicBezTo>
                    <a:pt x="113" y="41"/>
                    <a:pt x="112" y="38"/>
                    <a:pt x="114" y="37"/>
                  </a:cubicBezTo>
                  <a:cubicBezTo>
                    <a:pt x="112" y="36"/>
                    <a:pt x="113" y="34"/>
                    <a:pt x="114" y="34"/>
                  </a:cubicBezTo>
                  <a:cubicBezTo>
                    <a:pt x="113" y="34"/>
                    <a:pt x="112" y="32"/>
                    <a:pt x="111" y="33"/>
                  </a:cubicBezTo>
                  <a:cubicBezTo>
                    <a:pt x="108" y="32"/>
                    <a:pt x="113" y="30"/>
                    <a:pt x="110" y="28"/>
                  </a:cubicBezTo>
                  <a:cubicBezTo>
                    <a:pt x="112" y="27"/>
                    <a:pt x="111" y="25"/>
                    <a:pt x="111" y="24"/>
                  </a:cubicBezTo>
                  <a:cubicBezTo>
                    <a:pt x="112" y="23"/>
                    <a:pt x="113" y="25"/>
                    <a:pt x="114" y="24"/>
                  </a:cubicBezTo>
                  <a:cubicBezTo>
                    <a:pt x="114" y="23"/>
                    <a:pt x="114" y="23"/>
                    <a:pt x="114" y="23"/>
                  </a:cubicBezTo>
                  <a:cubicBezTo>
                    <a:pt x="115" y="23"/>
                    <a:pt x="115" y="23"/>
                    <a:pt x="115" y="23"/>
                  </a:cubicBezTo>
                  <a:cubicBezTo>
                    <a:pt x="116" y="23"/>
                    <a:pt x="116" y="23"/>
                    <a:pt x="116" y="23"/>
                  </a:cubicBezTo>
                  <a:cubicBezTo>
                    <a:pt x="116" y="23"/>
                    <a:pt x="115" y="24"/>
                    <a:pt x="115" y="24"/>
                  </a:cubicBezTo>
                  <a:cubicBezTo>
                    <a:pt x="117" y="26"/>
                    <a:pt x="117" y="26"/>
                    <a:pt x="117" y="26"/>
                  </a:cubicBezTo>
                  <a:cubicBezTo>
                    <a:pt x="116" y="27"/>
                    <a:pt x="114" y="28"/>
                    <a:pt x="116" y="29"/>
                  </a:cubicBezTo>
                  <a:cubicBezTo>
                    <a:pt x="116" y="29"/>
                    <a:pt x="117" y="29"/>
                    <a:pt x="117" y="29"/>
                  </a:cubicBezTo>
                  <a:cubicBezTo>
                    <a:pt x="118" y="29"/>
                    <a:pt x="118" y="27"/>
                    <a:pt x="118" y="27"/>
                  </a:cubicBezTo>
                  <a:cubicBezTo>
                    <a:pt x="119" y="28"/>
                    <a:pt x="119" y="30"/>
                    <a:pt x="120" y="31"/>
                  </a:cubicBezTo>
                  <a:cubicBezTo>
                    <a:pt x="121" y="30"/>
                    <a:pt x="121" y="30"/>
                    <a:pt x="121" y="30"/>
                  </a:cubicBezTo>
                  <a:cubicBezTo>
                    <a:pt x="123" y="34"/>
                    <a:pt x="115" y="32"/>
                    <a:pt x="120" y="35"/>
                  </a:cubicBezTo>
                  <a:cubicBezTo>
                    <a:pt x="121" y="34"/>
                    <a:pt x="121" y="34"/>
                    <a:pt x="121" y="33"/>
                  </a:cubicBezTo>
                  <a:cubicBezTo>
                    <a:pt x="123" y="35"/>
                    <a:pt x="123" y="35"/>
                    <a:pt x="123" y="35"/>
                  </a:cubicBezTo>
                  <a:cubicBezTo>
                    <a:pt x="125" y="35"/>
                    <a:pt x="123" y="31"/>
                    <a:pt x="124" y="30"/>
                  </a:cubicBezTo>
                  <a:cubicBezTo>
                    <a:pt x="122" y="29"/>
                    <a:pt x="125" y="26"/>
                    <a:pt x="124" y="24"/>
                  </a:cubicBezTo>
                  <a:cubicBezTo>
                    <a:pt x="124" y="23"/>
                    <a:pt x="124" y="23"/>
                    <a:pt x="124" y="23"/>
                  </a:cubicBezTo>
                  <a:cubicBezTo>
                    <a:pt x="125" y="23"/>
                    <a:pt x="125" y="23"/>
                    <a:pt x="125" y="23"/>
                  </a:cubicBezTo>
                  <a:cubicBezTo>
                    <a:pt x="127" y="24"/>
                    <a:pt x="127" y="24"/>
                    <a:pt x="127" y="24"/>
                  </a:cubicBezTo>
                  <a:cubicBezTo>
                    <a:pt x="126" y="25"/>
                    <a:pt x="125" y="27"/>
                    <a:pt x="126" y="27"/>
                  </a:cubicBezTo>
                  <a:cubicBezTo>
                    <a:pt x="126" y="28"/>
                    <a:pt x="127" y="28"/>
                    <a:pt x="128" y="28"/>
                  </a:cubicBezTo>
                  <a:cubicBezTo>
                    <a:pt x="129" y="27"/>
                    <a:pt x="128" y="24"/>
                    <a:pt x="130" y="25"/>
                  </a:cubicBezTo>
                  <a:cubicBezTo>
                    <a:pt x="129" y="26"/>
                    <a:pt x="130" y="27"/>
                    <a:pt x="130" y="28"/>
                  </a:cubicBezTo>
                  <a:cubicBezTo>
                    <a:pt x="133" y="28"/>
                    <a:pt x="133" y="29"/>
                    <a:pt x="134" y="31"/>
                  </a:cubicBezTo>
                  <a:cubicBezTo>
                    <a:pt x="134" y="31"/>
                    <a:pt x="134" y="33"/>
                    <a:pt x="133" y="32"/>
                  </a:cubicBezTo>
                  <a:cubicBezTo>
                    <a:pt x="133" y="30"/>
                    <a:pt x="131" y="29"/>
                    <a:pt x="129" y="30"/>
                  </a:cubicBezTo>
                  <a:cubicBezTo>
                    <a:pt x="129" y="31"/>
                    <a:pt x="129" y="33"/>
                    <a:pt x="130" y="33"/>
                  </a:cubicBezTo>
                  <a:cubicBezTo>
                    <a:pt x="133" y="31"/>
                    <a:pt x="135" y="36"/>
                    <a:pt x="136" y="32"/>
                  </a:cubicBezTo>
                  <a:cubicBezTo>
                    <a:pt x="135" y="31"/>
                    <a:pt x="136" y="31"/>
                    <a:pt x="135" y="30"/>
                  </a:cubicBezTo>
                  <a:cubicBezTo>
                    <a:pt x="136" y="29"/>
                    <a:pt x="137" y="28"/>
                    <a:pt x="136" y="26"/>
                  </a:cubicBezTo>
                  <a:cubicBezTo>
                    <a:pt x="136" y="26"/>
                    <a:pt x="136" y="26"/>
                    <a:pt x="136" y="26"/>
                  </a:cubicBezTo>
                  <a:cubicBezTo>
                    <a:pt x="137" y="25"/>
                    <a:pt x="137" y="25"/>
                    <a:pt x="137" y="25"/>
                  </a:cubicBezTo>
                  <a:cubicBezTo>
                    <a:pt x="139" y="28"/>
                    <a:pt x="136" y="32"/>
                    <a:pt x="138" y="35"/>
                  </a:cubicBezTo>
                  <a:cubicBezTo>
                    <a:pt x="137" y="35"/>
                    <a:pt x="137" y="36"/>
                    <a:pt x="135" y="36"/>
                  </a:cubicBezTo>
                  <a:cubicBezTo>
                    <a:pt x="135" y="35"/>
                    <a:pt x="135" y="35"/>
                    <a:pt x="135" y="35"/>
                  </a:cubicBezTo>
                  <a:cubicBezTo>
                    <a:pt x="134" y="34"/>
                    <a:pt x="133" y="37"/>
                    <a:pt x="132" y="35"/>
                  </a:cubicBezTo>
                  <a:cubicBezTo>
                    <a:pt x="133" y="35"/>
                    <a:pt x="132" y="34"/>
                    <a:pt x="132" y="34"/>
                  </a:cubicBezTo>
                  <a:cubicBezTo>
                    <a:pt x="131" y="34"/>
                    <a:pt x="130" y="34"/>
                    <a:pt x="129" y="35"/>
                  </a:cubicBezTo>
                  <a:cubicBezTo>
                    <a:pt x="129" y="36"/>
                    <a:pt x="130" y="36"/>
                    <a:pt x="131" y="37"/>
                  </a:cubicBezTo>
                  <a:cubicBezTo>
                    <a:pt x="129" y="37"/>
                    <a:pt x="129" y="39"/>
                    <a:pt x="129" y="40"/>
                  </a:cubicBezTo>
                  <a:cubicBezTo>
                    <a:pt x="130" y="41"/>
                    <a:pt x="130" y="41"/>
                    <a:pt x="130" y="41"/>
                  </a:cubicBezTo>
                  <a:cubicBezTo>
                    <a:pt x="130" y="42"/>
                    <a:pt x="128" y="41"/>
                    <a:pt x="128" y="43"/>
                  </a:cubicBezTo>
                  <a:cubicBezTo>
                    <a:pt x="128" y="44"/>
                    <a:pt x="131" y="46"/>
                    <a:pt x="129" y="47"/>
                  </a:cubicBezTo>
                  <a:cubicBezTo>
                    <a:pt x="129" y="50"/>
                    <a:pt x="129" y="50"/>
                    <a:pt x="129" y="50"/>
                  </a:cubicBezTo>
                  <a:cubicBezTo>
                    <a:pt x="129" y="50"/>
                    <a:pt x="129" y="50"/>
                    <a:pt x="130" y="51"/>
                  </a:cubicBezTo>
                  <a:cubicBezTo>
                    <a:pt x="131" y="50"/>
                    <a:pt x="132" y="49"/>
                    <a:pt x="132" y="48"/>
                  </a:cubicBezTo>
                  <a:cubicBezTo>
                    <a:pt x="129" y="45"/>
                    <a:pt x="133" y="44"/>
                    <a:pt x="132" y="41"/>
                  </a:cubicBezTo>
                  <a:cubicBezTo>
                    <a:pt x="132" y="40"/>
                    <a:pt x="129" y="38"/>
                    <a:pt x="132" y="37"/>
                  </a:cubicBezTo>
                  <a:cubicBezTo>
                    <a:pt x="133" y="38"/>
                    <a:pt x="135" y="38"/>
                    <a:pt x="136" y="37"/>
                  </a:cubicBezTo>
                  <a:cubicBezTo>
                    <a:pt x="137" y="36"/>
                    <a:pt x="137" y="36"/>
                    <a:pt x="137" y="36"/>
                  </a:cubicBezTo>
                  <a:cubicBezTo>
                    <a:pt x="138" y="38"/>
                    <a:pt x="138" y="38"/>
                    <a:pt x="138" y="38"/>
                  </a:cubicBezTo>
                  <a:cubicBezTo>
                    <a:pt x="140" y="38"/>
                    <a:pt x="140" y="36"/>
                    <a:pt x="139" y="35"/>
                  </a:cubicBezTo>
                  <a:cubicBezTo>
                    <a:pt x="140" y="33"/>
                    <a:pt x="141" y="31"/>
                    <a:pt x="139" y="30"/>
                  </a:cubicBezTo>
                  <a:cubicBezTo>
                    <a:pt x="141" y="28"/>
                    <a:pt x="139" y="26"/>
                    <a:pt x="141" y="24"/>
                  </a:cubicBezTo>
                  <a:cubicBezTo>
                    <a:pt x="138" y="23"/>
                    <a:pt x="140" y="21"/>
                    <a:pt x="140" y="20"/>
                  </a:cubicBezTo>
                  <a:cubicBezTo>
                    <a:pt x="142" y="22"/>
                    <a:pt x="142" y="22"/>
                    <a:pt x="142" y="22"/>
                  </a:cubicBezTo>
                  <a:cubicBezTo>
                    <a:pt x="141" y="23"/>
                    <a:pt x="142" y="26"/>
                    <a:pt x="141" y="27"/>
                  </a:cubicBezTo>
                  <a:cubicBezTo>
                    <a:pt x="142" y="28"/>
                    <a:pt x="142" y="27"/>
                    <a:pt x="143" y="27"/>
                  </a:cubicBezTo>
                  <a:cubicBezTo>
                    <a:pt x="142" y="26"/>
                    <a:pt x="144" y="24"/>
                    <a:pt x="144" y="23"/>
                  </a:cubicBezTo>
                  <a:cubicBezTo>
                    <a:pt x="145" y="23"/>
                    <a:pt x="145" y="23"/>
                    <a:pt x="145" y="23"/>
                  </a:cubicBezTo>
                  <a:cubicBezTo>
                    <a:pt x="145" y="23"/>
                    <a:pt x="145" y="23"/>
                    <a:pt x="144" y="24"/>
                  </a:cubicBezTo>
                  <a:cubicBezTo>
                    <a:pt x="145" y="27"/>
                    <a:pt x="145" y="27"/>
                    <a:pt x="145" y="27"/>
                  </a:cubicBezTo>
                  <a:cubicBezTo>
                    <a:pt x="146" y="26"/>
                    <a:pt x="146" y="24"/>
                    <a:pt x="146" y="23"/>
                  </a:cubicBezTo>
                  <a:cubicBezTo>
                    <a:pt x="147" y="23"/>
                    <a:pt x="147" y="23"/>
                    <a:pt x="147" y="23"/>
                  </a:cubicBezTo>
                  <a:cubicBezTo>
                    <a:pt x="147" y="23"/>
                    <a:pt x="147" y="23"/>
                    <a:pt x="147" y="23"/>
                  </a:cubicBezTo>
                  <a:cubicBezTo>
                    <a:pt x="147" y="23"/>
                    <a:pt x="147" y="22"/>
                    <a:pt x="147" y="22"/>
                  </a:cubicBezTo>
                  <a:cubicBezTo>
                    <a:pt x="146" y="21"/>
                    <a:pt x="146" y="21"/>
                    <a:pt x="146" y="21"/>
                  </a:cubicBezTo>
                  <a:cubicBezTo>
                    <a:pt x="147" y="20"/>
                    <a:pt x="147" y="20"/>
                    <a:pt x="147" y="20"/>
                  </a:cubicBezTo>
                  <a:cubicBezTo>
                    <a:pt x="148" y="20"/>
                    <a:pt x="149" y="22"/>
                    <a:pt x="150" y="22"/>
                  </a:cubicBezTo>
                  <a:cubicBezTo>
                    <a:pt x="146" y="23"/>
                    <a:pt x="150" y="26"/>
                    <a:pt x="147" y="28"/>
                  </a:cubicBezTo>
                  <a:cubicBezTo>
                    <a:pt x="148" y="30"/>
                    <a:pt x="148" y="30"/>
                    <a:pt x="148" y="30"/>
                  </a:cubicBezTo>
                  <a:cubicBezTo>
                    <a:pt x="153" y="29"/>
                    <a:pt x="146" y="22"/>
                    <a:pt x="152" y="25"/>
                  </a:cubicBezTo>
                  <a:cubicBezTo>
                    <a:pt x="153" y="24"/>
                    <a:pt x="153" y="24"/>
                    <a:pt x="153" y="24"/>
                  </a:cubicBezTo>
                  <a:cubicBezTo>
                    <a:pt x="154" y="24"/>
                    <a:pt x="154" y="25"/>
                    <a:pt x="155" y="25"/>
                  </a:cubicBezTo>
                  <a:cubicBezTo>
                    <a:pt x="155" y="26"/>
                    <a:pt x="154" y="26"/>
                    <a:pt x="154" y="26"/>
                  </a:cubicBezTo>
                  <a:cubicBezTo>
                    <a:pt x="153" y="26"/>
                    <a:pt x="151" y="26"/>
                    <a:pt x="151" y="27"/>
                  </a:cubicBezTo>
                  <a:cubicBezTo>
                    <a:pt x="152" y="29"/>
                    <a:pt x="151" y="30"/>
                    <a:pt x="150" y="31"/>
                  </a:cubicBezTo>
                  <a:cubicBezTo>
                    <a:pt x="149" y="30"/>
                    <a:pt x="148" y="30"/>
                    <a:pt x="147" y="31"/>
                  </a:cubicBezTo>
                  <a:cubicBezTo>
                    <a:pt x="147" y="32"/>
                    <a:pt x="148" y="34"/>
                    <a:pt x="146" y="35"/>
                  </a:cubicBezTo>
                  <a:cubicBezTo>
                    <a:pt x="145" y="34"/>
                    <a:pt x="145" y="37"/>
                    <a:pt x="144" y="36"/>
                  </a:cubicBezTo>
                  <a:cubicBezTo>
                    <a:pt x="143" y="35"/>
                    <a:pt x="142" y="34"/>
                    <a:pt x="143" y="33"/>
                  </a:cubicBezTo>
                  <a:cubicBezTo>
                    <a:pt x="144" y="32"/>
                    <a:pt x="144" y="32"/>
                    <a:pt x="144" y="32"/>
                  </a:cubicBezTo>
                  <a:cubicBezTo>
                    <a:pt x="145" y="33"/>
                    <a:pt x="144" y="35"/>
                    <a:pt x="145" y="34"/>
                  </a:cubicBezTo>
                  <a:cubicBezTo>
                    <a:pt x="146" y="34"/>
                    <a:pt x="145" y="33"/>
                    <a:pt x="146" y="33"/>
                  </a:cubicBezTo>
                  <a:cubicBezTo>
                    <a:pt x="146" y="33"/>
                    <a:pt x="146" y="33"/>
                    <a:pt x="146" y="33"/>
                  </a:cubicBezTo>
                  <a:cubicBezTo>
                    <a:pt x="146" y="33"/>
                    <a:pt x="146" y="33"/>
                    <a:pt x="146" y="33"/>
                  </a:cubicBezTo>
                  <a:cubicBezTo>
                    <a:pt x="145" y="33"/>
                    <a:pt x="145" y="31"/>
                    <a:pt x="144" y="32"/>
                  </a:cubicBezTo>
                  <a:cubicBezTo>
                    <a:pt x="143" y="32"/>
                    <a:pt x="143" y="31"/>
                    <a:pt x="143" y="30"/>
                  </a:cubicBezTo>
                  <a:cubicBezTo>
                    <a:pt x="144" y="29"/>
                    <a:pt x="146" y="31"/>
                    <a:pt x="145" y="29"/>
                  </a:cubicBezTo>
                  <a:cubicBezTo>
                    <a:pt x="144" y="29"/>
                    <a:pt x="143" y="30"/>
                    <a:pt x="142" y="29"/>
                  </a:cubicBezTo>
                  <a:cubicBezTo>
                    <a:pt x="142" y="28"/>
                    <a:pt x="142" y="28"/>
                    <a:pt x="142" y="28"/>
                  </a:cubicBezTo>
                  <a:cubicBezTo>
                    <a:pt x="142" y="28"/>
                    <a:pt x="142" y="28"/>
                    <a:pt x="142" y="28"/>
                  </a:cubicBezTo>
                  <a:cubicBezTo>
                    <a:pt x="141" y="29"/>
                    <a:pt x="140" y="31"/>
                    <a:pt x="142" y="33"/>
                  </a:cubicBezTo>
                  <a:cubicBezTo>
                    <a:pt x="142" y="35"/>
                    <a:pt x="140" y="37"/>
                    <a:pt x="142" y="38"/>
                  </a:cubicBezTo>
                  <a:cubicBezTo>
                    <a:pt x="143" y="37"/>
                    <a:pt x="144" y="40"/>
                    <a:pt x="145" y="38"/>
                  </a:cubicBezTo>
                  <a:cubicBezTo>
                    <a:pt x="146" y="37"/>
                    <a:pt x="146" y="36"/>
                    <a:pt x="147" y="35"/>
                  </a:cubicBezTo>
                  <a:cubicBezTo>
                    <a:pt x="148" y="36"/>
                    <a:pt x="148" y="38"/>
                    <a:pt x="147" y="39"/>
                  </a:cubicBezTo>
                  <a:cubicBezTo>
                    <a:pt x="148" y="39"/>
                    <a:pt x="148" y="39"/>
                    <a:pt x="148" y="39"/>
                  </a:cubicBezTo>
                  <a:cubicBezTo>
                    <a:pt x="148" y="40"/>
                    <a:pt x="147" y="42"/>
                    <a:pt x="147" y="44"/>
                  </a:cubicBezTo>
                  <a:cubicBezTo>
                    <a:pt x="147" y="44"/>
                    <a:pt x="149" y="45"/>
                    <a:pt x="148" y="44"/>
                  </a:cubicBezTo>
                  <a:cubicBezTo>
                    <a:pt x="148" y="42"/>
                    <a:pt x="151" y="40"/>
                    <a:pt x="148" y="39"/>
                  </a:cubicBezTo>
                  <a:cubicBezTo>
                    <a:pt x="150" y="35"/>
                    <a:pt x="150" y="35"/>
                    <a:pt x="150" y="35"/>
                  </a:cubicBezTo>
                  <a:cubicBezTo>
                    <a:pt x="151" y="38"/>
                    <a:pt x="154" y="36"/>
                    <a:pt x="155" y="37"/>
                  </a:cubicBezTo>
                  <a:cubicBezTo>
                    <a:pt x="156" y="36"/>
                    <a:pt x="153" y="33"/>
                    <a:pt x="155" y="33"/>
                  </a:cubicBezTo>
                  <a:cubicBezTo>
                    <a:pt x="155" y="32"/>
                    <a:pt x="155" y="32"/>
                    <a:pt x="155" y="31"/>
                  </a:cubicBezTo>
                  <a:cubicBezTo>
                    <a:pt x="155" y="30"/>
                    <a:pt x="155" y="30"/>
                    <a:pt x="155" y="30"/>
                  </a:cubicBezTo>
                  <a:cubicBezTo>
                    <a:pt x="154" y="29"/>
                    <a:pt x="155" y="29"/>
                    <a:pt x="155" y="28"/>
                  </a:cubicBezTo>
                  <a:cubicBezTo>
                    <a:pt x="157" y="28"/>
                    <a:pt x="158" y="29"/>
                    <a:pt x="160" y="28"/>
                  </a:cubicBezTo>
                  <a:cubicBezTo>
                    <a:pt x="161" y="29"/>
                    <a:pt x="159" y="29"/>
                    <a:pt x="159" y="30"/>
                  </a:cubicBezTo>
                  <a:cubicBezTo>
                    <a:pt x="159" y="29"/>
                    <a:pt x="157" y="30"/>
                    <a:pt x="156" y="30"/>
                  </a:cubicBezTo>
                  <a:cubicBezTo>
                    <a:pt x="157" y="32"/>
                    <a:pt x="156" y="34"/>
                    <a:pt x="157" y="36"/>
                  </a:cubicBezTo>
                  <a:cubicBezTo>
                    <a:pt x="157" y="37"/>
                    <a:pt x="157" y="36"/>
                    <a:pt x="158" y="36"/>
                  </a:cubicBezTo>
                  <a:cubicBezTo>
                    <a:pt x="156" y="35"/>
                    <a:pt x="159" y="34"/>
                    <a:pt x="158" y="33"/>
                  </a:cubicBezTo>
                  <a:cubicBezTo>
                    <a:pt x="158" y="29"/>
                    <a:pt x="165" y="35"/>
                    <a:pt x="162" y="29"/>
                  </a:cubicBezTo>
                  <a:cubicBezTo>
                    <a:pt x="161" y="29"/>
                    <a:pt x="160" y="28"/>
                    <a:pt x="161" y="28"/>
                  </a:cubicBezTo>
                  <a:cubicBezTo>
                    <a:pt x="162" y="28"/>
                    <a:pt x="162" y="27"/>
                    <a:pt x="163" y="26"/>
                  </a:cubicBezTo>
                  <a:cubicBezTo>
                    <a:pt x="162" y="25"/>
                    <a:pt x="162" y="25"/>
                    <a:pt x="162" y="25"/>
                  </a:cubicBezTo>
                  <a:cubicBezTo>
                    <a:pt x="163" y="25"/>
                    <a:pt x="162" y="24"/>
                    <a:pt x="162" y="24"/>
                  </a:cubicBezTo>
                  <a:cubicBezTo>
                    <a:pt x="160" y="23"/>
                    <a:pt x="160" y="24"/>
                    <a:pt x="160" y="25"/>
                  </a:cubicBezTo>
                  <a:cubicBezTo>
                    <a:pt x="160" y="26"/>
                    <a:pt x="160" y="26"/>
                    <a:pt x="159" y="26"/>
                  </a:cubicBezTo>
                  <a:cubicBezTo>
                    <a:pt x="159" y="26"/>
                    <a:pt x="159" y="26"/>
                    <a:pt x="158" y="25"/>
                  </a:cubicBezTo>
                  <a:cubicBezTo>
                    <a:pt x="158" y="24"/>
                    <a:pt x="160" y="24"/>
                    <a:pt x="158" y="23"/>
                  </a:cubicBezTo>
                  <a:cubicBezTo>
                    <a:pt x="159" y="23"/>
                    <a:pt x="159" y="22"/>
                    <a:pt x="159" y="21"/>
                  </a:cubicBezTo>
                  <a:cubicBezTo>
                    <a:pt x="160" y="22"/>
                    <a:pt x="160" y="22"/>
                    <a:pt x="160" y="22"/>
                  </a:cubicBezTo>
                  <a:cubicBezTo>
                    <a:pt x="160" y="22"/>
                    <a:pt x="161" y="22"/>
                    <a:pt x="161" y="22"/>
                  </a:cubicBezTo>
                  <a:cubicBezTo>
                    <a:pt x="161" y="23"/>
                    <a:pt x="161" y="23"/>
                    <a:pt x="161" y="23"/>
                  </a:cubicBezTo>
                  <a:cubicBezTo>
                    <a:pt x="165" y="23"/>
                    <a:pt x="165" y="23"/>
                    <a:pt x="165" y="23"/>
                  </a:cubicBezTo>
                  <a:cubicBezTo>
                    <a:pt x="162" y="20"/>
                    <a:pt x="162" y="20"/>
                    <a:pt x="162" y="20"/>
                  </a:cubicBezTo>
                  <a:cubicBezTo>
                    <a:pt x="162" y="20"/>
                    <a:pt x="162" y="20"/>
                    <a:pt x="163" y="20"/>
                  </a:cubicBezTo>
                  <a:cubicBezTo>
                    <a:pt x="164" y="20"/>
                    <a:pt x="164" y="22"/>
                    <a:pt x="166" y="21"/>
                  </a:cubicBezTo>
                  <a:cubicBezTo>
                    <a:pt x="166" y="20"/>
                    <a:pt x="166" y="20"/>
                    <a:pt x="166" y="20"/>
                  </a:cubicBezTo>
                  <a:cubicBezTo>
                    <a:pt x="168" y="22"/>
                    <a:pt x="166" y="24"/>
                    <a:pt x="168" y="26"/>
                  </a:cubicBezTo>
                  <a:cubicBezTo>
                    <a:pt x="166" y="28"/>
                    <a:pt x="167" y="31"/>
                    <a:pt x="168" y="34"/>
                  </a:cubicBezTo>
                  <a:cubicBezTo>
                    <a:pt x="169" y="33"/>
                    <a:pt x="170" y="32"/>
                    <a:pt x="170" y="31"/>
                  </a:cubicBezTo>
                  <a:cubicBezTo>
                    <a:pt x="169" y="30"/>
                    <a:pt x="168" y="29"/>
                    <a:pt x="169" y="29"/>
                  </a:cubicBezTo>
                  <a:cubicBezTo>
                    <a:pt x="170" y="27"/>
                    <a:pt x="171" y="30"/>
                    <a:pt x="172" y="29"/>
                  </a:cubicBezTo>
                  <a:cubicBezTo>
                    <a:pt x="173" y="28"/>
                    <a:pt x="172" y="27"/>
                    <a:pt x="172" y="25"/>
                  </a:cubicBezTo>
                  <a:cubicBezTo>
                    <a:pt x="171" y="25"/>
                    <a:pt x="169" y="28"/>
                    <a:pt x="169" y="25"/>
                  </a:cubicBezTo>
                  <a:cubicBezTo>
                    <a:pt x="170" y="25"/>
                    <a:pt x="170" y="23"/>
                    <a:pt x="169" y="22"/>
                  </a:cubicBezTo>
                  <a:cubicBezTo>
                    <a:pt x="171" y="23"/>
                    <a:pt x="171" y="23"/>
                    <a:pt x="171" y="23"/>
                  </a:cubicBezTo>
                  <a:cubicBezTo>
                    <a:pt x="171" y="23"/>
                    <a:pt x="171" y="23"/>
                    <a:pt x="171" y="23"/>
                  </a:cubicBezTo>
                  <a:cubicBezTo>
                    <a:pt x="171" y="23"/>
                    <a:pt x="171" y="23"/>
                    <a:pt x="171" y="24"/>
                  </a:cubicBezTo>
                  <a:cubicBezTo>
                    <a:pt x="172" y="27"/>
                    <a:pt x="173" y="22"/>
                    <a:pt x="175" y="24"/>
                  </a:cubicBezTo>
                  <a:cubicBezTo>
                    <a:pt x="176" y="25"/>
                    <a:pt x="174" y="27"/>
                    <a:pt x="176" y="26"/>
                  </a:cubicBezTo>
                  <a:cubicBezTo>
                    <a:pt x="176" y="24"/>
                    <a:pt x="176" y="24"/>
                    <a:pt x="176" y="24"/>
                  </a:cubicBezTo>
                  <a:cubicBezTo>
                    <a:pt x="174" y="23"/>
                    <a:pt x="177" y="23"/>
                    <a:pt x="176" y="22"/>
                  </a:cubicBezTo>
                  <a:cubicBezTo>
                    <a:pt x="176" y="21"/>
                    <a:pt x="176" y="20"/>
                    <a:pt x="176" y="19"/>
                  </a:cubicBezTo>
                  <a:cubicBezTo>
                    <a:pt x="180" y="23"/>
                    <a:pt x="180" y="23"/>
                    <a:pt x="180" y="23"/>
                  </a:cubicBezTo>
                  <a:cubicBezTo>
                    <a:pt x="182" y="23"/>
                    <a:pt x="182" y="23"/>
                    <a:pt x="182" y="23"/>
                  </a:cubicBezTo>
                  <a:cubicBezTo>
                    <a:pt x="182" y="23"/>
                    <a:pt x="182" y="23"/>
                    <a:pt x="183" y="24"/>
                  </a:cubicBezTo>
                  <a:cubicBezTo>
                    <a:pt x="183" y="23"/>
                    <a:pt x="183" y="23"/>
                    <a:pt x="183" y="23"/>
                  </a:cubicBezTo>
                  <a:cubicBezTo>
                    <a:pt x="184" y="23"/>
                    <a:pt x="184" y="23"/>
                    <a:pt x="184" y="23"/>
                  </a:cubicBezTo>
                  <a:cubicBezTo>
                    <a:pt x="183" y="22"/>
                    <a:pt x="183" y="22"/>
                    <a:pt x="183" y="22"/>
                  </a:cubicBezTo>
                  <a:cubicBezTo>
                    <a:pt x="184" y="21"/>
                    <a:pt x="184" y="21"/>
                    <a:pt x="184" y="19"/>
                  </a:cubicBezTo>
                  <a:cubicBezTo>
                    <a:pt x="184" y="19"/>
                    <a:pt x="184" y="19"/>
                    <a:pt x="184" y="19"/>
                  </a:cubicBezTo>
                  <a:cubicBezTo>
                    <a:pt x="184" y="19"/>
                    <a:pt x="184" y="19"/>
                    <a:pt x="184" y="19"/>
                  </a:cubicBezTo>
                  <a:cubicBezTo>
                    <a:pt x="182" y="19"/>
                    <a:pt x="183" y="20"/>
                    <a:pt x="182" y="21"/>
                  </a:cubicBezTo>
                  <a:cubicBezTo>
                    <a:pt x="181" y="19"/>
                    <a:pt x="181" y="19"/>
                    <a:pt x="181" y="19"/>
                  </a:cubicBezTo>
                  <a:cubicBezTo>
                    <a:pt x="181" y="19"/>
                    <a:pt x="181" y="19"/>
                    <a:pt x="181" y="19"/>
                  </a:cubicBezTo>
                  <a:cubicBezTo>
                    <a:pt x="179" y="17"/>
                    <a:pt x="182" y="11"/>
                    <a:pt x="178" y="15"/>
                  </a:cubicBezTo>
                  <a:cubicBezTo>
                    <a:pt x="177" y="14"/>
                    <a:pt x="176" y="14"/>
                    <a:pt x="176" y="14"/>
                  </a:cubicBezTo>
                  <a:cubicBezTo>
                    <a:pt x="176" y="13"/>
                    <a:pt x="177" y="12"/>
                    <a:pt x="177" y="11"/>
                  </a:cubicBezTo>
                  <a:cubicBezTo>
                    <a:pt x="178" y="11"/>
                    <a:pt x="178" y="11"/>
                    <a:pt x="178" y="11"/>
                  </a:cubicBezTo>
                  <a:cubicBezTo>
                    <a:pt x="186" y="19"/>
                    <a:pt x="186" y="19"/>
                    <a:pt x="186" y="19"/>
                  </a:cubicBezTo>
                  <a:cubicBezTo>
                    <a:pt x="186" y="21"/>
                    <a:pt x="186" y="21"/>
                    <a:pt x="186" y="21"/>
                  </a:cubicBezTo>
                  <a:cubicBezTo>
                    <a:pt x="185" y="21"/>
                    <a:pt x="187" y="22"/>
                    <a:pt x="186" y="23"/>
                  </a:cubicBezTo>
                  <a:cubicBezTo>
                    <a:pt x="187" y="25"/>
                    <a:pt x="189" y="22"/>
                    <a:pt x="190" y="24"/>
                  </a:cubicBezTo>
                  <a:cubicBezTo>
                    <a:pt x="190" y="24"/>
                    <a:pt x="190" y="24"/>
                    <a:pt x="190" y="23"/>
                  </a:cubicBezTo>
                  <a:cubicBezTo>
                    <a:pt x="192" y="23"/>
                    <a:pt x="192" y="23"/>
                    <a:pt x="192" y="23"/>
                  </a:cubicBezTo>
                  <a:cubicBezTo>
                    <a:pt x="192" y="25"/>
                    <a:pt x="191" y="27"/>
                    <a:pt x="193" y="27"/>
                  </a:cubicBezTo>
                  <a:cubicBezTo>
                    <a:pt x="193" y="28"/>
                    <a:pt x="193" y="27"/>
                    <a:pt x="194" y="27"/>
                  </a:cubicBezTo>
                  <a:cubicBezTo>
                    <a:pt x="192" y="26"/>
                    <a:pt x="194" y="24"/>
                    <a:pt x="193" y="23"/>
                  </a:cubicBezTo>
                  <a:cubicBezTo>
                    <a:pt x="194" y="23"/>
                    <a:pt x="194" y="23"/>
                    <a:pt x="194" y="23"/>
                  </a:cubicBezTo>
                  <a:cubicBezTo>
                    <a:pt x="194" y="23"/>
                    <a:pt x="194" y="21"/>
                    <a:pt x="192" y="22"/>
                  </a:cubicBezTo>
                  <a:cubicBezTo>
                    <a:pt x="192" y="22"/>
                    <a:pt x="192" y="22"/>
                    <a:pt x="192" y="22"/>
                  </a:cubicBezTo>
                  <a:cubicBezTo>
                    <a:pt x="187" y="17"/>
                    <a:pt x="187" y="17"/>
                    <a:pt x="187" y="17"/>
                  </a:cubicBezTo>
                  <a:cubicBezTo>
                    <a:pt x="187" y="16"/>
                    <a:pt x="187" y="15"/>
                    <a:pt x="188" y="15"/>
                  </a:cubicBezTo>
                  <a:cubicBezTo>
                    <a:pt x="188" y="14"/>
                    <a:pt x="187" y="13"/>
                    <a:pt x="188" y="12"/>
                  </a:cubicBezTo>
                  <a:cubicBezTo>
                    <a:pt x="190" y="14"/>
                    <a:pt x="190" y="14"/>
                    <a:pt x="190" y="14"/>
                  </a:cubicBezTo>
                  <a:cubicBezTo>
                    <a:pt x="190" y="14"/>
                    <a:pt x="190" y="15"/>
                    <a:pt x="190" y="15"/>
                  </a:cubicBezTo>
                  <a:cubicBezTo>
                    <a:pt x="190" y="15"/>
                    <a:pt x="190" y="15"/>
                    <a:pt x="191" y="15"/>
                  </a:cubicBezTo>
                  <a:cubicBezTo>
                    <a:pt x="193" y="17"/>
                    <a:pt x="193" y="17"/>
                    <a:pt x="193" y="17"/>
                  </a:cubicBezTo>
                  <a:cubicBezTo>
                    <a:pt x="192" y="18"/>
                    <a:pt x="192" y="19"/>
                    <a:pt x="192" y="20"/>
                  </a:cubicBezTo>
                  <a:cubicBezTo>
                    <a:pt x="193" y="20"/>
                    <a:pt x="194" y="21"/>
                    <a:pt x="194" y="21"/>
                  </a:cubicBezTo>
                  <a:cubicBezTo>
                    <a:pt x="195" y="20"/>
                    <a:pt x="195" y="19"/>
                    <a:pt x="194" y="19"/>
                  </a:cubicBezTo>
                  <a:cubicBezTo>
                    <a:pt x="196" y="20"/>
                    <a:pt x="196" y="20"/>
                    <a:pt x="196" y="20"/>
                  </a:cubicBezTo>
                  <a:cubicBezTo>
                    <a:pt x="196" y="21"/>
                    <a:pt x="196" y="21"/>
                    <a:pt x="197" y="21"/>
                  </a:cubicBezTo>
                  <a:cubicBezTo>
                    <a:pt x="199" y="23"/>
                    <a:pt x="199" y="23"/>
                    <a:pt x="199" y="23"/>
                  </a:cubicBezTo>
                  <a:cubicBezTo>
                    <a:pt x="202" y="23"/>
                    <a:pt x="202" y="23"/>
                    <a:pt x="202" y="23"/>
                  </a:cubicBezTo>
                  <a:cubicBezTo>
                    <a:pt x="202" y="23"/>
                    <a:pt x="203" y="24"/>
                    <a:pt x="203" y="24"/>
                  </a:cubicBezTo>
                  <a:cubicBezTo>
                    <a:pt x="204" y="23"/>
                    <a:pt x="204" y="23"/>
                    <a:pt x="204" y="23"/>
                  </a:cubicBezTo>
                  <a:cubicBezTo>
                    <a:pt x="204" y="23"/>
                    <a:pt x="203" y="23"/>
                    <a:pt x="203" y="23"/>
                  </a:cubicBezTo>
                  <a:cubicBezTo>
                    <a:pt x="194" y="15"/>
                    <a:pt x="194" y="15"/>
                    <a:pt x="194" y="15"/>
                  </a:cubicBezTo>
                  <a:cubicBezTo>
                    <a:pt x="194" y="14"/>
                    <a:pt x="193" y="13"/>
                    <a:pt x="195" y="12"/>
                  </a:cubicBezTo>
                  <a:cubicBezTo>
                    <a:pt x="196" y="11"/>
                    <a:pt x="194" y="10"/>
                    <a:pt x="194" y="9"/>
                  </a:cubicBezTo>
                  <a:cubicBezTo>
                    <a:pt x="208" y="23"/>
                    <a:pt x="208" y="23"/>
                    <a:pt x="208" y="23"/>
                  </a:cubicBezTo>
                  <a:cubicBezTo>
                    <a:pt x="212" y="23"/>
                    <a:pt x="212" y="23"/>
                    <a:pt x="212" y="23"/>
                  </a:cubicBezTo>
                  <a:cubicBezTo>
                    <a:pt x="204" y="15"/>
                    <a:pt x="204" y="15"/>
                    <a:pt x="204" y="15"/>
                  </a:cubicBezTo>
                  <a:cubicBezTo>
                    <a:pt x="204" y="15"/>
                    <a:pt x="204" y="15"/>
                    <a:pt x="204" y="15"/>
                  </a:cubicBezTo>
                  <a:cubicBezTo>
                    <a:pt x="205" y="14"/>
                    <a:pt x="204" y="14"/>
                    <a:pt x="203" y="14"/>
                  </a:cubicBezTo>
                  <a:cubicBezTo>
                    <a:pt x="203" y="14"/>
                    <a:pt x="203" y="14"/>
                    <a:pt x="203" y="14"/>
                  </a:cubicBezTo>
                  <a:cubicBezTo>
                    <a:pt x="201" y="11"/>
                    <a:pt x="201" y="11"/>
                    <a:pt x="201" y="11"/>
                  </a:cubicBezTo>
                  <a:cubicBezTo>
                    <a:pt x="201" y="11"/>
                    <a:pt x="202" y="11"/>
                    <a:pt x="201" y="10"/>
                  </a:cubicBezTo>
                  <a:cubicBezTo>
                    <a:pt x="201" y="10"/>
                    <a:pt x="200" y="10"/>
                    <a:pt x="200" y="10"/>
                  </a:cubicBezTo>
                  <a:cubicBezTo>
                    <a:pt x="195" y="6"/>
                    <a:pt x="195" y="6"/>
                    <a:pt x="195" y="6"/>
                  </a:cubicBezTo>
                  <a:cubicBezTo>
                    <a:pt x="191" y="6"/>
                    <a:pt x="191" y="6"/>
                    <a:pt x="191" y="6"/>
                  </a:cubicBezTo>
                  <a:cubicBezTo>
                    <a:pt x="194" y="9"/>
                    <a:pt x="194" y="9"/>
                    <a:pt x="194" y="9"/>
                  </a:cubicBezTo>
                  <a:cubicBezTo>
                    <a:pt x="193" y="10"/>
                    <a:pt x="192" y="11"/>
                    <a:pt x="192" y="13"/>
                  </a:cubicBezTo>
                  <a:cubicBezTo>
                    <a:pt x="191" y="11"/>
                    <a:pt x="191" y="11"/>
                    <a:pt x="191" y="11"/>
                  </a:cubicBezTo>
                  <a:cubicBezTo>
                    <a:pt x="191" y="11"/>
                    <a:pt x="191" y="11"/>
                    <a:pt x="191" y="11"/>
                  </a:cubicBezTo>
                  <a:cubicBezTo>
                    <a:pt x="191" y="10"/>
                    <a:pt x="193" y="9"/>
                    <a:pt x="191" y="8"/>
                  </a:cubicBezTo>
                  <a:cubicBezTo>
                    <a:pt x="189" y="9"/>
                    <a:pt x="189" y="9"/>
                    <a:pt x="189" y="9"/>
                  </a:cubicBezTo>
                  <a:cubicBezTo>
                    <a:pt x="188" y="8"/>
                    <a:pt x="188" y="8"/>
                    <a:pt x="188" y="8"/>
                  </a:cubicBezTo>
                  <a:cubicBezTo>
                    <a:pt x="188" y="8"/>
                    <a:pt x="188" y="7"/>
                    <a:pt x="187" y="7"/>
                  </a:cubicBezTo>
                  <a:cubicBezTo>
                    <a:pt x="185" y="6"/>
                    <a:pt x="185" y="6"/>
                    <a:pt x="185" y="6"/>
                  </a:cubicBezTo>
                  <a:cubicBezTo>
                    <a:pt x="181" y="6"/>
                    <a:pt x="181" y="6"/>
                    <a:pt x="181" y="6"/>
                  </a:cubicBezTo>
                  <a:cubicBezTo>
                    <a:pt x="183" y="7"/>
                    <a:pt x="183" y="7"/>
                    <a:pt x="183" y="7"/>
                  </a:cubicBezTo>
                  <a:cubicBezTo>
                    <a:pt x="183" y="8"/>
                    <a:pt x="182" y="8"/>
                    <a:pt x="182" y="9"/>
                  </a:cubicBezTo>
                  <a:cubicBezTo>
                    <a:pt x="182" y="9"/>
                    <a:pt x="182" y="10"/>
                    <a:pt x="183" y="11"/>
                  </a:cubicBezTo>
                  <a:cubicBezTo>
                    <a:pt x="184" y="11"/>
                    <a:pt x="184" y="10"/>
                    <a:pt x="185" y="9"/>
                  </a:cubicBezTo>
                  <a:cubicBezTo>
                    <a:pt x="185" y="9"/>
                    <a:pt x="185" y="9"/>
                    <a:pt x="185" y="9"/>
                  </a:cubicBezTo>
                  <a:cubicBezTo>
                    <a:pt x="186" y="10"/>
                    <a:pt x="186" y="10"/>
                    <a:pt x="186" y="10"/>
                  </a:cubicBezTo>
                  <a:cubicBezTo>
                    <a:pt x="185" y="12"/>
                    <a:pt x="184" y="13"/>
                    <a:pt x="186" y="15"/>
                  </a:cubicBezTo>
                  <a:cubicBezTo>
                    <a:pt x="186" y="15"/>
                    <a:pt x="186" y="16"/>
                    <a:pt x="186" y="16"/>
                  </a:cubicBezTo>
                  <a:cubicBezTo>
                    <a:pt x="184" y="14"/>
                    <a:pt x="184" y="14"/>
                    <a:pt x="184" y="14"/>
                  </a:cubicBezTo>
                  <a:cubicBezTo>
                    <a:pt x="184" y="14"/>
                    <a:pt x="184" y="13"/>
                    <a:pt x="184" y="13"/>
                  </a:cubicBezTo>
                  <a:cubicBezTo>
                    <a:pt x="184" y="13"/>
                    <a:pt x="183" y="12"/>
                    <a:pt x="183" y="12"/>
                  </a:cubicBezTo>
                  <a:cubicBezTo>
                    <a:pt x="181" y="10"/>
                    <a:pt x="181" y="10"/>
                    <a:pt x="181" y="10"/>
                  </a:cubicBezTo>
                  <a:cubicBezTo>
                    <a:pt x="181" y="9"/>
                    <a:pt x="181" y="8"/>
                    <a:pt x="181" y="7"/>
                  </a:cubicBezTo>
                  <a:cubicBezTo>
                    <a:pt x="180" y="7"/>
                    <a:pt x="179" y="8"/>
                    <a:pt x="178" y="8"/>
                  </a:cubicBezTo>
                  <a:cubicBezTo>
                    <a:pt x="176" y="6"/>
                    <a:pt x="176" y="6"/>
                    <a:pt x="176" y="6"/>
                  </a:cubicBezTo>
                  <a:cubicBezTo>
                    <a:pt x="172" y="6"/>
                    <a:pt x="172" y="6"/>
                    <a:pt x="172" y="6"/>
                  </a:cubicBezTo>
                  <a:cubicBezTo>
                    <a:pt x="173" y="7"/>
                    <a:pt x="173" y="7"/>
                    <a:pt x="173" y="7"/>
                  </a:cubicBezTo>
                  <a:cubicBezTo>
                    <a:pt x="172" y="7"/>
                    <a:pt x="171" y="7"/>
                    <a:pt x="172" y="8"/>
                  </a:cubicBezTo>
                  <a:cubicBezTo>
                    <a:pt x="173" y="9"/>
                    <a:pt x="173" y="9"/>
                    <a:pt x="173" y="9"/>
                  </a:cubicBezTo>
                  <a:cubicBezTo>
                    <a:pt x="171" y="10"/>
                    <a:pt x="171" y="10"/>
                    <a:pt x="171" y="10"/>
                  </a:cubicBezTo>
                  <a:cubicBezTo>
                    <a:pt x="170" y="9"/>
                    <a:pt x="170" y="9"/>
                    <a:pt x="170" y="9"/>
                  </a:cubicBezTo>
                  <a:cubicBezTo>
                    <a:pt x="170" y="8"/>
                    <a:pt x="171" y="7"/>
                    <a:pt x="171" y="7"/>
                  </a:cubicBezTo>
                  <a:cubicBezTo>
                    <a:pt x="170" y="6"/>
                    <a:pt x="169" y="7"/>
                    <a:pt x="169" y="8"/>
                  </a:cubicBezTo>
                  <a:cubicBezTo>
                    <a:pt x="167" y="6"/>
                    <a:pt x="167" y="6"/>
                    <a:pt x="167" y="6"/>
                  </a:cubicBezTo>
                  <a:cubicBezTo>
                    <a:pt x="163" y="6"/>
                    <a:pt x="163" y="6"/>
                    <a:pt x="163" y="6"/>
                  </a:cubicBezTo>
                  <a:cubicBezTo>
                    <a:pt x="165" y="8"/>
                    <a:pt x="165" y="8"/>
                    <a:pt x="165" y="8"/>
                  </a:cubicBezTo>
                  <a:cubicBezTo>
                    <a:pt x="164" y="9"/>
                    <a:pt x="163" y="10"/>
                    <a:pt x="162" y="9"/>
                  </a:cubicBezTo>
                  <a:cubicBezTo>
                    <a:pt x="161" y="9"/>
                    <a:pt x="161" y="9"/>
                    <a:pt x="161" y="9"/>
                  </a:cubicBezTo>
                  <a:cubicBezTo>
                    <a:pt x="160" y="8"/>
                    <a:pt x="160" y="8"/>
                    <a:pt x="160" y="8"/>
                  </a:cubicBezTo>
                  <a:cubicBezTo>
                    <a:pt x="160" y="7"/>
                    <a:pt x="160" y="7"/>
                    <a:pt x="160" y="7"/>
                  </a:cubicBezTo>
                  <a:cubicBezTo>
                    <a:pt x="160" y="6"/>
                    <a:pt x="159" y="6"/>
                    <a:pt x="159" y="7"/>
                  </a:cubicBezTo>
                  <a:cubicBezTo>
                    <a:pt x="157" y="6"/>
                    <a:pt x="157" y="6"/>
                    <a:pt x="157" y="6"/>
                  </a:cubicBezTo>
                  <a:cubicBezTo>
                    <a:pt x="153" y="6"/>
                    <a:pt x="153" y="6"/>
                    <a:pt x="153" y="6"/>
                  </a:cubicBezTo>
                  <a:cubicBezTo>
                    <a:pt x="155" y="7"/>
                    <a:pt x="155" y="7"/>
                    <a:pt x="155" y="7"/>
                  </a:cubicBezTo>
                  <a:cubicBezTo>
                    <a:pt x="155" y="8"/>
                    <a:pt x="154" y="9"/>
                    <a:pt x="153" y="9"/>
                  </a:cubicBezTo>
                  <a:cubicBezTo>
                    <a:pt x="151" y="9"/>
                    <a:pt x="151" y="9"/>
                    <a:pt x="151" y="9"/>
                  </a:cubicBezTo>
                  <a:cubicBezTo>
                    <a:pt x="151" y="8"/>
                    <a:pt x="151" y="8"/>
                    <a:pt x="151" y="8"/>
                  </a:cubicBezTo>
                  <a:cubicBezTo>
                    <a:pt x="151" y="8"/>
                    <a:pt x="150" y="7"/>
                    <a:pt x="150" y="7"/>
                  </a:cubicBezTo>
                  <a:cubicBezTo>
                    <a:pt x="150" y="7"/>
                    <a:pt x="149" y="7"/>
                    <a:pt x="149" y="7"/>
                  </a:cubicBezTo>
                  <a:cubicBezTo>
                    <a:pt x="148" y="6"/>
                    <a:pt x="148" y="6"/>
                    <a:pt x="148" y="6"/>
                  </a:cubicBezTo>
                  <a:cubicBezTo>
                    <a:pt x="144" y="6"/>
                    <a:pt x="144" y="6"/>
                    <a:pt x="144" y="6"/>
                  </a:cubicBezTo>
                  <a:cubicBezTo>
                    <a:pt x="146" y="8"/>
                    <a:pt x="146" y="8"/>
                    <a:pt x="146" y="8"/>
                  </a:cubicBezTo>
                  <a:cubicBezTo>
                    <a:pt x="145" y="9"/>
                    <a:pt x="145" y="9"/>
                    <a:pt x="145" y="9"/>
                  </a:cubicBezTo>
                  <a:cubicBezTo>
                    <a:pt x="144" y="8"/>
                    <a:pt x="145" y="7"/>
                    <a:pt x="145" y="7"/>
                  </a:cubicBezTo>
                  <a:cubicBezTo>
                    <a:pt x="145" y="7"/>
                    <a:pt x="145" y="7"/>
                    <a:pt x="145" y="7"/>
                  </a:cubicBezTo>
                  <a:cubicBezTo>
                    <a:pt x="143" y="8"/>
                    <a:pt x="141" y="6"/>
                    <a:pt x="140" y="7"/>
                  </a:cubicBezTo>
                  <a:cubicBezTo>
                    <a:pt x="139" y="6"/>
                    <a:pt x="139" y="6"/>
                    <a:pt x="139" y="6"/>
                  </a:cubicBezTo>
                  <a:cubicBezTo>
                    <a:pt x="135" y="6"/>
                    <a:pt x="135" y="6"/>
                    <a:pt x="135" y="6"/>
                  </a:cubicBezTo>
                  <a:cubicBezTo>
                    <a:pt x="145" y="16"/>
                    <a:pt x="145" y="16"/>
                    <a:pt x="145" y="16"/>
                  </a:cubicBezTo>
                  <a:cubicBezTo>
                    <a:pt x="145" y="16"/>
                    <a:pt x="145" y="16"/>
                    <a:pt x="145" y="16"/>
                  </a:cubicBezTo>
                  <a:cubicBezTo>
                    <a:pt x="145" y="17"/>
                    <a:pt x="145" y="17"/>
                    <a:pt x="145" y="17"/>
                  </a:cubicBezTo>
                  <a:cubicBezTo>
                    <a:pt x="143" y="18"/>
                    <a:pt x="146" y="21"/>
                    <a:pt x="146" y="22"/>
                  </a:cubicBezTo>
                  <a:cubicBezTo>
                    <a:pt x="143" y="19"/>
                    <a:pt x="143" y="19"/>
                    <a:pt x="143" y="19"/>
                  </a:cubicBezTo>
                  <a:cubicBezTo>
                    <a:pt x="143" y="19"/>
                    <a:pt x="143" y="19"/>
                    <a:pt x="143" y="19"/>
                  </a:cubicBezTo>
                  <a:cubicBezTo>
                    <a:pt x="143" y="19"/>
                    <a:pt x="143" y="19"/>
                    <a:pt x="142" y="19"/>
                  </a:cubicBezTo>
                  <a:cubicBezTo>
                    <a:pt x="137" y="13"/>
                    <a:pt x="137" y="13"/>
                    <a:pt x="137" y="13"/>
                  </a:cubicBezTo>
                  <a:cubicBezTo>
                    <a:pt x="137" y="12"/>
                    <a:pt x="138" y="11"/>
                    <a:pt x="136" y="10"/>
                  </a:cubicBezTo>
                  <a:cubicBezTo>
                    <a:pt x="135" y="10"/>
                    <a:pt x="135" y="11"/>
                    <a:pt x="134" y="11"/>
                  </a:cubicBezTo>
                  <a:cubicBezTo>
                    <a:pt x="132" y="8"/>
                    <a:pt x="132" y="8"/>
                    <a:pt x="132" y="8"/>
                  </a:cubicBezTo>
                  <a:cubicBezTo>
                    <a:pt x="133" y="8"/>
                    <a:pt x="134" y="8"/>
                    <a:pt x="134" y="7"/>
                  </a:cubicBezTo>
                  <a:cubicBezTo>
                    <a:pt x="133" y="5"/>
                    <a:pt x="132" y="6"/>
                    <a:pt x="131" y="7"/>
                  </a:cubicBezTo>
                  <a:cubicBezTo>
                    <a:pt x="129" y="6"/>
                    <a:pt x="129" y="6"/>
                    <a:pt x="129" y="6"/>
                  </a:cubicBezTo>
                  <a:cubicBezTo>
                    <a:pt x="125" y="6"/>
                    <a:pt x="125" y="6"/>
                    <a:pt x="125" y="6"/>
                  </a:cubicBezTo>
                  <a:cubicBezTo>
                    <a:pt x="127" y="8"/>
                    <a:pt x="127" y="8"/>
                    <a:pt x="127" y="8"/>
                  </a:cubicBezTo>
                  <a:cubicBezTo>
                    <a:pt x="127" y="8"/>
                    <a:pt x="127" y="9"/>
                    <a:pt x="126" y="8"/>
                  </a:cubicBezTo>
                  <a:cubicBezTo>
                    <a:pt x="125" y="8"/>
                    <a:pt x="125" y="7"/>
                    <a:pt x="126" y="6"/>
                  </a:cubicBezTo>
                  <a:cubicBezTo>
                    <a:pt x="124" y="6"/>
                    <a:pt x="123" y="7"/>
                    <a:pt x="122" y="8"/>
                  </a:cubicBezTo>
                  <a:cubicBezTo>
                    <a:pt x="122" y="6"/>
                    <a:pt x="122" y="6"/>
                    <a:pt x="122" y="6"/>
                  </a:cubicBezTo>
                  <a:cubicBezTo>
                    <a:pt x="121" y="5"/>
                    <a:pt x="121" y="6"/>
                    <a:pt x="121" y="6"/>
                  </a:cubicBezTo>
                  <a:cubicBezTo>
                    <a:pt x="121" y="6"/>
                    <a:pt x="121" y="6"/>
                    <a:pt x="121" y="7"/>
                  </a:cubicBezTo>
                  <a:cubicBezTo>
                    <a:pt x="120" y="6"/>
                    <a:pt x="120" y="6"/>
                    <a:pt x="120" y="6"/>
                  </a:cubicBezTo>
                  <a:cubicBezTo>
                    <a:pt x="116" y="6"/>
                    <a:pt x="116" y="6"/>
                    <a:pt x="116" y="6"/>
                  </a:cubicBezTo>
                  <a:cubicBezTo>
                    <a:pt x="117" y="7"/>
                    <a:pt x="117" y="7"/>
                    <a:pt x="117" y="7"/>
                  </a:cubicBezTo>
                  <a:cubicBezTo>
                    <a:pt x="117" y="7"/>
                    <a:pt x="116" y="8"/>
                    <a:pt x="116" y="8"/>
                  </a:cubicBezTo>
                  <a:cubicBezTo>
                    <a:pt x="115" y="7"/>
                    <a:pt x="114" y="8"/>
                    <a:pt x="113" y="8"/>
                  </a:cubicBezTo>
                  <a:cubicBezTo>
                    <a:pt x="112" y="7"/>
                    <a:pt x="114" y="7"/>
                    <a:pt x="113" y="6"/>
                  </a:cubicBezTo>
                  <a:cubicBezTo>
                    <a:pt x="114" y="4"/>
                    <a:pt x="115" y="7"/>
                    <a:pt x="116" y="5"/>
                  </a:cubicBezTo>
                  <a:cubicBezTo>
                    <a:pt x="114" y="6"/>
                    <a:pt x="112" y="4"/>
                    <a:pt x="111" y="6"/>
                  </a:cubicBezTo>
                  <a:cubicBezTo>
                    <a:pt x="111" y="6"/>
                    <a:pt x="111" y="6"/>
                    <a:pt x="111" y="6"/>
                  </a:cubicBezTo>
                  <a:cubicBezTo>
                    <a:pt x="109" y="6"/>
                    <a:pt x="109" y="6"/>
                    <a:pt x="109" y="6"/>
                  </a:cubicBezTo>
                  <a:cubicBezTo>
                    <a:pt x="109" y="5"/>
                    <a:pt x="109" y="5"/>
                    <a:pt x="109" y="5"/>
                  </a:cubicBezTo>
                  <a:cubicBezTo>
                    <a:pt x="109" y="5"/>
                    <a:pt x="108" y="5"/>
                    <a:pt x="108" y="6"/>
                  </a:cubicBezTo>
                  <a:cubicBezTo>
                    <a:pt x="107" y="6"/>
                    <a:pt x="107" y="6"/>
                    <a:pt x="107" y="6"/>
                  </a:cubicBezTo>
                  <a:cubicBezTo>
                    <a:pt x="107" y="6"/>
                    <a:pt x="107" y="6"/>
                    <a:pt x="107" y="6"/>
                  </a:cubicBezTo>
                  <a:cubicBezTo>
                    <a:pt x="107" y="7"/>
                    <a:pt x="106" y="8"/>
                    <a:pt x="105" y="8"/>
                  </a:cubicBezTo>
                  <a:cubicBezTo>
                    <a:pt x="105" y="6"/>
                    <a:pt x="105" y="6"/>
                    <a:pt x="105" y="6"/>
                  </a:cubicBezTo>
                  <a:cubicBezTo>
                    <a:pt x="104" y="6"/>
                    <a:pt x="104" y="7"/>
                    <a:pt x="103" y="7"/>
                  </a:cubicBezTo>
                  <a:cubicBezTo>
                    <a:pt x="102" y="6"/>
                    <a:pt x="102" y="6"/>
                    <a:pt x="102" y="6"/>
                  </a:cubicBezTo>
                  <a:cubicBezTo>
                    <a:pt x="102" y="5"/>
                    <a:pt x="102" y="5"/>
                    <a:pt x="102" y="5"/>
                  </a:cubicBezTo>
                  <a:cubicBezTo>
                    <a:pt x="101" y="5"/>
                    <a:pt x="100" y="5"/>
                    <a:pt x="100" y="6"/>
                  </a:cubicBezTo>
                  <a:cubicBezTo>
                    <a:pt x="100" y="6"/>
                    <a:pt x="100" y="6"/>
                    <a:pt x="100" y="6"/>
                  </a:cubicBezTo>
                  <a:cubicBezTo>
                    <a:pt x="99" y="6"/>
                    <a:pt x="99" y="6"/>
                    <a:pt x="99" y="6"/>
                  </a:cubicBezTo>
                  <a:cubicBezTo>
                    <a:pt x="99" y="5"/>
                    <a:pt x="99" y="5"/>
                    <a:pt x="99" y="5"/>
                  </a:cubicBezTo>
                  <a:cubicBezTo>
                    <a:pt x="98" y="5"/>
                    <a:pt x="98" y="5"/>
                    <a:pt x="98" y="6"/>
                  </a:cubicBezTo>
                  <a:cubicBezTo>
                    <a:pt x="97" y="6"/>
                    <a:pt x="97" y="6"/>
                    <a:pt x="97" y="6"/>
                  </a:cubicBezTo>
                  <a:cubicBezTo>
                    <a:pt x="98" y="6"/>
                    <a:pt x="98" y="6"/>
                    <a:pt x="98" y="6"/>
                  </a:cubicBezTo>
                  <a:cubicBezTo>
                    <a:pt x="97" y="7"/>
                    <a:pt x="96" y="8"/>
                    <a:pt x="95" y="8"/>
                  </a:cubicBezTo>
                  <a:cubicBezTo>
                    <a:pt x="94" y="5"/>
                    <a:pt x="94" y="5"/>
                    <a:pt x="94" y="5"/>
                  </a:cubicBezTo>
                  <a:cubicBezTo>
                    <a:pt x="92" y="5"/>
                    <a:pt x="91" y="5"/>
                    <a:pt x="89" y="6"/>
                  </a:cubicBezTo>
                  <a:cubicBezTo>
                    <a:pt x="89" y="6"/>
                    <a:pt x="89" y="6"/>
                    <a:pt x="89" y="6"/>
                  </a:cubicBezTo>
                  <a:cubicBezTo>
                    <a:pt x="88" y="4"/>
                    <a:pt x="87" y="5"/>
                    <a:pt x="86" y="6"/>
                  </a:cubicBezTo>
                  <a:cubicBezTo>
                    <a:pt x="85" y="7"/>
                    <a:pt x="87" y="8"/>
                    <a:pt x="85" y="8"/>
                  </a:cubicBezTo>
                  <a:cubicBezTo>
                    <a:pt x="84" y="7"/>
                    <a:pt x="84" y="7"/>
                    <a:pt x="84" y="7"/>
                  </a:cubicBezTo>
                  <a:cubicBezTo>
                    <a:pt x="83" y="6"/>
                    <a:pt x="84" y="5"/>
                    <a:pt x="83" y="4"/>
                  </a:cubicBezTo>
                  <a:cubicBezTo>
                    <a:pt x="81" y="6"/>
                    <a:pt x="81" y="6"/>
                    <a:pt x="81" y="6"/>
                  </a:cubicBezTo>
                  <a:cubicBezTo>
                    <a:pt x="80" y="6"/>
                    <a:pt x="80" y="6"/>
                    <a:pt x="80" y="6"/>
                  </a:cubicBezTo>
                  <a:cubicBezTo>
                    <a:pt x="80" y="5"/>
                    <a:pt x="79" y="5"/>
                    <a:pt x="80" y="5"/>
                  </a:cubicBezTo>
                  <a:cubicBezTo>
                    <a:pt x="78" y="5"/>
                    <a:pt x="78" y="6"/>
                    <a:pt x="77" y="7"/>
                  </a:cubicBezTo>
                  <a:cubicBezTo>
                    <a:pt x="77" y="7"/>
                    <a:pt x="77" y="5"/>
                    <a:pt x="75" y="5"/>
                  </a:cubicBezTo>
                  <a:cubicBezTo>
                    <a:pt x="75" y="5"/>
                    <a:pt x="74" y="6"/>
                    <a:pt x="74" y="7"/>
                  </a:cubicBezTo>
                  <a:cubicBezTo>
                    <a:pt x="73" y="6"/>
                    <a:pt x="73" y="6"/>
                    <a:pt x="73" y="6"/>
                  </a:cubicBezTo>
                  <a:cubicBezTo>
                    <a:pt x="73" y="6"/>
                    <a:pt x="73" y="6"/>
                    <a:pt x="73" y="6"/>
                  </a:cubicBezTo>
                  <a:cubicBezTo>
                    <a:pt x="73" y="4"/>
                    <a:pt x="73" y="4"/>
                    <a:pt x="73" y="4"/>
                  </a:cubicBezTo>
                  <a:cubicBezTo>
                    <a:pt x="72" y="5"/>
                    <a:pt x="71" y="5"/>
                    <a:pt x="71" y="6"/>
                  </a:cubicBezTo>
                  <a:cubicBezTo>
                    <a:pt x="70" y="6"/>
                    <a:pt x="70" y="6"/>
                    <a:pt x="70" y="6"/>
                  </a:cubicBezTo>
                  <a:cubicBezTo>
                    <a:pt x="70" y="5"/>
                    <a:pt x="70" y="5"/>
                    <a:pt x="70" y="5"/>
                  </a:cubicBezTo>
                  <a:cubicBezTo>
                    <a:pt x="70" y="4"/>
                    <a:pt x="70" y="4"/>
                    <a:pt x="70" y="4"/>
                  </a:cubicBezTo>
                  <a:cubicBezTo>
                    <a:pt x="68" y="2"/>
                    <a:pt x="67" y="8"/>
                    <a:pt x="66" y="5"/>
                  </a:cubicBezTo>
                  <a:cubicBezTo>
                    <a:pt x="65" y="4"/>
                    <a:pt x="65" y="5"/>
                    <a:pt x="64" y="6"/>
                  </a:cubicBezTo>
                  <a:cubicBezTo>
                    <a:pt x="64" y="6"/>
                    <a:pt x="64" y="6"/>
                    <a:pt x="64" y="6"/>
                  </a:cubicBezTo>
                  <a:cubicBezTo>
                    <a:pt x="63" y="6"/>
                    <a:pt x="63" y="6"/>
                    <a:pt x="63" y="6"/>
                  </a:cubicBezTo>
                  <a:cubicBezTo>
                    <a:pt x="63" y="5"/>
                    <a:pt x="63" y="4"/>
                    <a:pt x="62" y="4"/>
                  </a:cubicBezTo>
                  <a:cubicBezTo>
                    <a:pt x="62" y="4"/>
                    <a:pt x="62" y="4"/>
                    <a:pt x="62" y="4"/>
                  </a:cubicBezTo>
                  <a:cubicBezTo>
                    <a:pt x="62" y="5"/>
                    <a:pt x="62" y="5"/>
                    <a:pt x="61" y="6"/>
                  </a:cubicBezTo>
                  <a:cubicBezTo>
                    <a:pt x="60" y="6"/>
                    <a:pt x="60" y="6"/>
                    <a:pt x="60" y="6"/>
                  </a:cubicBezTo>
                  <a:cubicBezTo>
                    <a:pt x="61" y="7"/>
                    <a:pt x="61" y="7"/>
                    <a:pt x="61" y="7"/>
                  </a:cubicBezTo>
                  <a:cubicBezTo>
                    <a:pt x="60" y="7"/>
                    <a:pt x="60" y="7"/>
                    <a:pt x="59" y="7"/>
                  </a:cubicBezTo>
                  <a:cubicBezTo>
                    <a:pt x="58" y="7"/>
                    <a:pt x="59" y="5"/>
                    <a:pt x="59" y="4"/>
                  </a:cubicBezTo>
                  <a:cubicBezTo>
                    <a:pt x="58" y="4"/>
                    <a:pt x="56" y="4"/>
                    <a:pt x="56" y="5"/>
                  </a:cubicBezTo>
                  <a:cubicBezTo>
                    <a:pt x="56" y="6"/>
                    <a:pt x="56" y="6"/>
                    <a:pt x="56" y="6"/>
                  </a:cubicBezTo>
                  <a:cubicBezTo>
                    <a:pt x="56" y="5"/>
                    <a:pt x="55" y="5"/>
                    <a:pt x="56" y="4"/>
                  </a:cubicBezTo>
                  <a:cubicBezTo>
                    <a:pt x="54" y="4"/>
                    <a:pt x="53" y="5"/>
                    <a:pt x="52" y="6"/>
                  </a:cubicBezTo>
                  <a:cubicBezTo>
                    <a:pt x="51" y="5"/>
                    <a:pt x="52" y="4"/>
                    <a:pt x="50" y="4"/>
                  </a:cubicBezTo>
                  <a:cubicBezTo>
                    <a:pt x="46" y="5"/>
                    <a:pt x="51" y="8"/>
                    <a:pt x="49" y="9"/>
                  </a:cubicBezTo>
                  <a:cubicBezTo>
                    <a:pt x="47" y="8"/>
                    <a:pt x="47" y="8"/>
                    <a:pt x="47" y="8"/>
                  </a:cubicBezTo>
                  <a:cubicBezTo>
                    <a:pt x="47" y="5"/>
                    <a:pt x="47" y="5"/>
                    <a:pt x="47" y="5"/>
                  </a:cubicBezTo>
                  <a:cubicBezTo>
                    <a:pt x="47" y="5"/>
                    <a:pt x="46" y="5"/>
                    <a:pt x="46" y="6"/>
                  </a:cubicBezTo>
                  <a:cubicBezTo>
                    <a:pt x="46" y="6"/>
                    <a:pt x="46" y="6"/>
                    <a:pt x="46" y="6"/>
                  </a:cubicBezTo>
                  <a:cubicBezTo>
                    <a:pt x="45" y="6"/>
                    <a:pt x="45" y="6"/>
                    <a:pt x="45" y="6"/>
                  </a:cubicBezTo>
                  <a:cubicBezTo>
                    <a:pt x="44" y="6"/>
                    <a:pt x="44" y="6"/>
                    <a:pt x="44" y="6"/>
                  </a:cubicBezTo>
                  <a:cubicBezTo>
                    <a:pt x="45" y="5"/>
                    <a:pt x="45" y="4"/>
                    <a:pt x="44" y="4"/>
                  </a:cubicBezTo>
                  <a:cubicBezTo>
                    <a:pt x="43" y="4"/>
                    <a:pt x="43" y="5"/>
                    <a:pt x="42" y="5"/>
                  </a:cubicBezTo>
                  <a:cubicBezTo>
                    <a:pt x="42" y="5"/>
                    <a:pt x="42" y="6"/>
                    <a:pt x="42" y="6"/>
                  </a:cubicBezTo>
                  <a:cubicBezTo>
                    <a:pt x="41" y="6"/>
                    <a:pt x="41" y="6"/>
                    <a:pt x="41" y="6"/>
                  </a:cubicBezTo>
                  <a:cubicBezTo>
                    <a:pt x="43" y="7"/>
                    <a:pt x="43" y="7"/>
                    <a:pt x="43" y="7"/>
                  </a:cubicBezTo>
                  <a:cubicBezTo>
                    <a:pt x="41" y="10"/>
                    <a:pt x="41" y="10"/>
                    <a:pt x="41" y="10"/>
                  </a:cubicBezTo>
                  <a:cubicBezTo>
                    <a:pt x="41" y="8"/>
                    <a:pt x="40" y="6"/>
                    <a:pt x="41" y="5"/>
                  </a:cubicBezTo>
                  <a:cubicBezTo>
                    <a:pt x="41" y="5"/>
                    <a:pt x="40" y="3"/>
                    <a:pt x="39" y="4"/>
                  </a:cubicBezTo>
                  <a:cubicBezTo>
                    <a:pt x="39" y="5"/>
                    <a:pt x="39" y="6"/>
                    <a:pt x="38" y="6"/>
                  </a:cubicBezTo>
                  <a:cubicBezTo>
                    <a:pt x="38" y="5"/>
                    <a:pt x="37" y="5"/>
                    <a:pt x="36" y="4"/>
                  </a:cubicBezTo>
                  <a:cubicBezTo>
                    <a:pt x="36" y="5"/>
                    <a:pt x="35" y="5"/>
                    <a:pt x="35" y="6"/>
                  </a:cubicBezTo>
                  <a:cubicBezTo>
                    <a:pt x="35" y="6"/>
                    <a:pt x="36" y="6"/>
                    <a:pt x="36" y="6"/>
                  </a:cubicBezTo>
                  <a:cubicBezTo>
                    <a:pt x="35" y="6"/>
                    <a:pt x="35" y="6"/>
                    <a:pt x="35" y="6"/>
                  </a:cubicBezTo>
                  <a:cubicBezTo>
                    <a:pt x="35" y="5"/>
                    <a:pt x="35" y="5"/>
                    <a:pt x="35" y="5"/>
                  </a:cubicBezTo>
                  <a:cubicBezTo>
                    <a:pt x="34" y="5"/>
                    <a:pt x="34" y="5"/>
                    <a:pt x="34" y="4"/>
                  </a:cubicBezTo>
                  <a:cubicBezTo>
                    <a:pt x="34" y="5"/>
                    <a:pt x="33" y="5"/>
                    <a:pt x="33" y="6"/>
                  </a:cubicBezTo>
                  <a:cubicBezTo>
                    <a:pt x="32" y="6"/>
                    <a:pt x="32" y="6"/>
                    <a:pt x="32" y="6"/>
                  </a:cubicBezTo>
                  <a:cubicBezTo>
                    <a:pt x="32" y="6"/>
                    <a:pt x="32" y="6"/>
                    <a:pt x="32" y="6"/>
                  </a:cubicBezTo>
                  <a:cubicBezTo>
                    <a:pt x="32" y="6"/>
                    <a:pt x="31" y="7"/>
                    <a:pt x="31" y="7"/>
                  </a:cubicBezTo>
                  <a:cubicBezTo>
                    <a:pt x="31" y="3"/>
                    <a:pt x="31" y="3"/>
                    <a:pt x="31" y="3"/>
                  </a:cubicBezTo>
                  <a:cubicBezTo>
                    <a:pt x="28" y="3"/>
                    <a:pt x="30" y="8"/>
                    <a:pt x="27" y="6"/>
                  </a:cubicBezTo>
                  <a:cubicBezTo>
                    <a:pt x="27" y="4"/>
                    <a:pt x="27" y="4"/>
                    <a:pt x="27" y="4"/>
                  </a:cubicBezTo>
                  <a:cubicBezTo>
                    <a:pt x="26" y="4"/>
                    <a:pt x="24" y="6"/>
                    <a:pt x="23" y="3"/>
                  </a:cubicBezTo>
                  <a:cubicBezTo>
                    <a:pt x="24" y="2"/>
                    <a:pt x="23" y="2"/>
                    <a:pt x="22" y="2"/>
                  </a:cubicBezTo>
                  <a:cubicBezTo>
                    <a:pt x="20" y="2"/>
                    <a:pt x="22" y="4"/>
                    <a:pt x="21" y="4"/>
                  </a:cubicBezTo>
                  <a:cubicBezTo>
                    <a:pt x="20" y="4"/>
                    <a:pt x="20" y="2"/>
                    <a:pt x="19" y="2"/>
                  </a:cubicBezTo>
                  <a:cubicBezTo>
                    <a:pt x="18" y="2"/>
                    <a:pt x="18" y="3"/>
                    <a:pt x="18" y="3"/>
                  </a:cubicBezTo>
                  <a:cubicBezTo>
                    <a:pt x="18" y="5"/>
                    <a:pt x="18" y="5"/>
                    <a:pt x="18" y="5"/>
                  </a:cubicBezTo>
                  <a:cubicBezTo>
                    <a:pt x="18" y="5"/>
                    <a:pt x="18" y="6"/>
                    <a:pt x="18" y="7"/>
                  </a:cubicBezTo>
                  <a:cubicBezTo>
                    <a:pt x="17" y="6"/>
                    <a:pt x="17" y="6"/>
                    <a:pt x="17" y="6"/>
                  </a:cubicBezTo>
                  <a:cubicBezTo>
                    <a:pt x="16" y="6"/>
                    <a:pt x="16" y="6"/>
                    <a:pt x="16" y="6"/>
                  </a:cubicBezTo>
                  <a:cubicBezTo>
                    <a:pt x="16" y="5"/>
                    <a:pt x="17" y="4"/>
                    <a:pt x="16" y="3"/>
                  </a:cubicBezTo>
                  <a:cubicBezTo>
                    <a:pt x="15" y="3"/>
                    <a:pt x="13" y="4"/>
                    <a:pt x="12" y="2"/>
                  </a:cubicBezTo>
                  <a:cubicBezTo>
                    <a:pt x="13" y="2"/>
                    <a:pt x="13" y="2"/>
                    <a:pt x="13" y="1"/>
                  </a:cubicBezTo>
                  <a:cubicBezTo>
                    <a:pt x="11" y="2"/>
                    <a:pt x="10" y="5"/>
                    <a:pt x="9" y="2"/>
                  </a:cubicBezTo>
                  <a:cubicBezTo>
                    <a:pt x="7" y="6"/>
                    <a:pt x="6" y="0"/>
                    <a:pt x="3" y="2"/>
                  </a:cubicBezTo>
                  <a:cubicBezTo>
                    <a:pt x="3" y="2"/>
                    <a:pt x="1" y="3"/>
                    <a:pt x="1" y="3"/>
                  </a:cubicBezTo>
                  <a:cubicBezTo>
                    <a:pt x="1" y="5"/>
                    <a:pt x="3" y="4"/>
                    <a:pt x="4" y="6"/>
                  </a:cubicBezTo>
                  <a:close/>
                  <a:moveTo>
                    <a:pt x="121" y="42"/>
                  </a:moveTo>
                  <a:cubicBezTo>
                    <a:pt x="122" y="43"/>
                    <a:pt x="120" y="45"/>
                    <a:pt x="121" y="46"/>
                  </a:cubicBezTo>
                  <a:cubicBezTo>
                    <a:pt x="122" y="46"/>
                    <a:pt x="122" y="47"/>
                    <a:pt x="122" y="47"/>
                  </a:cubicBezTo>
                  <a:cubicBezTo>
                    <a:pt x="121" y="47"/>
                    <a:pt x="121" y="47"/>
                    <a:pt x="121" y="47"/>
                  </a:cubicBezTo>
                  <a:cubicBezTo>
                    <a:pt x="120" y="45"/>
                    <a:pt x="119" y="44"/>
                    <a:pt x="121" y="42"/>
                  </a:cubicBezTo>
                  <a:close/>
                  <a:moveTo>
                    <a:pt x="150" y="35"/>
                  </a:moveTo>
                  <a:cubicBezTo>
                    <a:pt x="148" y="34"/>
                    <a:pt x="148" y="34"/>
                    <a:pt x="148" y="34"/>
                  </a:cubicBezTo>
                  <a:cubicBezTo>
                    <a:pt x="150" y="32"/>
                    <a:pt x="151" y="33"/>
                    <a:pt x="153" y="32"/>
                  </a:cubicBezTo>
                  <a:cubicBezTo>
                    <a:pt x="154" y="35"/>
                    <a:pt x="150" y="32"/>
                    <a:pt x="150" y="35"/>
                  </a:cubicBezTo>
                  <a:close/>
                  <a:moveTo>
                    <a:pt x="177" y="15"/>
                  </a:moveTo>
                  <a:cubicBezTo>
                    <a:pt x="178" y="15"/>
                    <a:pt x="178" y="16"/>
                    <a:pt x="178" y="17"/>
                  </a:cubicBezTo>
                  <a:cubicBezTo>
                    <a:pt x="177" y="16"/>
                    <a:pt x="177" y="16"/>
                    <a:pt x="177" y="16"/>
                  </a:cubicBezTo>
                  <a:cubicBezTo>
                    <a:pt x="177" y="16"/>
                    <a:pt x="177" y="15"/>
                    <a:pt x="177" y="15"/>
                  </a:cubicBezTo>
                  <a:close/>
                  <a:moveTo>
                    <a:pt x="187" y="21"/>
                  </a:moveTo>
                  <a:cubicBezTo>
                    <a:pt x="189" y="23"/>
                    <a:pt x="189" y="23"/>
                    <a:pt x="189" y="23"/>
                  </a:cubicBezTo>
                  <a:cubicBezTo>
                    <a:pt x="189" y="23"/>
                    <a:pt x="188" y="23"/>
                    <a:pt x="188" y="23"/>
                  </a:cubicBezTo>
                  <a:cubicBezTo>
                    <a:pt x="188" y="23"/>
                    <a:pt x="187" y="22"/>
                    <a:pt x="187" y="21"/>
                  </a:cubicBezTo>
                  <a:close/>
                  <a:moveTo>
                    <a:pt x="173" y="24"/>
                  </a:moveTo>
                  <a:cubicBezTo>
                    <a:pt x="173" y="23"/>
                    <a:pt x="173" y="23"/>
                    <a:pt x="173" y="23"/>
                  </a:cubicBezTo>
                  <a:cubicBezTo>
                    <a:pt x="174" y="23"/>
                    <a:pt x="174" y="23"/>
                    <a:pt x="174" y="23"/>
                  </a:cubicBezTo>
                  <a:cubicBezTo>
                    <a:pt x="174" y="23"/>
                    <a:pt x="174" y="23"/>
                    <a:pt x="173" y="24"/>
                  </a:cubicBezTo>
                  <a:close/>
                  <a:moveTo>
                    <a:pt x="174" y="8"/>
                  </a:moveTo>
                  <a:cubicBezTo>
                    <a:pt x="175" y="8"/>
                    <a:pt x="175" y="8"/>
                    <a:pt x="175" y="8"/>
                  </a:cubicBezTo>
                  <a:cubicBezTo>
                    <a:pt x="175" y="9"/>
                    <a:pt x="174" y="9"/>
                    <a:pt x="174" y="9"/>
                  </a:cubicBezTo>
                  <a:cubicBezTo>
                    <a:pt x="174" y="9"/>
                    <a:pt x="173" y="9"/>
                    <a:pt x="173" y="9"/>
                  </a:cubicBezTo>
                  <a:cubicBezTo>
                    <a:pt x="174" y="8"/>
                    <a:pt x="174" y="8"/>
                    <a:pt x="174" y="8"/>
                  </a:cubicBezTo>
                  <a:close/>
                  <a:moveTo>
                    <a:pt x="174" y="11"/>
                  </a:moveTo>
                  <a:cubicBezTo>
                    <a:pt x="174" y="12"/>
                    <a:pt x="174" y="12"/>
                    <a:pt x="174" y="13"/>
                  </a:cubicBezTo>
                  <a:cubicBezTo>
                    <a:pt x="173" y="12"/>
                    <a:pt x="173" y="12"/>
                    <a:pt x="173" y="12"/>
                  </a:cubicBezTo>
                  <a:cubicBezTo>
                    <a:pt x="173" y="11"/>
                    <a:pt x="173" y="11"/>
                    <a:pt x="174" y="11"/>
                  </a:cubicBezTo>
                  <a:close/>
                  <a:moveTo>
                    <a:pt x="173" y="16"/>
                  </a:moveTo>
                  <a:cubicBezTo>
                    <a:pt x="175" y="18"/>
                    <a:pt x="175" y="18"/>
                    <a:pt x="175" y="18"/>
                  </a:cubicBezTo>
                  <a:cubicBezTo>
                    <a:pt x="174" y="19"/>
                    <a:pt x="174" y="21"/>
                    <a:pt x="175" y="22"/>
                  </a:cubicBezTo>
                  <a:cubicBezTo>
                    <a:pt x="175" y="22"/>
                    <a:pt x="174" y="22"/>
                    <a:pt x="174" y="23"/>
                  </a:cubicBezTo>
                  <a:cubicBezTo>
                    <a:pt x="173" y="21"/>
                    <a:pt x="173" y="21"/>
                    <a:pt x="173" y="21"/>
                  </a:cubicBezTo>
                  <a:cubicBezTo>
                    <a:pt x="173" y="21"/>
                    <a:pt x="173" y="20"/>
                    <a:pt x="173" y="20"/>
                  </a:cubicBezTo>
                  <a:cubicBezTo>
                    <a:pt x="174" y="19"/>
                    <a:pt x="172" y="18"/>
                    <a:pt x="172" y="17"/>
                  </a:cubicBezTo>
                  <a:cubicBezTo>
                    <a:pt x="171" y="17"/>
                    <a:pt x="171" y="18"/>
                    <a:pt x="170" y="19"/>
                  </a:cubicBezTo>
                  <a:cubicBezTo>
                    <a:pt x="169" y="18"/>
                    <a:pt x="169" y="18"/>
                    <a:pt x="169" y="18"/>
                  </a:cubicBezTo>
                  <a:cubicBezTo>
                    <a:pt x="169" y="17"/>
                    <a:pt x="169" y="16"/>
                    <a:pt x="170" y="15"/>
                  </a:cubicBezTo>
                  <a:cubicBezTo>
                    <a:pt x="171" y="15"/>
                    <a:pt x="172" y="16"/>
                    <a:pt x="173" y="16"/>
                  </a:cubicBezTo>
                  <a:close/>
                  <a:moveTo>
                    <a:pt x="168" y="13"/>
                  </a:moveTo>
                  <a:cubicBezTo>
                    <a:pt x="168" y="13"/>
                    <a:pt x="169" y="13"/>
                    <a:pt x="170" y="12"/>
                  </a:cubicBezTo>
                  <a:cubicBezTo>
                    <a:pt x="170" y="13"/>
                    <a:pt x="170" y="13"/>
                    <a:pt x="170" y="13"/>
                  </a:cubicBezTo>
                  <a:cubicBezTo>
                    <a:pt x="170" y="14"/>
                    <a:pt x="170" y="14"/>
                    <a:pt x="170" y="14"/>
                  </a:cubicBezTo>
                  <a:cubicBezTo>
                    <a:pt x="169" y="12"/>
                    <a:pt x="168" y="14"/>
                    <a:pt x="167" y="14"/>
                  </a:cubicBezTo>
                  <a:cubicBezTo>
                    <a:pt x="166" y="13"/>
                    <a:pt x="166" y="13"/>
                    <a:pt x="166" y="13"/>
                  </a:cubicBezTo>
                  <a:lnTo>
                    <a:pt x="168" y="13"/>
                  </a:lnTo>
                  <a:close/>
                  <a:moveTo>
                    <a:pt x="163" y="16"/>
                  </a:moveTo>
                  <a:cubicBezTo>
                    <a:pt x="164" y="16"/>
                    <a:pt x="164" y="16"/>
                    <a:pt x="164" y="16"/>
                  </a:cubicBezTo>
                  <a:cubicBezTo>
                    <a:pt x="164" y="17"/>
                    <a:pt x="164" y="17"/>
                    <a:pt x="163" y="18"/>
                  </a:cubicBezTo>
                  <a:cubicBezTo>
                    <a:pt x="163" y="17"/>
                    <a:pt x="163" y="17"/>
                    <a:pt x="163" y="16"/>
                  </a:cubicBezTo>
                  <a:close/>
                  <a:moveTo>
                    <a:pt x="160" y="18"/>
                  </a:moveTo>
                  <a:cubicBezTo>
                    <a:pt x="159" y="17"/>
                    <a:pt x="159" y="17"/>
                    <a:pt x="159" y="17"/>
                  </a:cubicBezTo>
                  <a:cubicBezTo>
                    <a:pt x="159" y="16"/>
                    <a:pt x="159" y="16"/>
                    <a:pt x="160" y="15"/>
                  </a:cubicBezTo>
                  <a:cubicBezTo>
                    <a:pt x="161" y="16"/>
                    <a:pt x="160" y="17"/>
                    <a:pt x="160" y="18"/>
                  </a:cubicBezTo>
                  <a:close/>
                  <a:moveTo>
                    <a:pt x="159" y="11"/>
                  </a:moveTo>
                  <a:cubicBezTo>
                    <a:pt x="160" y="13"/>
                    <a:pt x="160" y="13"/>
                    <a:pt x="160" y="13"/>
                  </a:cubicBezTo>
                  <a:cubicBezTo>
                    <a:pt x="160" y="13"/>
                    <a:pt x="160" y="13"/>
                    <a:pt x="159" y="14"/>
                  </a:cubicBezTo>
                  <a:cubicBezTo>
                    <a:pt x="158" y="13"/>
                    <a:pt x="159" y="12"/>
                    <a:pt x="159" y="11"/>
                  </a:cubicBezTo>
                  <a:close/>
                  <a:moveTo>
                    <a:pt x="156" y="25"/>
                  </a:moveTo>
                  <a:cubicBezTo>
                    <a:pt x="156" y="24"/>
                    <a:pt x="156" y="24"/>
                    <a:pt x="156" y="24"/>
                  </a:cubicBezTo>
                  <a:cubicBezTo>
                    <a:pt x="157" y="23"/>
                    <a:pt x="154" y="21"/>
                    <a:pt x="156" y="20"/>
                  </a:cubicBezTo>
                  <a:cubicBezTo>
                    <a:pt x="159" y="22"/>
                    <a:pt x="156" y="23"/>
                    <a:pt x="156" y="25"/>
                  </a:cubicBezTo>
                  <a:close/>
                  <a:moveTo>
                    <a:pt x="156" y="8"/>
                  </a:moveTo>
                  <a:cubicBezTo>
                    <a:pt x="156" y="9"/>
                    <a:pt x="156" y="9"/>
                    <a:pt x="156" y="9"/>
                  </a:cubicBezTo>
                  <a:cubicBezTo>
                    <a:pt x="156" y="9"/>
                    <a:pt x="156" y="9"/>
                    <a:pt x="156" y="8"/>
                  </a:cubicBezTo>
                  <a:close/>
                  <a:moveTo>
                    <a:pt x="156" y="11"/>
                  </a:moveTo>
                  <a:cubicBezTo>
                    <a:pt x="158" y="12"/>
                    <a:pt x="157" y="13"/>
                    <a:pt x="157" y="13"/>
                  </a:cubicBezTo>
                  <a:cubicBezTo>
                    <a:pt x="155" y="12"/>
                    <a:pt x="155" y="12"/>
                    <a:pt x="155" y="12"/>
                  </a:cubicBezTo>
                  <a:lnTo>
                    <a:pt x="156" y="11"/>
                  </a:lnTo>
                  <a:close/>
                  <a:moveTo>
                    <a:pt x="150" y="21"/>
                  </a:moveTo>
                  <a:cubicBezTo>
                    <a:pt x="150" y="21"/>
                    <a:pt x="150" y="21"/>
                    <a:pt x="150" y="21"/>
                  </a:cubicBezTo>
                  <a:cubicBezTo>
                    <a:pt x="150" y="21"/>
                    <a:pt x="150" y="21"/>
                    <a:pt x="150" y="21"/>
                  </a:cubicBezTo>
                  <a:cubicBezTo>
                    <a:pt x="150" y="21"/>
                    <a:pt x="150" y="21"/>
                    <a:pt x="150" y="21"/>
                  </a:cubicBezTo>
                  <a:close/>
                  <a:moveTo>
                    <a:pt x="154" y="21"/>
                  </a:moveTo>
                  <a:cubicBezTo>
                    <a:pt x="153" y="20"/>
                    <a:pt x="153" y="20"/>
                    <a:pt x="153" y="20"/>
                  </a:cubicBezTo>
                  <a:cubicBezTo>
                    <a:pt x="153" y="20"/>
                    <a:pt x="153" y="19"/>
                    <a:pt x="153" y="19"/>
                  </a:cubicBezTo>
                  <a:cubicBezTo>
                    <a:pt x="155" y="21"/>
                    <a:pt x="155" y="21"/>
                    <a:pt x="154" y="21"/>
                  </a:cubicBezTo>
                  <a:close/>
                  <a:moveTo>
                    <a:pt x="152" y="15"/>
                  </a:moveTo>
                  <a:cubicBezTo>
                    <a:pt x="152" y="15"/>
                    <a:pt x="153" y="15"/>
                    <a:pt x="153" y="14"/>
                  </a:cubicBezTo>
                  <a:cubicBezTo>
                    <a:pt x="155" y="17"/>
                    <a:pt x="155" y="17"/>
                    <a:pt x="155" y="17"/>
                  </a:cubicBezTo>
                  <a:cubicBezTo>
                    <a:pt x="153" y="17"/>
                    <a:pt x="152" y="17"/>
                    <a:pt x="150" y="17"/>
                  </a:cubicBezTo>
                  <a:cubicBezTo>
                    <a:pt x="149" y="16"/>
                    <a:pt x="149" y="16"/>
                    <a:pt x="149" y="16"/>
                  </a:cubicBezTo>
                  <a:cubicBezTo>
                    <a:pt x="150" y="15"/>
                    <a:pt x="151" y="15"/>
                    <a:pt x="152" y="15"/>
                  </a:cubicBezTo>
                  <a:close/>
                  <a:moveTo>
                    <a:pt x="150" y="11"/>
                  </a:moveTo>
                  <a:cubicBezTo>
                    <a:pt x="151" y="13"/>
                    <a:pt x="151" y="13"/>
                    <a:pt x="151" y="13"/>
                  </a:cubicBezTo>
                  <a:cubicBezTo>
                    <a:pt x="150" y="13"/>
                    <a:pt x="148" y="13"/>
                    <a:pt x="147" y="14"/>
                  </a:cubicBezTo>
                  <a:cubicBezTo>
                    <a:pt x="147" y="14"/>
                    <a:pt x="147" y="13"/>
                    <a:pt x="147" y="12"/>
                  </a:cubicBezTo>
                  <a:cubicBezTo>
                    <a:pt x="147" y="10"/>
                    <a:pt x="148" y="12"/>
                    <a:pt x="150" y="11"/>
                  </a:cubicBezTo>
                  <a:close/>
                  <a:moveTo>
                    <a:pt x="145" y="12"/>
                  </a:moveTo>
                  <a:cubicBezTo>
                    <a:pt x="141" y="8"/>
                    <a:pt x="141" y="8"/>
                    <a:pt x="141" y="8"/>
                  </a:cubicBezTo>
                  <a:cubicBezTo>
                    <a:pt x="142" y="8"/>
                    <a:pt x="142" y="8"/>
                    <a:pt x="142" y="7"/>
                  </a:cubicBezTo>
                  <a:cubicBezTo>
                    <a:pt x="142" y="10"/>
                    <a:pt x="144" y="8"/>
                    <a:pt x="145" y="9"/>
                  </a:cubicBezTo>
                  <a:cubicBezTo>
                    <a:pt x="145" y="10"/>
                    <a:pt x="145" y="11"/>
                    <a:pt x="145" y="12"/>
                  </a:cubicBezTo>
                  <a:close/>
                  <a:moveTo>
                    <a:pt x="136" y="22"/>
                  </a:moveTo>
                  <a:cubicBezTo>
                    <a:pt x="136" y="22"/>
                    <a:pt x="136" y="21"/>
                    <a:pt x="137" y="21"/>
                  </a:cubicBezTo>
                  <a:cubicBezTo>
                    <a:pt x="139" y="19"/>
                    <a:pt x="135" y="18"/>
                    <a:pt x="136" y="16"/>
                  </a:cubicBezTo>
                  <a:cubicBezTo>
                    <a:pt x="139" y="20"/>
                    <a:pt x="139" y="20"/>
                    <a:pt x="139" y="20"/>
                  </a:cubicBezTo>
                  <a:cubicBezTo>
                    <a:pt x="140" y="21"/>
                    <a:pt x="138" y="22"/>
                    <a:pt x="139" y="23"/>
                  </a:cubicBezTo>
                  <a:cubicBezTo>
                    <a:pt x="139" y="25"/>
                    <a:pt x="138" y="23"/>
                    <a:pt x="137" y="24"/>
                  </a:cubicBezTo>
                  <a:cubicBezTo>
                    <a:pt x="136" y="25"/>
                    <a:pt x="136" y="24"/>
                    <a:pt x="136" y="23"/>
                  </a:cubicBezTo>
                  <a:cubicBezTo>
                    <a:pt x="137" y="23"/>
                    <a:pt x="137" y="23"/>
                    <a:pt x="137" y="23"/>
                  </a:cubicBezTo>
                  <a:lnTo>
                    <a:pt x="136" y="22"/>
                  </a:lnTo>
                  <a:close/>
                  <a:moveTo>
                    <a:pt x="134" y="15"/>
                  </a:moveTo>
                  <a:cubicBezTo>
                    <a:pt x="134" y="15"/>
                    <a:pt x="134" y="16"/>
                    <a:pt x="134" y="16"/>
                  </a:cubicBezTo>
                  <a:cubicBezTo>
                    <a:pt x="133" y="13"/>
                    <a:pt x="133" y="13"/>
                    <a:pt x="133" y="13"/>
                  </a:cubicBezTo>
                  <a:lnTo>
                    <a:pt x="134" y="15"/>
                  </a:lnTo>
                  <a:close/>
                  <a:moveTo>
                    <a:pt x="132" y="17"/>
                  </a:moveTo>
                  <a:cubicBezTo>
                    <a:pt x="133" y="17"/>
                    <a:pt x="133" y="17"/>
                    <a:pt x="133" y="17"/>
                  </a:cubicBezTo>
                  <a:cubicBezTo>
                    <a:pt x="133" y="17"/>
                    <a:pt x="134" y="18"/>
                    <a:pt x="133" y="19"/>
                  </a:cubicBezTo>
                  <a:cubicBezTo>
                    <a:pt x="133" y="18"/>
                    <a:pt x="131" y="18"/>
                    <a:pt x="132" y="17"/>
                  </a:cubicBezTo>
                  <a:close/>
                  <a:moveTo>
                    <a:pt x="132" y="22"/>
                  </a:moveTo>
                  <a:cubicBezTo>
                    <a:pt x="133" y="23"/>
                    <a:pt x="133" y="23"/>
                    <a:pt x="133" y="23"/>
                  </a:cubicBezTo>
                  <a:cubicBezTo>
                    <a:pt x="134" y="23"/>
                    <a:pt x="134" y="23"/>
                    <a:pt x="134" y="23"/>
                  </a:cubicBezTo>
                  <a:cubicBezTo>
                    <a:pt x="134" y="23"/>
                    <a:pt x="133" y="24"/>
                    <a:pt x="133" y="24"/>
                  </a:cubicBezTo>
                  <a:cubicBezTo>
                    <a:pt x="134" y="25"/>
                    <a:pt x="135" y="27"/>
                    <a:pt x="133" y="27"/>
                  </a:cubicBezTo>
                  <a:cubicBezTo>
                    <a:pt x="132" y="27"/>
                    <a:pt x="132" y="25"/>
                    <a:pt x="131" y="25"/>
                  </a:cubicBezTo>
                  <a:cubicBezTo>
                    <a:pt x="131" y="24"/>
                    <a:pt x="133" y="24"/>
                    <a:pt x="132" y="22"/>
                  </a:cubicBezTo>
                  <a:close/>
                  <a:moveTo>
                    <a:pt x="129" y="10"/>
                  </a:moveTo>
                  <a:cubicBezTo>
                    <a:pt x="130" y="11"/>
                    <a:pt x="130" y="11"/>
                    <a:pt x="130" y="11"/>
                  </a:cubicBezTo>
                  <a:cubicBezTo>
                    <a:pt x="130" y="14"/>
                    <a:pt x="130" y="14"/>
                    <a:pt x="130" y="14"/>
                  </a:cubicBezTo>
                  <a:cubicBezTo>
                    <a:pt x="129" y="13"/>
                    <a:pt x="128" y="11"/>
                    <a:pt x="129" y="10"/>
                  </a:cubicBezTo>
                  <a:close/>
                  <a:moveTo>
                    <a:pt x="128" y="20"/>
                  </a:moveTo>
                  <a:cubicBezTo>
                    <a:pt x="129" y="20"/>
                    <a:pt x="129" y="20"/>
                    <a:pt x="129" y="20"/>
                  </a:cubicBezTo>
                  <a:cubicBezTo>
                    <a:pt x="130" y="21"/>
                    <a:pt x="129" y="22"/>
                    <a:pt x="129" y="22"/>
                  </a:cubicBezTo>
                  <a:cubicBezTo>
                    <a:pt x="128" y="21"/>
                    <a:pt x="128" y="21"/>
                    <a:pt x="128" y="20"/>
                  </a:cubicBezTo>
                  <a:close/>
                  <a:moveTo>
                    <a:pt x="125" y="9"/>
                  </a:moveTo>
                  <a:cubicBezTo>
                    <a:pt x="126" y="10"/>
                    <a:pt x="126" y="11"/>
                    <a:pt x="126" y="12"/>
                  </a:cubicBezTo>
                  <a:cubicBezTo>
                    <a:pt x="125" y="11"/>
                    <a:pt x="125" y="11"/>
                    <a:pt x="125" y="11"/>
                  </a:cubicBezTo>
                  <a:cubicBezTo>
                    <a:pt x="125" y="10"/>
                    <a:pt x="125" y="10"/>
                    <a:pt x="125" y="9"/>
                  </a:cubicBezTo>
                  <a:close/>
                  <a:moveTo>
                    <a:pt x="125" y="19"/>
                  </a:moveTo>
                  <a:cubicBezTo>
                    <a:pt x="125" y="18"/>
                    <a:pt x="125" y="16"/>
                    <a:pt x="125" y="15"/>
                  </a:cubicBezTo>
                  <a:cubicBezTo>
                    <a:pt x="126" y="15"/>
                    <a:pt x="126" y="15"/>
                    <a:pt x="126" y="15"/>
                  </a:cubicBezTo>
                  <a:cubicBezTo>
                    <a:pt x="125" y="17"/>
                    <a:pt x="125" y="19"/>
                    <a:pt x="125" y="20"/>
                  </a:cubicBezTo>
                  <a:cubicBezTo>
                    <a:pt x="125" y="20"/>
                    <a:pt x="125" y="20"/>
                    <a:pt x="125" y="20"/>
                  </a:cubicBezTo>
                  <a:lnTo>
                    <a:pt x="125" y="19"/>
                  </a:lnTo>
                  <a:close/>
                  <a:moveTo>
                    <a:pt x="121" y="30"/>
                  </a:moveTo>
                  <a:cubicBezTo>
                    <a:pt x="120" y="29"/>
                    <a:pt x="121" y="26"/>
                    <a:pt x="123" y="27"/>
                  </a:cubicBezTo>
                  <a:cubicBezTo>
                    <a:pt x="122" y="28"/>
                    <a:pt x="121" y="29"/>
                    <a:pt x="121" y="30"/>
                  </a:cubicBezTo>
                  <a:close/>
                  <a:moveTo>
                    <a:pt x="121" y="11"/>
                  </a:moveTo>
                  <a:cubicBezTo>
                    <a:pt x="122" y="12"/>
                    <a:pt x="122" y="12"/>
                    <a:pt x="122" y="12"/>
                  </a:cubicBezTo>
                  <a:cubicBezTo>
                    <a:pt x="122" y="13"/>
                    <a:pt x="123" y="14"/>
                    <a:pt x="123" y="14"/>
                  </a:cubicBezTo>
                  <a:cubicBezTo>
                    <a:pt x="123" y="15"/>
                    <a:pt x="122" y="16"/>
                    <a:pt x="121" y="16"/>
                  </a:cubicBezTo>
                  <a:cubicBezTo>
                    <a:pt x="121" y="16"/>
                    <a:pt x="121" y="16"/>
                    <a:pt x="121" y="16"/>
                  </a:cubicBezTo>
                  <a:cubicBezTo>
                    <a:pt x="122" y="15"/>
                    <a:pt x="121" y="13"/>
                    <a:pt x="121" y="11"/>
                  </a:cubicBezTo>
                  <a:close/>
                  <a:moveTo>
                    <a:pt x="119" y="9"/>
                  </a:moveTo>
                  <a:cubicBezTo>
                    <a:pt x="119" y="9"/>
                    <a:pt x="119" y="9"/>
                    <a:pt x="119" y="9"/>
                  </a:cubicBezTo>
                  <a:cubicBezTo>
                    <a:pt x="119" y="10"/>
                    <a:pt x="119" y="10"/>
                    <a:pt x="120" y="11"/>
                  </a:cubicBezTo>
                  <a:cubicBezTo>
                    <a:pt x="120" y="12"/>
                    <a:pt x="119" y="12"/>
                    <a:pt x="119" y="13"/>
                  </a:cubicBezTo>
                  <a:cubicBezTo>
                    <a:pt x="116" y="12"/>
                    <a:pt x="118" y="10"/>
                    <a:pt x="119" y="9"/>
                  </a:cubicBezTo>
                  <a:close/>
                  <a:moveTo>
                    <a:pt x="118" y="17"/>
                  </a:moveTo>
                  <a:cubicBezTo>
                    <a:pt x="118" y="17"/>
                    <a:pt x="118" y="17"/>
                    <a:pt x="118" y="17"/>
                  </a:cubicBezTo>
                  <a:cubicBezTo>
                    <a:pt x="118" y="17"/>
                    <a:pt x="118" y="17"/>
                    <a:pt x="118" y="17"/>
                  </a:cubicBezTo>
                  <a:close/>
                  <a:moveTo>
                    <a:pt x="117" y="23"/>
                  </a:moveTo>
                  <a:cubicBezTo>
                    <a:pt x="119" y="23"/>
                    <a:pt x="119" y="23"/>
                    <a:pt x="119" y="23"/>
                  </a:cubicBezTo>
                  <a:cubicBezTo>
                    <a:pt x="118" y="22"/>
                    <a:pt x="118" y="22"/>
                    <a:pt x="118" y="22"/>
                  </a:cubicBezTo>
                  <a:cubicBezTo>
                    <a:pt x="119" y="19"/>
                    <a:pt x="119" y="19"/>
                    <a:pt x="119" y="19"/>
                  </a:cubicBezTo>
                  <a:cubicBezTo>
                    <a:pt x="121" y="19"/>
                    <a:pt x="121" y="21"/>
                    <a:pt x="123" y="22"/>
                  </a:cubicBezTo>
                  <a:cubicBezTo>
                    <a:pt x="123" y="22"/>
                    <a:pt x="123" y="22"/>
                    <a:pt x="123" y="22"/>
                  </a:cubicBezTo>
                  <a:cubicBezTo>
                    <a:pt x="121" y="23"/>
                    <a:pt x="121" y="23"/>
                    <a:pt x="121" y="23"/>
                  </a:cubicBezTo>
                  <a:cubicBezTo>
                    <a:pt x="120" y="23"/>
                    <a:pt x="122" y="21"/>
                    <a:pt x="120" y="21"/>
                  </a:cubicBezTo>
                  <a:cubicBezTo>
                    <a:pt x="117" y="22"/>
                    <a:pt x="121" y="24"/>
                    <a:pt x="119" y="26"/>
                  </a:cubicBezTo>
                  <a:cubicBezTo>
                    <a:pt x="118" y="26"/>
                    <a:pt x="117" y="25"/>
                    <a:pt x="117" y="25"/>
                  </a:cubicBezTo>
                  <a:lnTo>
                    <a:pt x="117" y="23"/>
                  </a:lnTo>
                  <a:close/>
                  <a:moveTo>
                    <a:pt x="112" y="21"/>
                  </a:moveTo>
                  <a:cubicBezTo>
                    <a:pt x="112" y="21"/>
                    <a:pt x="111" y="20"/>
                    <a:pt x="111" y="20"/>
                  </a:cubicBezTo>
                  <a:cubicBezTo>
                    <a:pt x="113" y="21"/>
                    <a:pt x="113" y="21"/>
                    <a:pt x="113" y="21"/>
                  </a:cubicBezTo>
                  <a:lnTo>
                    <a:pt x="112" y="21"/>
                  </a:lnTo>
                  <a:close/>
                  <a:moveTo>
                    <a:pt x="116" y="9"/>
                  </a:moveTo>
                  <a:cubicBezTo>
                    <a:pt x="116" y="10"/>
                    <a:pt x="116" y="10"/>
                    <a:pt x="116" y="11"/>
                  </a:cubicBezTo>
                  <a:cubicBezTo>
                    <a:pt x="115" y="11"/>
                    <a:pt x="115" y="11"/>
                    <a:pt x="115" y="11"/>
                  </a:cubicBezTo>
                  <a:cubicBezTo>
                    <a:pt x="116" y="10"/>
                    <a:pt x="116" y="10"/>
                    <a:pt x="116" y="9"/>
                  </a:cubicBezTo>
                  <a:close/>
                  <a:moveTo>
                    <a:pt x="112" y="15"/>
                  </a:moveTo>
                  <a:cubicBezTo>
                    <a:pt x="113" y="15"/>
                    <a:pt x="114" y="17"/>
                    <a:pt x="115" y="15"/>
                  </a:cubicBezTo>
                  <a:cubicBezTo>
                    <a:pt x="115" y="15"/>
                    <a:pt x="115" y="15"/>
                    <a:pt x="115" y="15"/>
                  </a:cubicBezTo>
                  <a:cubicBezTo>
                    <a:pt x="115" y="17"/>
                    <a:pt x="115" y="17"/>
                    <a:pt x="115" y="17"/>
                  </a:cubicBezTo>
                  <a:cubicBezTo>
                    <a:pt x="116" y="17"/>
                    <a:pt x="116" y="17"/>
                    <a:pt x="116" y="17"/>
                  </a:cubicBezTo>
                  <a:cubicBezTo>
                    <a:pt x="116" y="18"/>
                    <a:pt x="115" y="19"/>
                    <a:pt x="115" y="20"/>
                  </a:cubicBezTo>
                  <a:cubicBezTo>
                    <a:pt x="114" y="19"/>
                    <a:pt x="114" y="19"/>
                    <a:pt x="114" y="19"/>
                  </a:cubicBezTo>
                  <a:cubicBezTo>
                    <a:pt x="114" y="18"/>
                    <a:pt x="114" y="18"/>
                    <a:pt x="114" y="18"/>
                  </a:cubicBezTo>
                  <a:cubicBezTo>
                    <a:pt x="114" y="18"/>
                    <a:pt x="114" y="18"/>
                    <a:pt x="113" y="18"/>
                  </a:cubicBezTo>
                  <a:cubicBezTo>
                    <a:pt x="111" y="15"/>
                    <a:pt x="111" y="15"/>
                    <a:pt x="111" y="15"/>
                  </a:cubicBezTo>
                  <a:cubicBezTo>
                    <a:pt x="111" y="15"/>
                    <a:pt x="111" y="15"/>
                    <a:pt x="112" y="15"/>
                  </a:cubicBezTo>
                  <a:close/>
                  <a:moveTo>
                    <a:pt x="80" y="41"/>
                  </a:moveTo>
                  <a:cubicBezTo>
                    <a:pt x="79" y="40"/>
                    <a:pt x="78" y="39"/>
                    <a:pt x="79" y="38"/>
                  </a:cubicBezTo>
                  <a:cubicBezTo>
                    <a:pt x="81" y="40"/>
                    <a:pt x="81" y="40"/>
                    <a:pt x="81" y="40"/>
                  </a:cubicBezTo>
                  <a:lnTo>
                    <a:pt x="80" y="41"/>
                  </a:lnTo>
                  <a:close/>
                  <a:moveTo>
                    <a:pt x="83" y="38"/>
                  </a:moveTo>
                  <a:cubicBezTo>
                    <a:pt x="83" y="37"/>
                    <a:pt x="83" y="37"/>
                    <a:pt x="83" y="37"/>
                  </a:cubicBezTo>
                  <a:cubicBezTo>
                    <a:pt x="83" y="37"/>
                    <a:pt x="82" y="36"/>
                    <a:pt x="82" y="35"/>
                  </a:cubicBezTo>
                  <a:cubicBezTo>
                    <a:pt x="83" y="35"/>
                    <a:pt x="83" y="35"/>
                    <a:pt x="83" y="35"/>
                  </a:cubicBezTo>
                  <a:cubicBezTo>
                    <a:pt x="83" y="37"/>
                    <a:pt x="83" y="37"/>
                    <a:pt x="83" y="37"/>
                  </a:cubicBezTo>
                  <a:cubicBezTo>
                    <a:pt x="83" y="38"/>
                    <a:pt x="83" y="38"/>
                    <a:pt x="83" y="38"/>
                  </a:cubicBezTo>
                  <a:close/>
                  <a:moveTo>
                    <a:pt x="83" y="33"/>
                  </a:moveTo>
                  <a:cubicBezTo>
                    <a:pt x="83" y="32"/>
                    <a:pt x="83" y="31"/>
                    <a:pt x="83" y="30"/>
                  </a:cubicBezTo>
                  <a:cubicBezTo>
                    <a:pt x="83" y="30"/>
                    <a:pt x="83" y="30"/>
                    <a:pt x="83" y="30"/>
                  </a:cubicBezTo>
                  <a:cubicBezTo>
                    <a:pt x="84" y="32"/>
                    <a:pt x="84" y="32"/>
                    <a:pt x="84" y="32"/>
                  </a:cubicBezTo>
                  <a:cubicBezTo>
                    <a:pt x="84" y="32"/>
                    <a:pt x="84" y="33"/>
                    <a:pt x="83" y="33"/>
                  </a:cubicBezTo>
                  <a:close/>
                  <a:moveTo>
                    <a:pt x="93" y="44"/>
                  </a:moveTo>
                  <a:cubicBezTo>
                    <a:pt x="93" y="43"/>
                    <a:pt x="93" y="40"/>
                    <a:pt x="91" y="41"/>
                  </a:cubicBezTo>
                  <a:cubicBezTo>
                    <a:pt x="90" y="41"/>
                    <a:pt x="91" y="43"/>
                    <a:pt x="90" y="42"/>
                  </a:cubicBezTo>
                  <a:cubicBezTo>
                    <a:pt x="89" y="42"/>
                    <a:pt x="89" y="41"/>
                    <a:pt x="89" y="41"/>
                  </a:cubicBezTo>
                  <a:cubicBezTo>
                    <a:pt x="87" y="40"/>
                    <a:pt x="87" y="42"/>
                    <a:pt x="87" y="42"/>
                  </a:cubicBezTo>
                  <a:cubicBezTo>
                    <a:pt x="87" y="41"/>
                    <a:pt x="85" y="40"/>
                    <a:pt x="86" y="39"/>
                  </a:cubicBezTo>
                  <a:cubicBezTo>
                    <a:pt x="88" y="42"/>
                    <a:pt x="90" y="38"/>
                    <a:pt x="91" y="40"/>
                  </a:cubicBezTo>
                  <a:cubicBezTo>
                    <a:pt x="94" y="39"/>
                    <a:pt x="93" y="42"/>
                    <a:pt x="95" y="43"/>
                  </a:cubicBezTo>
                  <a:cubicBezTo>
                    <a:pt x="94" y="44"/>
                    <a:pt x="93" y="43"/>
                    <a:pt x="93" y="44"/>
                  </a:cubicBezTo>
                  <a:close/>
                  <a:moveTo>
                    <a:pt x="90" y="23"/>
                  </a:moveTo>
                  <a:cubicBezTo>
                    <a:pt x="90" y="23"/>
                    <a:pt x="90" y="23"/>
                    <a:pt x="90" y="23"/>
                  </a:cubicBezTo>
                  <a:cubicBezTo>
                    <a:pt x="90" y="22"/>
                    <a:pt x="90" y="22"/>
                    <a:pt x="90" y="22"/>
                  </a:cubicBezTo>
                  <a:lnTo>
                    <a:pt x="90" y="23"/>
                  </a:lnTo>
                  <a:close/>
                  <a:moveTo>
                    <a:pt x="91" y="31"/>
                  </a:moveTo>
                  <a:cubicBezTo>
                    <a:pt x="91" y="32"/>
                    <a:pt x="91" y="32"/>
                    <a:pt x="91" y="32"/>
                  </a:cubicBezTo>
                  <a:cubicBezTo>
                    <a:pt x="90" y="33"/>
                    <a:pt x="91" y="34"/>
                    <a:pt x="90" y="34"/>
                  </a:cubicBezTo>
                  <a:cubicBezTo>
                    <a:pt x="89" y="32"/>
                    <a:pt x="90" y="31"/>
                    <a:pt x="91" y="31"/>
                  </a:cubicBezTo>
                  <a:close/>
                  <a:moveTo>
                    <a:pt x="90" y="23"/>
                  </a:moveTo>
                  <a:cubicBezTo>
                    <a:pt x="90" y="24"/>
                    <a:pt x="90" y="24"/>
                    <a:pt x="90" y="24"/>
                  </a:cubicBezTo>
                  <a:cubicBezTo>
                    <a:pt x="89" y="23"/>
                    <a:pt x="89" y="23"/>
                    <a:pt x="89" y="23"/>
                  </a:cubicBezTo>
                  <a:cubicBezTo>
                    <a:pt x="90" y="23"/>
                    <a:pt x="90" y="23"/>
                    <a:pt x="90" y="23"/>
                  </a:cubicBezTo>
                  <a:close/>
                  <a:moveTo>
                    <a:pt x="90" y="27"/>
                  </a:moveTo>
                  <a:cubicBezTo>
                    <a:pt x="90" y="29"/>
                    <a:pt x="89" y="27"/>
                    <a:pt x="87" y="29"/>
                  </a:cubicBezTo>
                  <a:cubicBezTo>
                    <a:pt x="86" y="27"/>
                    <a:pt x="86" y="27"/>
                    <a:pt x="86" y="27"/>
                  </a:cubicBezTo>
                  <a:cubicBezTo>
                    <a:pt x="87" y="26"/>
                    <a:pt x="88" y="26"/>
                    <a:pt x="88" y="27"/>
                  </a:cubicBezTo>
                  <a:cubicBezTo>
                    <a:pt x="89" y="29"/>
                    <a:pt x="90" y="27"/>
                    <a:pt x="90" y="27"/>
                  </a:cubicBezTo>
                  <a:close/>
                  <a:moveTo>
                    <a:pt x="87" y="31"/>
                  </a:moveTo>
                  <a:cubicBezTo>
                    <a:pt x="87" y="32"/>
                    <a:pt x="87" y="33"/>
                    <a:pt x="87" y="33"/>
                  </a:cubicBezTo>
                  <a:cubicBezTo>
                    <a:pt x="86" y="32"/>
                    <a:pt x="86" y="32"/>
                    <a:pt x="86" y="32"/>
                  </a:cubicBezTo>
                  <a:lnTo>
                    <a:pt x="87" y="31"/>
                  </a:lnTo>
                  <a:close/>
                  <a:moveTo>
                    <a:pt x="92" y="36"/>
                  </a:moveTo>
                  <a:cubicBezTo>
                    <a:pt x="92" y="36"/>
                    <a:pt x="91" y="36"/>
                    <a:pt x="91" y="36"/>
                  </a:cubicBezTo>
                  <a:cubicBezTo>
                    <a:pt x="90" y="38"/>
                    <a:pt x="88" y="34"/>
                    <a:pt x="87" y="36"/>
                  </a:cubicBezTo>
                  <a:cubicBezTo>
                    <a:pt x="86" y="36"/>
                    <a:pt x="86" y="35"/>
                    <a:pt x="87" y="35"/>
                  </a:cubicBezTo>
                  <a:cubicBezTo>
                    <a:pt x="88" y="35"/>
                    <a:pt x="89" y="36"/>
                    <a:pt x="90" y="35"/>
                  </a:cubicBezTo>
                  <a:cubicBezTo>
                    <a:pt x="91" y="36"/>
                    <a:pt x="91" y="36"/>
                    <a:pt x="91" y="36"/>
                  </a:cubicBezTo>
                  <a:cubicBezTo>
                    <a:pt x="91" y="36"/>
                    <a:pt x="91" y="36"/>
                    <a:pt x="91" y="36"/>
                  </a:cubicBezTo>
                  <a:cubicBezTo>
                    <a:pt x="91" y="36"/>
                    <a:pt x="91" y="36"/>
                    <a:pt x="91" y="36"/>
                  </a:cubicBezTo>
                  <a:cubicBezTo>
                    <a:pt x="92" y="36"/>
                    <a:pt x="92" y="36"/>
                    <a:pt x="92" y="36"/>
                  </a:cubicBezTo>
                  <a:cubicBezTo>
                    <a:pt x="93" y="36"/>
                    <a:pt x="92" y="35"/>
                    <a:pt x="93" y="34"/>
                  </a:cubicBezTo>
                  <a:cubicBezTo>
                    <a:pt x="95" y="36"/>
                    <a:pt x="95" y="36"/>
                    <a:pt x="95" y="36"/>
                  </a:cubicBezTo>
                  <a:cubicBezTo>
                    <a:pt x="95" y="36"/>
                    <a:pt x="96" y="36"/>
                    <a:pt x="96" y="36"/>
                  </a:cubicBezTo>
                  <a:cubicBezTo>
                    <a:pt x="98" y="36"/>
                    <a:pt x="97" y="33"/>
                    <a:pt x="97" y="33"/>
                  </a:cubicBezTo>
                  <a:cubicBezTo>
                    <a:pt x="101" y="34"/>
                    <a:pt x="95" y="35"/>
                    <a:pt x="97" y="37"/>
                  </a:cubicBezTo>
                  <a:cubicBezTo>
                    <a:pt x="96" y="35"/>
                    <a:pt x="94" y="38"/>
                    <a:pt x="92" y="36"/>
                  </a:cubicBezTo>
                  <a:close/>
                  <a:moveTo>
                    <a:pt x="95" y="32"/>
                  </a:moveTo>
                  <a:cubicBezTo>
                    <a:pt x="93" y="33"/>
                    <a:pt x="93" y="33"/>
                    <a:pt x="93" y="33"/>
                  </a:cubicBezTo>
                  <a:cubicBezTo>
                    <a:pt x="93" y="31"/>
                    <a:pt x="93" y="31"/>
                    <a:pt x="93" y="31"/>
                  </a:cubicBezTo>
                  <a:lnTo>
                    <a:pt x="95" y="32"/>
                  </a:lnTo>
                  <a:close/>
                  <a:moveTo>
                    <a:pt x="94" y="26"/>
                  </a:moveTo>
                  <a:cubicBezTo>
                    <a:pt x="94" y="29"/>
                    <a:pt x="94" y="29"/>
                    <a:pt x="94" y="29"/>
                  </a:cubicBezTo>
                  <a:cubicBezTo>
                    <a:pt x="93" y="28"/>
                    <a:pt x="93" y="27"/>
                    <a:pt x="94" y="26"/>
                  </a:cubicBezTo>
                  <a:close/>
                  <a:moveTo>
                    <a:pt x="97" y="42"/>
                  </a:moveTo>
                  <a:cubicBezTo>
                    <a:pt x="95" y="42"/>
                    <a:pt x="96" y="40"/>
                    <a:pt x="97" y="39"/>
                  </a:cubicBezTo>
                  <a:cubicBezTo>
                    <a:pt x="97" y="40"/>
                    <a:pt x="98" y="40"/>
                    <a:pt x="99" y="40"/>
                  </a:cubicBezTo>
                  <a:cubicBezTo>
                    <a:pt x="101" y="38"/>
                    <a:pt x="99" y="36"/>
                    <a:pt x="100" y="34"/>
                  </a:cubicBezTo>
                  <a:cubicBezTo>
                    <a:pt x="100" y="33"/>
                    <a:pt x="101" y="32"/>
                    <a:pt x="100" y="31"/>
                  </a:cubicBezTo>
                  <a:cubicBezTo>
                    <a:pt x="100" y="31"/>
                    <a:pt x="100" y="31"/>
                    <a:pt x="101" y="31"/>
                  </a:cubicBezTo>
                  <a:cubicBezTo>
                    <a:pt x="102" y="35"/>
                    <a:pt x="102" y="35"/>
                    <a:pt x="102" y="35"/>
                  </a:cubicBezTo>
                  <a:cubicBezTo>
                    <a:pt x="98" y="37"/>
                    <a:pt x="104" y="40"/>
                    <a:pt x="100" y="41"/>
                  </a:cubicBezTo>
                  <a:cubicBezTo>
                    <a:pt x="100" y="40"/>
                    <a:pt x="100" y="40"/>
                    <a:pt x="100" y="40"/>
                  </a:cubicBezTo>
                  <a:cubicBezTo>
                    <a:pt x="99" y="40"/>
                    <a:pt x="97" y="40"/>
                    <a:pt x="97" y="42"/>
                  </a:cubicBezTo>
                  <a:close/>
                  <a:moveTo>
                    <a:pt x="102" y="48"/>
                  </a:moveTo>
                  <a:cubicBezTo>
                    <a:pt x="102" y="48"/>
                    <a:pt x="102" y="48"/>
                    <a:pt x="102" y="48"/>
                  </a:cubicBezTo>
                  <a:cubicBezTo>
                    <a:pt x="104" y="47"/>
                    <a:pt x="103" y="46"/>
                    <a:pt x="103" y="45"/>
                  </a:cubicBezTo>
                  <a:cubicBezTo>
                    <a:pt x="101" y="44"/>
                    <a:pt x="101" y="44"/>
                    <a:pt x="101" y="44"/>
                  </a:cubicBezTo>
                  <a:cubicBezTo>
                    <a:pt x="100" y="45"/>
                    <a:pt x="99" y="46"/>
                    <a:pt x="100" y="46"/>
                  </a:cubicBezTo>
                  <a:cubicBezTo>
                    <a:pt x="100" y="46"/>
                    <a:pt x="99" y="46"/>
                    <a:pt x="99" y="45"/>
                  </a:cubicBezTo>
                  <a:cubicBezTo>
                    <a:pt x="100" y="42"/>
                    <a:pt x="101" y="46"/>
                    <a:pt x="103" y="44"/>
                  </a:cubicBezTo>
                  <a:cubicBezTo>
                    <a:pt x="103" y="43"/>
                    <a:pt x="104" y="43"/>
                    <a:pt x="104" y="43"/>
                  </a:cubicBezTo>
                  <a:cubicBezTo>
                    <a:pt x="103" y="43"/>
                    <a:pt x="103" y="44"/>
                    <a:pt x="103" y="45"/>
                  </a:cubicBezTo>
                  <a:cubicBezTo>
                    <a:pt x="106" y="46"/>
                    <a:pt x="103" y="48"/>
                    <a:pt x="102" y="48"/>
                  </a:cubicBezTo>
                  <a:close/>
                  <a:moveTo>
                    <a:pt x="104" y="43"/>
                  </a:moveTo>
                  <a:cubicBezTo>
                    <a:pt x="104" y="41"/>
                    <a:pt x="102" y="40"/>
                    <a:pt x="103" y="38"/>
                  </a:cubicBezTo>
                  <a:cubicBezTo>
                    <a:pt x="104" y="37"/>
                    <a:pt x="103" y="35"/>
                    <a:pt x="104" y="35"/>
                  </a:cubicBezTo>
                  <a:cubicBezTo>
                    <a:pt x="104" y="37"/>
                    <a:pt x="104" y="37"/>
                    <a:pt x="104" y="37"/>
                  </a:cubicBezTo>
                  <a:cubicBezTo>
                    <a:pt x="106" y="39"/>
                    <a:pt x="104" y="41"/>
                    <a:pt x="104" y="43"/>
                  </a:cubicBezTo>
                  <a:close/>
                  <a:moveTo>
                    <a:pt x="104" y="34"/>
                  </a:moveTo>
                  <a:cubicBezTo>
                    <a:pt x="103" y="32"/>
                    <a:pt x="104" y="31"/>
                    <a:pt x="104" y="30"/>
                  </a:cubicBezTo>
                  <a:cubicBezTo>
                    <a:pt x="105" y="32"/>
                    <a:pt x="105" y="32"/>
                    <a:pt x="105" y="32"/>
                  </a:cubicBezTo>
                  <a:cubicBezTo>
                    <a:pt x="105" y="32"/>
                    <a:pt x="104" y="34"/>
                    <a:pt x="104" y="34"/>
                  </a:cubicBezTo>
                  <a:close/>
                  <a:moveTo>
                    <a:pt x="107" y="46"/>
                  </a:moveTo>
                  <a:cubicBezTo>
                    <a:pt x="105" y="47"/>
                    <a:pt x="107" y="45"/>
                    <a:pt x="106" y="45"/>
                  </a:cubicBezTo>
                  <a:cubicBezTo>
                    <a:pt x="107" y="44"/>
                    <a:pt x="107" y="44"/>
                    <a:pt x="107" y="44"/>
                  </a:cubicBezTo>
                  <a:lnTo>
                    <a:pt x="107" y="46"/>
                  </a:lnTo>
                  <a:close/>
                  <a:moveTo>
                    <a:pt x="114" y="49"/>
                  </a:moveTo>
                  <a:cubicBezTo>
                    <a:pt x="115" y="51"/>
                    <a:pt x="115" y="51"/>
                    <a:pt x="115" y="51"/>
                  </a:cubicBezTo>
                  <a:cubicBezTo>
                    <a:pt x="114" y="53"/>
                    <a:pt x="112" y="50"/>
                    <a:pt x="114" y="49"/>
                  </a:cubicBezTo>
                  <a:close/>
                  <a:moveTo>
                    <a:pt x="111" y="52"/>
                  </a:moveTo>
                  <a:cubicBezTo>
                    <a:pt x="112" y="52"/>
                    <a:pt x="112" y="52"/>
                    <a:pt x="112" y="53"/>
                  </a:cubicBezTo>
                  <a:cubicBezTo>
                    <a:pt x="112" y="53"/>
                    <a:pt x="112" y="53"/>
                    <a:pt x="112" y="53"/>
                  </a:cubicBezTo>
                  <a:cubicBezTo>
                    <a:pt x="113" y="54"/>
                    <a:pt x="113" y="54"/>
                    <a:pt x="113" y="54"/>
                  </a:cubicBezTo>
                  <a:cubicBezTo>
                    <a:pt x="113" y="53"/>
                    <a:pt x="112" y="53"/>
                    <a:pt x="112" y="53"/>
                  </a:cubicBezTo>
                  <a:cubicBezTo>
                    <a:pt x="111" y="53"/>
                    <a:pt x="110" y="53"/>
                    <a:pt x="110" y="54"/>
                  </a:cubicBezTo>
                  <a:cubicBezTo>
                    <a:pt x="109" y="53"/>
                    <a:pt x="109" y="53"/>
                    <a:pt x="109" y="53"/>
                  </a:cubicBezTo>
                  <a:lnTo>
                    <a:pt x="111" y="52"/>
                  </a:lnTo>
                  <a:close/>
                  <a:moveTo>
                    <a:pt x="112" y="38"/>
                  </a:moveTo>
                  <a:cubicBezTo>
                    <a:pt x="113" y="41"/>
                    <a:pt x="108" y="40"/>
                    <a:pt x="107" y="42"/>
                  </a:cubicBezTo>
                  <a:cubicBezTo>
                    <a:pt x="106" y="41"/>
                    <a:pt x="106" y="40"/>
                    <a:pt x="108" y="39"/>
                  </a:cubicBezTo>
                  <a:cubicBezTo>
                    <a:pt x="109" y="40"/>
                    <a:pt x="109" y="40"/>
                    <a:pt x="109" y="40"/>
                  </a:cubicBezTo>
                  <a:cubicBezTo>
                    <a:pt x="111" y="40"/>
                    <a:pt x="111" y="38"/>
                    <a:pt x="111" y="37"/>
                  </a:cubicBezTo>
                  <a:lnTo>
                    <a:pt x="112" y="38"/>
                  </a:lnTo>
                  <a:close/>
                  <a:moveTo>
                    <a:pt x="111" y="34"/>
                  </a:moveTo>
                  <a:cubicBezTo>
                    <a:pt x="111" y="35"/>
                    <a:pt x="111" y="35"/>
                    <a:pt x="111" y="35"/>
                  </a:cubicBezTo>
                  <a:cubicBezTo>
                    <a:pt x="110" y="37"/>
                    <a:pt x="108" y="35"/>
                    <a:pt x="107" y="37"/>
                  </a:cubicBezTo>
                  <a:cubicBezTo>
                    <a:pt x="106" y="36"/>
                    <a:pt x="108" y="34"/>
                    <a:pt x="107" y="34"/>
                  </a:cubicBezTo>
                  <a:cubicBezTo>
                    <a:pt x="107" y="32"/>
                    <a:pt x="108" y="31"/>
                    <a:pt x="108" y="30"/>
                  </a:cubicBezTo>
                  <a:cubicBezTo>
                    <a:pt x="108" y="28"/>
                    <a:pt x="107" y="27"/>
                    <a:pt x="108" y="26"/>
                  </a:cubicBezTo>
                  <a:cubicBezTo>
                    <a:pt x="107" y="25"/>
                    <a:pt x="108" y="24"/>
                    <a:pt x="108" y="23"/>
                  </a:cubicBezTo>
                  <a:cubicBezTo>
                    <a:pt x="109" y="23"/>
                    <a:pt x="109" y="23"/>
                    <a:pt x="109" y="23"/>
                  </a:cubicBezTo>
                  <a:cubicBezTo>
                    <a:pt x="109" y="24"/>
                    <a:pt x="110" y="25"/>
                    <a:pt x="109" y="25"/>
                  </a:cubicBezTo>
                  <a:cubicBezTo>
                    <a:pt x="109" y="29"/>
                    <a:pt x="107" y="31"/>
                    <a:pt x="108" y="34"/>
                  </a:cubicBezTo>
                  <a:cubicBezTo>
                    <a:pt x="109" y="34"/>
                    <a:pt x="110" y="35"/>
                    <a:pt x="111" y="34"/>
                  </a:cubicBezTo>
                  <a:close/>
                  <a:moveTo>
                    <a:pt x="109" y="11"/>
                  </a:moveTo>
                  <a:cubicBezTo>
                    <a:pt x="110" y="12"/>
                    <a:pt x="110" y="12"/>
                    <a:pt x="109" y="13"/>
                  </a:cubicBezTo>
                  <a:cubicBezTo>
                    <a:pt x="108" y="11"/>
                    <a:pt x="108" y="11"/>
                    <a:pt x="108" y="11"/>
                  </a:cubicBezTo>
                  <a:lnTo>
                    <a:pt x="109" y="11"/>
                  </a:lnTo>
                  <a:close/>
                  <a:moveTo>
                    <a:pt x="105" y="15"/>
                  </a:moveTo>
                  <a:cubicBezTo>
                    <a:pt x="106" y="17"/>
                    <a:pt x="108" y="17"/>
                    <a:pt x="109" y="17"/>
                  </a:cubicBezTo>
                  <a:cubicBezTo>
                    <a:pt x="110" y="18"/>
                    <a:pt x="110" y="18"/>
                    <a:pt x="110" y="18"/>
                  </a:cubicBezTo>
                  <a:cubicBezTo>
                    <a:pt x="109" y="19"/>
                    <a:pt x="108" y="20"/>
                    <a:pt x="109" y="21"/>
                  </a:cubicBezTo>
                  <a:cubicBezTo>
                    <a:pt x="108" y="21"/>
                    <a:pt x="108" y="22"/>
                    <a:pt x="108" y="22"/>
                  </a:cubicBezTo>
                  <a:cubicBezTo>
                    <a:pt x="104" y="18"/>
                    <a:pt x="104" y="18"/>
                    <a:pt x="104" y="18"/>
                  </a:cubicBezTo>
                  <a:cubicBezTo>
                    <a:pt x="105" y="17"/>
                    <a:pt x="105" y="17"/>
                    <a:pt x="104" y="16"/>
                  </a:cubicBezTo>
                  <a:cubicBezTo>
                    <a:pt x="104" y="15"/>
                    <a:pt x="105" y="14"/>
                    <a:pt x="105" y="15"/>
                  </a:cubicBezTo>
                  <a:close/>
                  <a:moveTo>
                    <a:pt x="102" y="11"/>
                  </a:moveTo>
                  <a:cubicBezTo>
                    <a:pt x="102" y="11"/>
                    <a:pt x="103" y="11"/>
                    <a:pt x="103" y="11"/>
                  </a:cubicBezTo>
                  <a:cubicBezTo>
                    <a:pt x="103" y="12"/>
                    <a:pt x="103" y="12"/>
                    <a:pt x="103" y="12"/>
                  </a:cubicBezTo>
                  <a:cubicBezTo>
                    <a:pt x="101" y="13"/>
                    <a:pt x="101" y="13"/>
                    <a:pt x="101" y="13"/>
                  </a:cubicBezTo>
                  <a:cubicBezTo>
                    <a:pt x="102" y="14"/>
                    <a:pt x="102" y="15"/>
                    <a:pt x="102" y="15"/>
                  </a:cubicBezTo>
                  <a:cubicBezTo>
                    <a:pt x="101" y="15"/>
                    <a:pt x="101" y="15"/>
                    <a:pt x="101" y="15"/>
                  </a:cubicBezTo>
                  <a:cubicBezTo>
                    <a:pt x="101" y="15"/>
                    <a:pt x="101" y="15"/>
                    <a:pt x="101" y="14"/>
                  </a:cubicBezTo>
                  <a:cubicBezTo>
                    <a:pt x="101" y="14"/>
                    <a:pt x="101" y="14"/>
                    <a:pt x="101" y="13"/>
                  </a:cubicBezTo>
                  <a:cubicBezTo>
                    <a:pt x="101" y="13"/>
                    <a:pt x="101" y="13"/>
                    <a:pt x="101" y="12"/>
                  </a:cubicBezTo>
                  <a:cubicBezTo>
                    <a:pt x="101" y="12"/>
                    <a:pt x="101" y="10"/>
                    <a:pt x="102" y="11"/>
                  </a:cubicBezTo>
                  <a:close/>
                  <a:moveTo>
                    <a:pt x="101" y="20"/>
                  </a:moveTo>
                  <a:cubicBezTo>
                    <a:pt x="100" y="20"/>
                    <a:pt x="100" y="19"/>
                    <a:pt x="100" y="19"/>
                  </a:cubicBezTo>
                  <a:cubicBezTo>
                    <a:pt x="100" y="19"/>
                    <a:pt x="101" y="19"/>
                    <a:pt x="101" y="18"/>
                  </a:cubicBezTo>
                  <a:cubicBezTo>
                    <a:pt x="105" y="22"/>
                    <a:pt x="105" y="22"/>
                    <a:pt x="105" y="22"/>
                  </a:cubicBezTo>
                  <a:cubicBezTo>
                    <a:pt x="104" y="24"/>
                    <a:pt x="107" y="27"/>
                    <a:pt x="104" y="28"/>
                  </a:cubicBezTo>
                  <a:cubicBezTo>
                    <a:pt x="104" y="27"/>
                    <a:pt x="103" y="26"/>
                    <a:pt x="102" y="26"/>
                  </a:cubicBezTo>
                  <a:cubicBezTo>
                    <a:pt x="100" y="27"/>
                    <a:pt x="102" y="28"/>
                    <a:pt x="100" y="29"/>
                  </a:cubicBezTo>
                  <a:cubicBezTo>
                    <a:pt x="98" y="27"/>
                    <a:pt x="102" y="27"/>
                    <a:pt x="101" y="25"/>
                  </a:cubicBezTo>
                  <a:cubicBezTo>
                    <a:pt x="100" y="24"/>
                    <a:pt x="100" y="22"/>
                    <a:pt x="98" y="21"/>
                  </a:cubicBezTo>
                  <a:cubicBezTo>
                    <a:pt x="98" y="21"/>
                    <a:pt x="98" y="21"/>
                    <a:pt x="98" y="22"/>
                  </a:cubicBezTo>
                  <a:cubicBezTo>
                    <a:pt x="97" y="20"/>
                    <a:pt x="97" y="20"/>
                    <a:pt x="97" y="20"/>
                  </a:cubicBezTo>
                  <a:cubicBezTo>
                    <a:pt x="97" y="19"/>
                    <a:pt x="97" y="19"/>
                    <a:pt x="97" y="19"/>
                  </a:cubicBezTo>
                  <a:cubicBezTo>
                    <a:pt x="98" y="19"/>
                    <a:pt x="98" y="20"/>
                    <a:pt x="99" y="21"/>
                  </a:cubicBezTo>
                  <a:cubicBezTo>
                    <a:pt x="99" y="20"/>
                    <a:pt x="100" y="21"/>
                    <a:pt x="101" y="20"/>
                  </a:cubicBezTo>
                  <a:close/>
                  <a:moveTo>
                    <a:pt x="98" y="7"/>
                  </a:moveTo>
                  <a:cubicBezTo>
                    <a:pt x="99" y="8"/>
                    <a:pt x="99" y="8"/>
                    <a:pt x="99" y="8"/>
                  </a:cubicBezTo>
                  <a:cubicBezTo>
                    <a:pt x="99" y="8"/>
                    <a:pt x="99" y="8"/>
                    <a:pt x="99" y="8"/>
                  </a:cubicBezTo>
                  <a:cubicBezTo>
                    <a:pt x="98" y="8"/>
                    <a:pt x="98" y="7"/>
                    <a:pt x="98" y="7"/>
                  </a:cubicBezTo>
                  <a:close/>
                  <a:moveTo>
                    <a:pt x="98" y="10"/>
                  </a:moveTo>
                  <a:cubicBezTo>
                    <a:pt x="98" y="10"/>
                    <a:pt x="98" y="10"/>
                    <a:pt x="98" y="10"/>
                  </a:cubicBezTo>
                  <a:cubicBezTo>
                    <a:pt x="98" y="11"/>
                    <a:pt x="98" y="11"/>
                    <a:pt x="98" y="12"/>
                  </a:cubicBezTo>
                  <a:cubicBezTo>
                    <a:pt x="97" y="11"/>
                    <a:pt x="97" y="11"/>
                    <a:pt x="97" y="11"/>
                  </a:cubicBezTo>
                  <a:cubicBezTo>
                    <a:pt x="97" y="11"/>
                    <a:pt x="98" y="10"/>
                    <a:pt x="98" y="10"/>
                  </a:cubicBezTo>
                  <a:close/>
                  <a:moveTo>
                    <a:pt x="97" y="15"/>
                  </a:moveTo>
                  <a:cubicBezTo>
                    <a:pt x="98" y="16"/>
                    <a:pt x="98" y="16"/>
                    <a:pt x="98" y="16"/>
                  </a:cubicBezTo>
                  <a:cubicBezTo>
                    <a:pt x="98" y="16"/>
                    <a:pt x="98" y="17"/>
                    <a:pt x="98" y="17"/>
                  </a:cubicBezTo>
                  <a:cubicBezTo>
                    <a:pt x="98" y="16"/>
                    <a:pt x="97" y="16"/>
                    <a:pt x="96" y="15"/>
                  </a:cubicBezTo>
                  <a:cubicBezTo>
                    <a:pt x="97" y="15"/>
                    <a:pt x="97" y="15"/>
                    <a:pt x="97" y="15"/>
                  </a:cubicBezTo>
                  <a:close/>
                  <a:moveTo>
                    <a:pt x="98" y="23"/>
                  </a:moveTo>
                  <a:cubicBezTo>
                    <a:pt x="98" y="24"/>
                    <a:pt x="98" y="26"/>
                    <a:pt x="98" y="27"/>
                  </a:cubicBezTo>
                  <a:cubicBezTo>
                    <a:pt x="98" y="27"/>
                    <a:pt x="98" y="27"/>
                    <a:pt x="98" y="27"/>
                  </a:cubicBezTo>
                  <a:cubicBezTo>
                    <a:pt x="97" y="28"/>
                    <a:pt x="97" y="28"/>
                    <a:pt x="97" y="28"/>
                  </a:cubicBezTo>
                  <a:cubicBezTo>
                    <a:pt x="98" y="27"/>
                    <a:pt x="97" y="25"/>
                    <a:pt x="96" y="23"/>
                  </a:cubicBezTo>
                  <a:cubicBezTo>
                    <a:pt x="93" y="25"/>
                    <a:pt x="93" y="25"/>
                    <a:pt x="93" y="25"/>
                  </a:cubicBezTo>
                  <a:cubicBezTo>
                    <a:pt x="93" y="25"/>
                    <a:pt x="93" y="24"/>
                    <a:pt x="93" y="24"/>
                  </a:cubicBezTo>
                  <a:cubicBezTo>
                    <a:pt x="93" y="23"/>
                    <a:pt x="93" y="22"/>
                    <a:pt x="94" y="21"/>
                  </a:cubicBezTo>
                  <a:cubicBezTo>
                    <a:pt x="96" y="23"/>
                    <a:pt x="96" y="23"/>
                    <a:pt x="96" y="23"/>
                  </a:cubicBezTo>
                  <a:lnTo>
                    <a:pt x="98" y="23"/>
                  </a:lnTo>
                  <a:close/>
                  <a:moveTo>
                    <a:pt x="94" y="12"/>
                  </a:moveTo>
                  <a:cubicBezTo>
                    <a:pt x="94" y="12"/>
                    <a:pt x="94" y="12"/>
                    <a:pt x="93" y="11"/>
                  </a:cubicBezTo>
                  <a:lnTo>
                    <a:pt x="94" y="12"/>
                  </a:lnTo>
                  <a:close/>
                  <a:moveTo>
                    <a:pt x="91" y="11"/>
                  </a:moveTo>
                  <a:cubicBezTo>
                    <a:pt x="91" y="11"/>
                    <a:pt x="91" y="11"/>
                    <a:pt x="91" y="12"/>
                  </a:cubicBezTo>
                  <a:cubicBezTo>
                    <a:pt x="91" y="12"/>
                    <a:pt x="91" y="14"/>
                    <a:pt x="92" y="14"/>
                  </a:cubicBezTo>
                  <a:cubicBezTo>
                    <a:pt x="93" y="16"/>
                    <a:pt x="95" y="14"/>
                    <a:pt x="95" y="14"/>
                  </a:cubicBezTo>
                  <a:cubicBezTo>
                    <a:pt x="95" y="15"/>
                    <a:pt x="95" y="15"/>
                    <a:pt x="95" y="15"/>
                  </a:cubicBezTo>
                  <a:cubicBezTo>
                    <a:pt x="95" y="17"/>
                    <a:pt x="95" y="17"/>
                    <a:pt x="94" y="17"/>
                  </a:cubicBezTo>
                  <a:cubicBezTo>
                    <a:pt x="90" y="13"/>
                    <a:pt x="90" y="13"/>
                    <a:pt x="90" y="13"/>
                  </a:cubicBezTo>
                  <a:cubicBezTo>
                    <a:pt x="90" y="13"/>
                    <a:pt x="91" y="12"/>
                    <a:pt x="91" y="12"/>
                  </a:cubicBezTo>
                  <a:cubicBezTo>
                    <a:pt x="91" y="11"/>
                    <a:pt x="91" y="11"/>
                    <a:pt x="91" y="11"/>
                  </a:cubicBezTo>
                  <a:close/>
                  <a:moveTo>
                    <a:pt x="87" y="14"/>
                  </a:moveTo>
                  <a:cubicBezTo>
                    <a:pt x="88" y="15"/>
                    <a:pt x="88" y="15"/>
                    <a:pt x="88" y="15"/>
                  </a:cubicBezTo>
                  <a:cubicBezTo>
                    <a:pt x="87" y="15"/>
                    <a:pt x="87" y="15"/>
                    <a:pt x="87" y="15"/>
                  </a:cubicBezTo>
                  <a:cubicBezTo>
                    <a:pt x="87" y="15"/>
                    <a:pt x="87" y="15"/>
                    <a:pt x="87" y="14"/>
                  </a:cubicBezTo>
                  <a:close/>
                  <a:moveTo>
                    <a:pt x="87" y="18"/>
                  </a:moveTo>
                  <a:cubicBezTo>
                    <a:pt x="89" y="19"/>
                    <a:pt x="89" y="18"/>
                    <a:pt x="90" y="17"/>
                  </a:cubicBezTo>
                  <a:cubicBezTo>
                    <a:pt x="91" y="18"/>
                    <a:pt x="91" y="18"/>
                    <a:pt x="91" y="18"/>
                  </a:cubicBezTo>
                  <a:cubicBezTo>
                    <a:pt x="91" y="18"/>
                    <a:pt x="90" y="18"/>
                    <a:pt x="90" y="18"/>
                  </a:cubicBezTo>
                  <a:cubicBezTo>
                    <a:pt x="91" y="20"/>
                    <a:pt x="88" y="19"/>
                    <a:pt x="89" y="21"/>
                  </a:cubicBezTo>
                  <a:cubicBezTo>
                    <a:pt x="89" y="21"/>
                    <a:pt x="89" y="21"/>
                    <a:pt x="90" y="21"/>
                  </a:cubicBezTo>
                  <a:cubicBezTo>
                    <a:pt x="90" y="21"/>
                    <a:pt x="90" y="21"/>
                    <a:pt x="90" y="21"/>
                  </a:cubicBezTo>
                  <a:cubicBezTo>
                    <a:pt x="89" y="21"/>
                    <a:pt x="89" y="21"/>
                    <a:pt x="89" y="21"/>
                  </a:cubicBezTo>
                  <a:cubicBezTo>
                    <a:pt x="89" y="21"/>
                    <a:pt x="89" y="21"/>
                    <a:pt x="89" y="21"/>
                  </a:cubicBezTo>
                  <a:cubicBezTo>
                    <a:pt x="89" y="21"/>
                    <a:pt x="89" y="21"/>
                    <a:pt x="89" y="21"/>
                  </a:cubicBezTo>
                  <a:cubicBezTo>
                    <a:pt x="89" y="21"/>
                    <a:pt x="89" y="21"/>
                    <a:pt x="89" y="21"/>
                  </a:cubicBezTo>
                  <a:cubicBezTo>
                    <a:pt x="86" y="19"/>
                    <a:pt x="86" y="19"/>
                    <a:pt x="86" y="19"/>
                  </a:cubicBezTo>
                  <a:cubicBezTo>
                    <a:pt x="86" y="18"/>
                    <a:pt x="86" y="18"/>
                    <a:pt x="87" y="18"/>
                  </a:cubicBezTo>
                  <a:close/>
                  <a:moveTo>
                    <a:pt x="84" y="11"/>
                  </a:moveTo>
                  <a:cubicBezTo>
                    <a:pt x="84" y="13"/>
                    <a:pt x="84" y="15"/>
                    <a:pt x="84" y="17"/>
                  </a:cubicBezTo>
                  <a:cubicBezTo>
                    <a:pt x="83" y="16"/>
                    <a:pt x="83" y="16"/>
                    <a:pt x="83" y="16"/>
                  </a:cubicBezTo>
                  <a:cubicBezTo>
                    <a:pt x="83" y="15"/>
                    <a:pt x="83" y="14"/>
                    <a:pt x="84" y="13"/>
                  </a:cubicBezTo>
                  <a:cubicBezTo>
                    <a:pt x="84" y="12"/>
                    <a:pt x="83" y="11"/>
                    <a:pt x="84" y="11"/>
                  </a:cubicBezTo>
                  <a:close/>
                  <a:moveTo>
                    <a:pt x="80" y="17"/>
                  </a:moveTo>
                  <a:cubicBezTo>
                    <a:pt x="81" y="17"/>
                    <a:pt x="81" y="17"/>
                    <a:pt x="81" y="17"/>
                  </a:cubicBezTo>
                  <a:cubicBezTo>
                    <a:pt x="82" y="19"/>
                    <a:pt x="82" y="19"/>
                    <a:pt x="82" y="19"/>
                  </a:cubicBezTo>
                  <a:cubicBezTo>
                    <a:pt x="82" y="19"/>
                    <a:pt x="81" y="19"/>
                    <a:pt x="81" y="18"/>
                  </a:cubicBezTo>
                  <a:cubicBezTo>
                    <a:pt x="80" y="18"/>
                    <a:pt x="80" y="18"/>
                    <a:pt x="80" y="18"/>
                  </a:cubicBezTo>
                  <a:cubicBezTo>
                    <a:pt x="80" y="19"/>
                    <a:pt x="81" y="20"/>
                    <a:pt x="81" y="20"/>
                  </a:cubicBezTo>
                  <a:cubicBezTo>
                    <a:pt x="82" y="20"/>
                    <a:pt x="83" y="20"/>
                    <a:pt x="83" y="20"/>
                  </a:cubicBezTo>
                  <a:cubicBezTo>
                    <a:pt x="86" y="23"/>
                    <a:pt x="86" y="23"/>
                    <a:pt x="86" y="23"/>
                  </a:cubicBezTo>
                  <a:cubicBezTo>
                    <a:pt x="88" y="23"/>
                    <a:pt x="88" y="23"/>
                    <a:pt x="88" y="23"/>
                  </a:cubicBezTo>
                  <a:cubicBezTo>
                    <a:pt x="87" y="25"/>
                    <a:pt x="86" y="24"/>
                    <a:pt x="85" y="24"/>
                  </a:cubicBezTo>
                  <a:cubicBezTo>
                    <a:pt x="82" y="25"/>
                    <a:pt x="85" y="28"/>
                    <a:pt x="83" y="29"/>
                  </a:cubicBezTo>
                  <a:cubicBezTo>
                    <a:pt x="82" y="28"/>
                    <a:pt x="85" y="26"/>
                    <a:pt x="82" y="26"/>
                  </a:cubicBezTo>
                  <a:cubicBezTo>
                    <a:pt x="83" y="24"/>
                    <a:pt x="83" y="24"/>
                    <a:pt x="83" y="24"/>
                  </a:cubicBezTo>
                  <a:cubicBezTo>
                    <a:pt x="83" y="23"/>
                    <a:pt x="82" y="22"/>
                    <a:pt x="81" y="22"/>
                  </a:cubicBezTo>
                  <a:cubicBezTo>
                    <a:pt x="81" y="22"/>
                    <a:pt x="81" y="23"/>
                    <a:pt x="81" y="23"/>
                  </a:cubicBezTo>
                  <a:cubicBezTo>
                    <a:pt x="78" y="20"/>
                    <a:pt x="78" y="20"/>
                    <a:pt x="78" y="20"/>
                  </a:cubicBezTo>
                  <a:cubicBezTo>
                    <a:pt x="79" y="19"/>
                    <a:pt x="79" y="17"/>
                    <a:pt x="80" y="17"/>
                  </a:cubicBezTo>
                  <a:close/>
                  <a:moveTo>
                    <a:pt x="79" y="23"/>
                  </a:moveTo>
                  <a:cubicBezTo>
                    <a:pt x="80" y="23"/>
                    <a:pt x="80" y="23"/>
                    <a:pt x="80" y="23"/>
                  </a:cubicBezTo>
                  <a:cubicBezTo>
                    <a:pt x="80" y="23"/>
                    <a:pt x="80" y="24"/>
                    <a:pt x="80" y="25"/>
                  </a:cubicBezTo>
                  <a:cubicBezTo>
                    <a:pt x="80" y="25"/>
                    <a:pt x="81" y="26"/>
                    <a:pt x="81" y="26"/>
                  </a:cubicBezTo>
                  <a:cubicBezTo>
                    <a:pt x="79" y="28"/>
                    <a:pt x="79" y="28"/>
                    <a:pt x="79" y="28"/>
                  </a:cubicBezTo>
                  <a:cubicBezTo>
                    <a:pt x="79" y="27"/>
                    <a:pt x="79" y="27"/>
                    <a:pt x="79" y="27"/>
                  </a:cubicBezTo>
                  <a:cubicBezTo>
                    <a:pt x="81" y="26"/>
                    <a:pt x="79" y="24"/>
                    <a:pt x="79" y="23"/>
                  </a:cubicBezTo>
                  <a:close/>
                  <a:moveTo>
                    <a:pt x="79" y="30"/>
                  </a:moveTo>
                  <a:cubicBezTo>
                    <a:pt x="80" y="29"/>
                    <a:pt x="81" y="30"/>
                    <a:pt x="81" y="31"/>
                  </a:cubicBezTo>
                  <a:cubicBezTo>
                    <a:pt x="79" y="32"/>
                    <a:pt x="82" y="36"/>
                    <a:pt x="79" y="36"/>
                  </a:cubicBezTo>
                  <a:cubicBezTo>
                    <a:pt x="79" y="34"/>
                    <a:pt x="79" y="34"/>
                    <a:pt x="79" y="34"/>
                  </a:cubicBezTo>
                  <a:cubicBezTo>
                    <a:pt x="78" y="34"/>
                    <a:pt x="78" y="34"/>
                    <a:pt x="78" y="34"/>
                  </a:cubicBezTo>
                  <a:cubicBezTo>
                    <a:pt x="81" y="34"/>
                    <a:pt x="78" y="31"/>
                    <a:pt x="79" y="30"/>
                  </a:cubicBezTo>
                  <a:close/>
                  <a:moveTo>
                    <a:pt x="62" y="37"/>
                  </a:moveTo>
                  <a:cubicBezTo>
                    <a:pt x="61" y="37"/>
                    <a:pt x="61" y="35"/>
                    <a:pt x="62" y="35"/>
                  </a:cubicBezTo>
                  <a:lnTo>
                    <a:pt x="62" y="37"/>
                  </a:lnTo>
                  <a:close/>
                  <a:moveTo>
                    <a:pt x="63" y="40"/>
                  </a:moveTo>
                  <a:cubicBezTo>
                    <a:pt x="62" y="40"/>
                    <a:pt x="62" y="41"/>
                    <a:pt x="62" y="40"/>
                  </a:cubicBezTo>
                  <a:cubicBezTo>
                    <a:pt x="62" y="39"/>
                    <a:pt x="62" y="39"/>
                    <a:pt x="62" y="39"/>
                  </a:cubicBezTo>
                  <a:cubicBezTo>
                    <a:pt x="62" y="38"/>
                    <a:pt x="63" y="39"/>
                    <a:pt x="63" y="40"/>
                  </a:cubicBezTo>
                  <a:close/>
                  <a:moveTo>
                    <a:pt x="72" y="40"/>
                  </a:moveTo>
                  <a:cubicBezTo>
                    <a:pt x="73" y="40"/>
                    <a:pt x="73" y="40"/>
                    <a:pt x="73" y="40"/>
                  </a:cubicBezTo>
                  <a:cubicBezTo>
                    <a:pt x="73" y="41"/>
                    <a:pt x="73" y="41"/>
                    <a:pt x="73" y="41"/>
                  </a:cubicBezTo>
                  <a:cubicBezTo>
                    <a:pt x="72" y="41"/>
                    <a:pt x="72" y="40"/>
                    <a:pt x="72" y="40"/>
                  </a:cubicBezTo>
                  <a:close/>
                  <a:moveTo>
                    <a:pt x="73" y="43"/>
                  </a:moveTo>
                  <a:cubicBezTo>
                    <a:pt x="73" y="43"/>
                    <a:pt x="73" y="44"/>
                    <a:pt x="72" y="44"/>
                  </a:cubicBezTo>
                  <a:cubicBezTo>
                    <a:pt x="72" y="44"/>
                    <a:pt x="72" y="43"/>
                    <a:pt x="73" y="43"/>
                  </a:cubicBezTo>
                  <a:close/>
                  <a:moveTo>
                    <a:pt x="73" y="50"/>
                  </a:moveTo>
                  <a:cubicBezTo>
                    <a:pt x="73" y="49"/>
                    <a:pt x="72" y="47"/>
                    <a:pt x="73" y="46"/>
                  </a:cubicBezTo>
                  <a:cubicBezTo>
                    <a:pt x="73" y="47"/>
                    <a:pt x="73" y="49"/>
                    <a:pt x="73" y="50"/>
                  </a:cubicBezTo>
                  <a:close/>
                  <a:moveTo>
                    <a:pt x="71" y="35"/>
                  </a:moveTo>
                  <a:cubicBezTo>
                    <a:pt x="69" y="39"/>
                    <a:pt x="68" y="35"/>
                    <a:pt x="69" y="34"/>
                  </a:cubicBezTo>
                  <a:cubicBezTo>
                    <a:pt x="70" y="35"/>
                    <a:pt x="72" y="36"/>
                    <a:pt x="73" y="34"/>
                  </a:cubicBezTo>
                  <a:cubicBezTo>
                    <a:pt x="73" y="35"/>
                    <a:pt x="73" y="35"/>
                    <a:pt x="73" y="35"/>
                  </a:cubicBezTo>
                  <a:cubicBezTo>
                    <a:pt x="73" y="38"/>
                    <a:pt x="72" y="35"/>
                    <a:pt x="71" y="35"/>
                  </a:cubicBezTo>
                  <a:close/>
                  <a:moveTo>
                    <a:pt x="69" y="31"/>
                  </a:moveTo>
                  <a:cubicBezTo>
                    <a:pt x="71" y="30"/>
                    <a:pt x="71" y="33"/>
                    <a:pt x="69" y="34"/>
                  </a:cubicBezTo>
                  <a:lnTo>
                    <a:pt x="69" y="31"/>
                  </a:lnTo>
                  <a:close/>
                  <a:moveTo>
                    <a:pt x="77" y="30"/>
                  </a:moveTo>
                  <a:cubicBezTo>
                    <a:pt x="76" y="32"/>
                    <a:pt x="76" y="32"/>
                    <a:pt x="76" y="32"/>
                  </a:cubicBezTo>
                  <a:cubicBezTo>
                    <a:pt x="75" y="33"/>
                    <a:pt x="77" y="33"/>
                    <a:pt x="77" y="34"/>
                  </a:cubicBezTo>
                  <a:cubicBezTo>
                    <a:pt x="75" y="36"/>
                    <a:pt x="77" y="39"/>
                    <a:pt x="75" y="40"/>
                  </a:cubicBezTo>
                  <a:cubicBezTo>
                    <a:pt x="74" y="38"/>
                    <a:pt x="76" y="37"/>
                    <a:pt x="75" y="35"/>
                  </a:cubicBezTo>
                  <a:cubicBezTo>
                    <a:pt x="75" y="32"/>
                    <a:pt x="76" y="30"/>
                    <a:pt x="76" y="27"/>
                  </a:cubicBezTo>
                  <a:cubicBezTo>
                    <a:pt x="76" y="28"/>
                    <a:pt x="76" y="30"/>
                    <a:pt x="77" y="30"/>
                  </a:cubicBezTo>
                  <a:close/>
                  <a:moveTo>
                    <a:pt x="75" y="25"/>
                  </a:moveTo>
                  <a:cubicBezTo>
                    <a:pt x="76" y="25"/>
                    <a:pt x="76" y="25"/>
                    <a:pt x="76" y="25"/>
                  </a:cubicBezTo>
                  <a:cubicBezTo>
                    <a:pt x="76" y="26"/>
                    <a:pt x="76" y="26"/>
                    <a:pt x="76" y="27"/>
                  </a:cubicBezTo>
                  <a:cubicBezTo>
                    <a:pt x="76" y="26"/>
                    <a:pt x="76" y="26"/>
                    <a:pt x="75" y="25"/>
                  </a:cubicBezTo>
                  <a:close/>
                  <a:moveTo>
                    <a:pt x="75" y="24"/>
                  </a:moveTo>
                  <a:cubicBezTo>
                    <a:pt x="75" y="23"/>
                    <a:pt x="76" y="22"/>
                    <a:pt x="76" y="22"/>
                  </a:cubicBezTo>
                  <a:cubicBezTo>
                    <a:pt x="77" y="23"/>
                    <a:pt x="77" y="23"/>
                    <a:pt x="77" y="23"/>
                  </a:cubicBezTo>
                  <a:cubicBezTo>
                    <a:pt x="76" y="23"/>
                    <a:pt x="76" y="24"/>
                    <a:pt x="75" y="24"/>
                  </a:cubicBezTo>
                  <a:close/>
                  <a:moveTo>
                    <a:pt x="77" y="18"/>
                  </a:moveTo>
                  <a:cubicBezTo>
                    <a:pt x="76" y="18"/>
                    <a:pt x="76" y="18"/>
                    <a:pt x="76" y="18"/>
                  </a:cubicBezTo>
                  <a:cubicBezTo>
                    <a:pt x="76" y="18"/>
                    <a:pt x="76" y="18"/>
                    <a:pt x="76" y="18"/>
                  </a:cubicBezTo>
                  <a:cubicBezTo>
                    <a:pt x="76" y="17"/>
                    <a:pt x="76" y="15"/>
                    <a:pt x="75" y="15"/>
                  </a:cubicBezTo>
                  <a:cubicBezTo>
                    <a:pt x="76" y="15"/>
                    <a:pt x="76" y="17"/>
                    <a:pt x="77" y="18"/>
                  </a:cubicBezTo>
                  <a:close/>
                  <a:moveTo>
                    <a:pt x="72" y="32"/>
                  </a:moveTo>
                  <a:cubicBezTo>
                    <a:pt x="73" y="30"/>
                    <a:pt x="73" y="30"/>
                    <a:pt x="73" y="30"/>
                  </a:cubicBezTo>
                  <a:cubicBezTo>
                    <a:pt x="75" y="30"/>
                    <a:pt x="75" y="30"/>
                    <a:pt x="75" y="30"/>
                  </a:cubicBezTo>
                  <a:lnTo>
                    <a:pt x="72" y="32"/>
                  </a:lnTo>
                  <a:close/>
                  <a:moveTo>
                    <a:pt x="74" y="27"/>
                  </a:moveTo>
                  <a:cubicBezTo>
                    <a:pt x="73" y="29"/>
                    <a:pt x="73" y="29"/>
                    <a:pt x="73" y="29"/>
                  </a:cubicBezTo>
                  <a:cubicBezTo>
                    <a:pt x="72" y="28"/>
                    <a:pt x="72" y="28"/>
                    <a:pt x="72" y="28"/>
                  </a:cubicBezTo>
                  <a:cubicBezTo>
                    <a:pt x="73" y="27"/>
                    <a:pt x="73" y="26"/>
                    <a:pt x="74" y="27"/>
                  </a:cubicBezTo>
                  <a:close/>
                  <a:moveTo>
                    <a:pt x="73" y="10"/>
                  </a:moveTo>
                  <a:cubicBezTo>
                    <a:pt x="74" y="11"/>
                    <a:pt x="73" y="12"/>
                    <a:pt x="73" y="12"/>
                  </a:cubicBezTo>
                  <a:cubicBezTo>
                    <a:pt x="72" y="12"/>
                    <a:pt x="73" y="10"/>
                    <a:pt x="73" y="10"/>
                  </a:cubicBezTo>
                  <a:close/>
                  <a:moveTo>
                    <a:pt x="73" y="14"/>
                  </a:moveTo>
                  <a:cubicBezTo>
                    <a:pt x="73" y="14"/>
                    <a:pt x="73" y="15"/>
                    <a:pt x="73" y="15"/>
                  </a:cubicBezTo>
                  <a:cubicBezTo>
                    <a:pt x="72" y="14"/>
                    <a:pt x="72" y="14"/>
                    <a:pt x="72" y="14"/>
                  </a:cubicBezTo>
                  <a:lnTo>
                    <a:pt x="73" y="14"/>
                  </a:lnTo>
                  <a:close/>
                  <a:moveTo>
                    <a:pt x="70" y="8"/>
                  </a:moveTo>
                  <a:cubicBezTo>
                    <a:pt x="70" y="9"/>
                    <a:pt x="70" y="9"/>
                    <a:pt x="70" y="9"/>
                  </a:cubicBezTo>
                  <a:cubicBezTo>
                    <a:pt x="70" y="9"/>
                    <a:pt x="70" y="9"/>
                    <a:pt x="70" y="9"/>
                  </a:cubicBezTo>
                  <a:lnTo>
                    <a:pt x="70" y="8"/>
                  </a:lnTo>
                  <a:close/>
                  <a:moveTo>
                    <a:pt x="70" y="18"/>
                  </a:moveTo>
                  <a:cubicBezTo>
                    <a:pt x="70" y="18"/>
                    <a:pt x="72" y="18"/>
                    <a:pt x="73" y="19"/>
                  </a:cubicBezTo>
                  <a:cubicBezTo>
                    <a:pt x="73" y="19"/>
                    <a:pt x="73" y="19"/>
                    <a:pt x="73" y="19"/>
                  </a:cubicBezTo>
                  <a:cubicBezTo>
                    <a:pt x="73" y="19"/>
                    <a:pt x="73" y="19"/>
                    <a:pt x="73" y="19"/>
                  </a:cubicBezTo>
                  <a:cubicBezTo>
                    <a:pt x="73" y="21"/>
                    <a:pt x="73" y="22"/>
                    <a:pt x="74" y="23"/>
                  </a:cubicBezTo>
                  <a:cubicBezTo>
                    <a:pt x="69" y="26"/>
                    <a:pt x="74" y="20"/>
                    <a:pt x="71" y="19"/>
                  </a:cubicBezTo>
                  <a:cubicBezTo>
                    <a:pt x="71" y="20"/>
                    <a:pt x="69" y="20"/>
                    <a:pt x="70" y="21"/>
                  </a:cubicBezTo>
                  <a:cubicBezTo>
                    <a:pt x="70" y="21"/>
                    <a:pt x="70" y="21"/>
                    <a:pt x="70" y="21"/>
                  </a:cubicBezTo>
                  <a:cubicBezTo>
                    <a:pt x="70" y="20"/>
                    <a:pt x="68" y="18"/>
                    <a:pt x="70" y="18"/>
                  </a:cubicBezTo>
                  <a:close/>
                  <a:moveTo>
                    <a:pt x="69" y="23"/>
                  </a:moveTo>
                  <a:cubicBezTo>
                    <a:pt x="70" y="23"/>
                    <a:pt x="70" y="23"/>
                    <a:pt x="70" y="23"/>
                  </a:cubicBezTo>
                  <a:cubicBezTo>
                    <a:pt x="70" y="24"/>
                    <a:pt x="69" y="25"/>
                    <a:pt x="69" y="25"/>
                  </a:cubicBezTo>
                  <a:cubicBezTo>
                    <a:pt x="69" y="25"/>
                    <a:pt x="68" y="24"/>
                    <a:pt x="69" y="23"/>
                  </a:cubicBezTo>
                  <a:close/>
                  <a:moveTo>
                    <a:pt x="69" y="27"/>
                  </a:moveTo>
                  <a:cubicBezTo>
                    <a:pt x="70" y="29"/>
                    <a:pt x="70" y="29"/>
                    <a:pt x="70" y="29"/>
                  </a:cubicBezTo>
                  <a:cubicBezTo>
                    <a:pt x="69" y="29"/>
                    <a:pt x="68" y="27"/>
                    <a:pt x="69" y="27"/>
                  </a:cubicBezTo>
                  <a:close/>
                  <a:moveTo>
                    <a:pt x="69" y="39"/>
                  </a:moveTo>
                  <a:cubicBezTo>
                    <a:pt x="69" y="40"/>
                    <a:pt x="69" y="40"/>
                    <a:pt x="69" y="40"/>
                  </a:cubicBezTo>
                  <a:cubicBezTo>
                    <a:pt x="68" y="41"/>
                    <a:pt x="68" y="38"/>
                    <a:pt x="69" y="39"/>
                  </a:cubicBezTo>
                  <a:close/>
                  <a:moveTo>
                    <a:pt x="67" y="19"/>
                  </a:moveTo>
                  <a:cubicBezTo>
                    <a:pt x="67" y="18"/>
                    <a:pt x="67" y="18"/>
                    <a:pt x="67" y="18"/>
                  </a:cubicBezTo>
                  <a:cubicBezTo>
                    <a:pt x="67" y="18"/>
                    <a:pt x="67" y="18"/>
                    <a:pt x="67" y="19"/>
                  </a:cubicBezTo>
                  <a:close/>
                  <a:moveTo>
                    <a:pt x="66" y="12"/>
                  </a:moveTo>
                  <a:cubicBezTo>
                    <a:pt x="66" y="13"/>
                    <a:pt x="66" y="13"/>
                    <a:pt x="66" y="13"/>
                  </a:cubicBezTo>
                  <a:cubicBezTo>
                    <a:pt x="66" y="11"/>
                    <a:pt x="66" y="11"/>
                    <a:pt x="66" y="11"/>
                  </a:cubicBezTo>
                  <a:lnTo>
                    <a:pt x="66" y="12"/>
                  </a:lnTo>
                  <a:close/>
                  <a:moveTo>
                    <a:pt x="66" y="21"/>
                  </a:moveTo>
                  <a:cubicBezTo>
                    <a:pt x="67" y="22"/>
                    <a:pt x="67" y="22"/>
                    <a:pt x="67" y="22"/>
                  </a:cubicBezTo>
                  <a:cubicBezTo>
                    <a:pt x="67" y="23"/>
                    <a:pt x="66" y="23"/>
                    <a:pt x="66" y="24"/>
                  </a:cubicBezTo>
                  <a:cubicBezTo>
                    <a:pt x="65" y="24"/>
                    <a:pt x="66" y="23"/>
                    <a:pt x="65" y="22"/>
                  </a:cubicBezTo>
                  <a:cubicBezTo>
                    <a:pt x="66" y="22"/>
                    <a:pt x="66" y="22"/>
                    <a:pt x="66" y="21"/>
                  </a:cubicBezTo>
                  <a:close/>
                  <a:moveTo>
                    <a:pt x="65" y="44"/>
                  </a:moveTo>
                  <a:cubicBezTo>
                    <a:pt x="65" y="43"/>
                    <a:pt x="66" y="42"/>
                    <a:pt x="66" y="41"/>
                  </a:cubicBezTo>
                  <a:cubicBezTo>
                    <a:pt x="62" y="40"/>
                    <a:pt x="68" y="38"/>
                    <a:pt x="65" y="36"/>
                  </a:cubicBezTo>
                  <a:cubicBezTo>
                    <a:pt x="63" y="33"/>
                    <a:pt x="68" y="30"/>
                    <a:pt x="65" y="27"/>
                  </a:cubicBezTo>
                  <a:cubicBezTo>
                    <a:pt x="66" y="27"/>
                    <a:pt x="66" y="27"/>
                    <a:pt x="66" y="27"/>
                  </a:cubicBezTo>
                  <a:cubicBezTo>
                    <a:pt x="66" y="29"/>
                    <a:pt x="67" y="30"/>
                    <a:pt x="66" y="31"/>
                  </a:cubicBezTo>
                  <a:cubicBezTo>
                    <a:pt x="66" y="32"/>
                    <a:pt x="66" y="34"/>
                    <a:pt x="67" y="35"/>
                  </a:cubicBezTo>
                  <a:cubicBezTo>
                    <a:pt x="64" y="37"/>
                    <a:pt x="68" y="39"/>
                    <a:pt x="66" y="41"/>
                  </a:cubicBezTo>
                  <a:cubicBezTo>
                    <a:pt x="66" y="43"/>
                    <a:pt x="68" y="42"/>
                    <a:pt x="69" y="42"/>
                  </a:cubicBezTo>
                  <a:cubicBezTo>
                    <a:pt x="69" y="43"/>
                    <a:pt x="71" y="44"/>
                    <a:pt x="70" y="45"/>
                  </a:cubicBezTo>
                  <a:cubicBezTo>
                    <a:pt x="71" y="46"/>
                    <a:pt x="69" y="48"/>
                    <a:pt x="69" y="49"/>
                  </a:cubicBezTo>
                  <a:cubicBezTo>
                    <a:pt x="69" y="48"/>
                    <a:pt x="69" y="48"/>
                    <a:pt x="69" y="48"/>
                  </a:cubicBezTo>
                  <a:cubicBezTo>
                    <a:pt x="68" y="48"/>
                    <a:pt x="68" y="47"/>
                    <a:pt x="69" y="46"/>
                  </a:cubicBezTo>
                  <a:cubicBezTo>
                    <a:pt x="70" y="45"/>
                    <a:pt x="69" y="44"/>
                    <a:pt x="67" y="43"/>
                  </a:cubicBezTo>
                  <a:cubicBezTo>
                    <a:pt x="66" y="44"/>
                    <a:pt x="64" y="44"/>
                    <a:pt x="62" y="45"/>
                  </a:cubicBezTo>
                  <a:cubicBezTo>
                    <a:pt x="63" y="48"/>
                    <a:pt x="66" y="45"/>
                    <a:pt x="66" y="48"/>
                  </a:cubicBezTo>
                  <a:cubicBezTo>
                    <a:pt x="63" y="48"/>
                    <a:pt x="63" y="48"/>
                    <a:pt x="63" y="48"/>
                  </a:cubicBezTo>
                  <a:cubicBezTo>
                    <a:pt x="64" y="48"/>
                    <a:pt x="63" y="49"/>
                    <a:pt x="62" y="49"/>
                  </a:cubicBezTo>
                  <a:cubicBezTo>
                    <a:pt x="62" y="48"/>
                    <a:pt x="62" y="48"/>
                    <a:pt x="62" y="48"/>
                  </a:cubicBezTo>
                  <a:cubicBezTo>
                    <a:pt x="59" y="47"/>
                    <a:pt x="64" y="46"/>
                    <a:pt x="61" y="45"/>
                  </a:cubicBezTo>
                  <a:cubicBezTo>
                    <a:pt x="61" y="44"/>
                    <a:pt x="62" y="43"/>
                    <a:pt x="62" y="42"/>
                  </a:cubicBezTo>
                  <a:lnTo>
                    <a:pt x="65" y="44"/>
                  </a:lnTo>
                  <a:close/>
                  <a:moveTo>
                    <a:pt x="62" y="26"/>
                  </a:moveTo>
                  <a:cubicBezTo>
                    <a:pt x="63" y="25"/>
                    <a:pt x="62" y="24"/>
                    <a:pt x="62" y="23"/>
                  </a:cubicBezTo>
                  <a:cubicBezTo>
                    <a:pt x="62" y="23"/>
                    <a:pt x="62" y="23"/>
                    <a:pt x="62" y="23"/>
                  </a:cubicBezTo>
                  <a:cubicBezTo>
                    <a:pt x="62" y="22"/>
                    <a:pt x="62" y="22"/>
                    <a:pt x="62" y="22"/>
                  </a:cubicBezTo>
                  <a:cubicBezTo>
                    <a:pt x="62" y="22"/>
                    <a:pt x="62" y="22"/>
                    <a:pt x="62" y="21"/>
                  </a:cubicBezTo>
                  <a:cubicBezTo>
                    <a:pt x="62" y="21"/>
                    <a:pt x="62" y="21"/>
                    <a:pt x="62" y="21"/>
                  </a:cubicBezTo>
                  <a:cubicBezTo>
                    <a:pt x="63" y="23"/>
                    <a:pt x="64" y="25"/>
                    <a:pt x="62" y="26"/>
                  </a:cubicBezTo>
                  <a:close/>
                  <a:moveTo>
                    <a:pt x="62" y="27"/>
                  </a:moveTo>
                  <a:cubicBezTo>
                    <a:pt x="62" y="27"/>
                    <a:pt x="62" y="28"/>
                    <a:pt x="62" y="28"/>
                  </a:cubicBezTo>
                  <a:cubicBezTo>
                    <a:pt x="61" y="28"/>
                    <a:pt x="62" y="27"/>
                    <a:pt x="62" y="27"/>
                  </a:cubicBezTo>
                  <a:close/>
                  <a:moveTo>
                    <a:pt x="63" y="18"/>
                  </a:moveTo>
                  <a:cubicBezTo>
                    <a:pt x="63" y="19"/>
                    <a:pt x="62" y="19"/>
                    <a:pt x="62" y="19"/>
                  </a:cubicBezTo>
                  <a:cubicBezTo>
                    <a:pt x="62" y="19"/>
                    <a:pt x="62" y="18"/>
                    <a:pt x="62" y="17"/>
                  </a:cubicBezTo>
                  <a:lnTo>
                    <a:pt x="63" y="18"/>
                  </a:lnTo>
                  <a:close/>
                  <a:moveTo>
                    <a:pt x="61" y="11"/>
                  </a:moveTo>
                  <a:cubicBezTo>
                    <a:pt x="62" y="11"/>
                    <a:pt x="62" y="11"/>
                    <a:pt x="62" y="11"/>
                  </a:cubicBezTo>
                  <a:cubicBezTo>
                    <a:pt x="62" y="12"/>
                    <a:pt x="62" y="12"/>
                    <a:pt x="62" y="12"/>
                  </a:cubicBezTo>
                  <a:cubicBezTo>
                    <a:pt x="62" y="12"/>
                    <a:pt x="61" y="12"/>
                    <a:pt x="61" y="11"/>
                  </a:cubicBezTo>
                  <a:close/>
                  <a:moveTo>
                    <a:pt x="62" y="29"/>
                  </a:moveTo>
                  <a:cubicBezTo>
                    <a:pt x="63" y="30"/>
                    <a:pt x="62" y="32"/>
                    <a:pt x="62" y="33"/>
                  </a:cubicBezTo>
                  <a:cubicBezTo>
                    <a:pt x="62" y="32"/>
                    <a:pt x="62" y="32"/>
                    <a:pt x="61" y="32"/>
                  </a:cubicBezTo>
                  <a:cubicBezTo>
                    <a:pt x="62" y="31"/>
                    <a:pt x="61" y="30"/>
                    <a:pt x="62" y="29"/>
                  </a:cubicBezTo>
                  <a:close/>
                  <a:moveTo>
                    <a:pt x="57" y="48"/>
                  </a:moveTo>
                  <a:cubicBezTo>
                    <a:pt x="57" y="47"/>
                    <a:pt x="57" y="46"/>
                    <a:pt x="58" y="45"/>
                  </a:cubicBezTo>
                  <a:cubicBezTo>
                    <a:pt x="57" y="44"/>
                    <a:pt x="57" y="42"/>
                    <a:pt x="57" y="41"/>
                  </a:cubicBezTo>
                  <a:cubicBezTo>
                    <a:pt x="58" y="41"/>
                    <a:pt x="59" y="42"/>
                    <a:pt x="59" y="42"/>
                  </a:cubicBezTo>
                  <a:cubicBezTo>
                    <a:pt x="58" y="43"/>
                    <a:pt x="58" y="43"/>
                    <a:pt x="58" y="43"/>
                  </a:cubicBezTo>
                  <a:cubicBezTo>
                    <a:pt x="57" y="44"/>
                    <a:pt x="59" y="46"/>
                    <a:pt x="60" y="46"/>
                  </a:cubicBezTo>
                  <a:lnTo>
                    <a:pt x="57" y="48"/>
                  </a:lnTo>
                  <a:close/>
                  <a:moveTo>
                    <a:pt x="57" y="36"/>
                  </a:moveTo>
                  <a:cubicBezTo>
                    <a:pt x="59" y="38"/>
                    <a:pt x="59" y="38"/>
                    <a:pt x="59" y="38"/>
                  </a:cubicBezTo>
                  <a:cubicBezTo>
                    <a:pt x="58" y="39"/>
                    <a:pt x="58" y="39"/>
                    <a:pt x="58" y="39"/>
                  </a:cubicBezTo>
                  <a:lnTo>
                    <a:pt x="57" y="36"/>
                  </a:lnTo>
                  <a:close/>
                  <a:moveTo>
                    <a:pt x="59" y="10"/>
                  </a:moveTo>
                  <a:cubicBezTo>
                    <a:pt x="59" y="10"/>
                    <a:pt x="59" y="10"/>
                    <a:pt x="59" y="11"/>
                  </a:cubicBezTo>
                  <a:cubicBezTo>
                    <a:pt x="59" y="10"/>
                    <a:pt x="59" y="10"/>
                    <a:pt x="59" y="10"/>
                  </a:cubicBezTo>
                  <a:cubicBezTo>
                    <a:pt x="59" y="10"/>
                    <a:pt x="59" y="10"/>
                    <a:pt x="59" y="10"/>
                  </a:cubicBezTo>
                  <a:close/>
                  <a:moveTo>
                    <a:pt x="59" y="14"/>
                  </a:moveTo>
                  <a:cubicBezTo>
                    <a:pt x="59" y="14"/>
                    <a:pt x="59" y="14"/>
                    <a:pt x="59" y="14"/>
                  </a:cubicBezTo>
                  <a:cubicBezTo>
                    <a:pt x="59" y="14"/>
                    <a:pt x="59" y="14"/>
                    <a:pt x="59" y="14"/>
                  </a:cubicBezTo>
                  <a:close/>
                  <a:moveTo>
                    <a:pt x="58" y="19"/>
                  </a:moveTo>
                  <a:cubicBezTo>
                    <a:pt x="58" y="19"/>
                    <a:pt x="58" y="19"/>
                    <a:pt x="58" y="19"/>
                  </a:cubicBezTo>
                  <a:cubicBezTo>
                    <a:pt x="58" y="19"/>
                    <a:pt x="58" y="19"/>
                    <a:pt x="58" y="19"/>
                  </a:cubicBezTo>
                  <a:cubicBezTo>
                    <a:pt x="58" y="19"/>
                    <a:pt x="58" y="19"/>
                    <a:pt x="58" y="19"/>
                  </a:cubicBezTo>
                  <a:close/>
                  <a:moveTo>
                    <a:pt x="58" y="23"/>
                  </a:moveTo>
                  <a:cubicBezTo>
                    <a:pt x="59" y="23"/>
                    <a:pt x="59" y="23"/>
                    <a:pt x="59" y="23"/>
                  </a:cubicBezTo>
                  <a:cubicBezTo>
                    <a:pt x="59" y="24"/>
                    <a:pt x="58" y="24"/>
                    <a:pt x="58" y="25"/>
                  </a:cubicBezTo>
                  <a:cubicBezTo>
                    <a:pt x="58" y="24"/>
                    <a:pt x="57" y="23"/>
                    <a:pt x="58" y="22"/>
                  </a:cubicBezTo>
                  <a:lnTo>
                    <a:pt x="58" y="23"/>
                  </a:lnTo>
                  <a:close/>
                  <a:moveTo>
                    <a:pt x="57" y="28"/>
                  </a:moveTo>
                  <a:cubicBezTo>
                    <a:pt x="58" y="27"/>
                    <a:pt x="58" y="27"/>
                    <a:pt x="58" y="27"/>
                  </a:cubicBezTo>
                  <a:cubicBezTo>
                    <a:pt x="57" y="28"/>
                    <a:pt x="57" y="28"/>
                    <a:pt x="57" y="28"/>
                  </a:cubicBezTo>
                  <a:close/>
                  <a:moveTo>
                    <a:pt x="58" y="31"/>
                  </a:moveTo>
                  <a:cubicBezTo>
                    <a:pt x="58" y="32"/>
                    <a:pt x="58" y="33"/>
                    <a:pt x="59" y="34"/>
                  </a:cubicBezTo>
                  <a:cubicBezTo>
                    <a:pt x="59" y="34"/>
                    <a:pt x="58" y="34"/>
                    <a:pt x="58" y="34"/>
                  </a:cubicBezTo>
                  <a:cubicBezTo>
                    <a:pt x="59" y="33"/>
                    <a:pt x="57" y="32"/>
                    <a:pt x="56" y="32"/>
                  </a:cubicBezTo>
                  <a:lnTo>
                    <a:pt x="58" y="31"/>
                  </a:lnTo>
                  <a:close/>
                  <a:moveTo>
                    <a:pt x="51" y="37"/>
                  </a:moveTo>
                  <a:cubicBezTo>
                    <a:pt x="49" y="37"/>
                    <a:pt x="51" y="35"/>
                    <a:pt x="51" y="35"/>
                  </a:cubicBezTo>
                  <a:cubicBezTo>
                    <a:pt x="52" y="37"/>
                    <a:pt x="52" y="39"/>
                    <a:pt x="50" y="41"/>
                  </a:cubicBezTo>
                  <a:cubicBezTo>
                    <a:pt x="49" y="40"/>
                    <a:pt x="51" y="38"/>
                    <a:pt x="51" y="37"/>
                  </a:cubicBezTo>
                  <a:close/>
                  <a:moveTo>
                    <a:pt x="51" y="23"/>
                  </a:moveTo>
                  <a:cubicBezTo>
                    <a:pt x="51" y="23"/>
                    <a:pt x="51" y="23"/>
                    <a:pt x="51" y="23"/>
                  </a:cubicBezTo>
                  <a:cubicBezTo>
                    <a:pt x="51" y="23"/>
                    <a:pt x="51" y="23"/>
                    <a:pt x="51" y="23"/>
                  </a:cubicBezTo>
                  <a:cubicBezTo>
                    <a:pt x="51" y="23"/>
                    <a:pt x="51" y="23"/>
                    <a:pt x="51" y="23"/>
                  </a:cubicBezTo>
                  <a:cubicBezTo>
                    <a:pt x="51" y="24"/>
                    <a:pt x="51" y="24"/>
                    <a:pt x="51" y="24"/>
                  </a:cubicBezTo>
                  <a:cubicBezTo>
                    <a:pt x="51" y="25"/>
                    <a:pt x="51" y="25"/>
                    <a:pt x="51" y="26"/>
                  </a:cubicBezTo>
                  <a:cubicBezTo>
                    <a:pt x="51" y="26"/>
                    <a:pt x="51" y="26"/>
                    <a:pt x="51" y="26"/>
                  </a:cubicBezTo>
                  <a:cubicBezTo>
                    <a:pt x="50" y="25"/>
                    <a:pt x="50" y="25"/>
                    <a:pt x="51" y="24"/>
                  </a:cubicBezTo>
                  <a:cubicBezTo>
                    <a:pt x="51" y="24"/>
                    <a:pt x="51" y="24"/>
                    <a:pt x="51" y="23"/>
                  </a:cubicBezTo>
                  <a:cubicBezTo>
                    <a:pt x="51" y="23"/>
                    <a:pt x="51" y="23"/>
                    <a:pt x="51" y="23"/>
                  </a:cubicBezTo>
                  <a:close/>
                  <a:moveTo>
                    <a:pt x="50" y="27"/>
                  </a:moveTo>
                  <a:cubicBezTo>
                    <a:pt x="51" y="27"/>
                    <a:pt x="51" y="27"/>
                    <a:pt x="51" y="27"/>
                  </a:cubicBezTo>
                  <a:cubicBezTo>
                    <a:pt x="50" y="28"/>
                    <a:pt x="50" y="28"/>
                    <a:pt x="50" y="28"/>
                  </a:cubicBezTo>
                  <a:cubicBezTo>
                    <a:pt x="50" y="28"/>
                    <a:pt x="50" y="27"/>
                    <a:pt x="50" y="27"/>
                  </a:cubicBezTo>
                  <a:close/>
                  <a:moveTo>
                    <a:pt x="55" y="49"/>
                  </a:moveTo>
                  <a:cubicBezTo>
                    <a:pt x="54" y="49"/>
                    <a:pt x="54" y="49"/>
                    <a:pt x="54" y="49"/>
                  </a:cubicBezTo>
                  <a:cubicBezTo>
                    <a:pt x="53" y="48"/>
                    <a:pt x="54" y="47"/>
                    <a:pt x="55" y="47"/>
                  </a:cubicBezTo>
                  <a:lnTo>
                    <a:pt x="55" y="49"/>
                  </a:lnTo>
                  <a:close/>
                  <a:moveTo>
                    <a:pt x="56" y="40"/>
                  </a:moveTo>
                  <a:cubicBezTo>
                    <a:pt x="55" y="40"/>
                    <a:pt x="54" y="40"/>
                    <a:pt x="54" y="40"/>
                  </a:cubicBezTo>
                  <a:cubicBezTo>
                    <a:pt x="56" y="38"/>
                    <a:pt x="52" y="36"/>
                    <a:pt x="55" y="35"/>
                  </a:cubicBezTo>
                  <a:cubicBezTo>
                    <a:pt x="56" y="36"/>
                    <a:pt x="56" y="36"/>
                    <a:pt x="56" y="36"/>
                  </a:cubicBezTo>
                  <a:cubicBezTo>
                    <a:pt x="54" y="37"/>
                    <a:pt x="55" y="39"/>
                    <a:pt x="56" y="40"/>
                  </a:cubicBezTo>
                  <a:close/>
                  <a:moveTo>
                    <a:pt x="56" y="11"/>
                  </a:moveTo>
                  <a:cubicBezTo>
                    <a:pt x="56" y="12"/>
                    <a:pt x="56" y="12"/>
                    <a:pt x="56" y="12"/>
                  </a:cubicBezTo>
                  <a:cubicBezTo>
                    <a:pt x="56" y="13"/>
                    <a:pt x="55" y="13"/>
                    <a:pt x="55" y="13"/>
                  </a:cubicBezTo>
                  <a:cubicBezTo>
                    <a:pt x="54" y="12"/>
                    <a:pt x="54" y="12"/>
                    <a:pt x="54" y="12"/>
                  </a:cubicBezTo>
                  <a:lnTo>
                    <a:pt x="56" y="11"/>
                  </a:lnTo>
                  <a:close/>
                  <a:moveTo>
                    <a:pt x="55" y="20"/>
                  </a:moveTo>
                  <a:cubicBezTo>
                    <a:pt x="55" y="20"/>
                    <a:pt x="55" y="20"/>
                    <a:pt x="55" y="20"/>
                  </a:cubicBezTo>
                  <a:cubicBezTo>
                    <a:pt x="55" y="20"/>
                    <a:pt x="55" y="20"/>
                    <a:pt x="55" y="19"/>
                  </a:cubicBezTo>
                  <a:lnTo>
                    <a:pt x="55" y="20"/>
                  </a:lnTo>
                  <a:close/>
                  <a:moveTo>
                    <a:pt x="54" y="23"/>
                  </a:moveTo>
                  <a:cubicBezTo>
                    <a:pt x="55" y="24"/>
                    <a:pt x="55" y="25"/>
                    <a:pt x="54" y="26"/>
                  </a:cubicBezTo>
                  <a:cubicBezTo>
                    <a:pt x="54" y="25"/>
                    <a:pt x="54" y="23"/>
                    <a:pt x="54" y="23"/>
                  </a:cubicBezTo>
                  <a:close/>
                  <a:moveTo>
                    <a:pt x="55" y="28"/>
                  </a:moveTo>
                  <a:cubicBezTo>
                    <a:pt x="54" y="30"/>
                    <a:pt x="54" y="30"/>
                    <a:pt x="54" y="30"/>
                  </a:cubicBezTo>
                  <a:cubicBezTo>
                    <a:pt x="54" y="27"/>
                    <a:pt x="54" y="27"/>
                    <a:pt x="54" y="27"/>
                  </a:cubicBezTo>
                  <a:lnTo>
                    <a:pt x="55" y="28"/>
                  </a:lnTo>
                  <a:close/>
                  <a:moveTo>
                    <a:pt x="54" y="32"/>
                  </a:moveTo>
                  <a:cubicBezTo>
                    <a:pt x="54" y="33"/>
                    <a:pt x="54" y="33"/>
                    <a:pt x="54" y="33"/>
                  </a:cubicBezTo>
                  <a:cubicBezTo>
                    <a:pt x="53" y="32"/>
                    <a:pt x="53" y="32"/>
                    <a:pt x="53" y="32"/>
                  </a:cubicBezTo>
                  <a:lnTo>
                    <a:pt x="54" y="32"/>
                  </a:lnTo>
                  <a:close/>
                  <a:moveTo>
                    <a:pt x="55" y="42"/>
                  </a:moveTo>
                  <a:cubicBezTo>
                    <a:pt x="55" y="45"/>
                    <a:pt x="55" y="45"/>
                    <a:pt x="55" y="45"/>
                  </a:cubicBezTo>
                  <a:cubicBezTo>
                    <a:pt x="54" y="43"/>
                    <a:pt x="52" y="44"/>
                    <a:pt x="51" y="45"/>
                  </a:cubicBezTo>
                  <a:cubicBezTo>
                    <a:pt x="50" y="44"/>
                    <a:pt x="50" y="44"/>
                    <a:pt x="50" y="44"/>
                  </a:cubicBezTo>
                  <a:cubicBezTo>
                    <a:pt x="51" y="42"/>
                    <a:pt x="54" y="44"/>
                    <a:pt x="55" y="42"/>
                  </a:cubicBezTo>
                  <a:close/>
                  <a:moveTo>
                    <a:pt x="52" y="12"/>
                  </a:moveTo>
                  <a:cubicBezTo>
                    <a:pt x="52" y="12"/>
                    <a:pt x="52" y="12"/>
                    <a:pt x="52" y="12"/>
                  </a:cubicBezTo>
                  <a:cubicBezTo>
                    <a:pt x="52" y="12"/>
                    <a:pt x="52" y="12"/>
                    <a:pt x="52" y="12"/>
                  </a:cubicBezTo>
                  <a:close/>
                  <a:moveTo>
                    <a:pt x="52" y="7"/>
                  </a:moveTo>
                  <a:cubicBezTo>
                    <a:pt x="53" y="8"/>
                    <a:pt x="53" y="8"/>
                    <a:pt x="53" y="8"/>
                  </a:cubicBezTo>
                  <a:cubicBezTo>
                    <a:pt x="52" y="8"/>
                    <a:pt x="52" y="8"/>
                    <a:pt x="52" y="9"/>
                  </a:cubicBezTo>
                  <a:lnTo>
                    <a:pt x="52" y="7"/>
                  </a:lnTo>
                  <a:close/>
                  <a:moveTo>
                    <a:pt x="51" y="16"/>
                  </a:moveTo>
                  <a:cubicBezTo>
                    <a:pt x="52" y="17"/>
                    <a:pt x="52" y="19"/>
                    <a:pt x="51" y="20"/>
                  </a:cubicBezTo>
                  <a:cubicBezTo>
                    <a:pt x="51" y="19"/>
                    <a:pt x="50" y="17"/>
                    <a:pt x="51" y="16"/>
                  </a:cubicBezTo>
                  <a:close/>
                  <a:moveTo>
                    <a:pt x="50" y="30"/>
                  </a:moveTo>
                  <a:cubicBezTo>
                    <a:pt x="51" y="31"/>
                    <a:pt x="50" y="33"/>
                    <a:pt x="50" y="34"/>
                  </a:cubicBezTo>
                  <a:cubicBezTo>
                    <a:pt x="49" y="33"/>
                    <a:pt x="50" y="30"/>
                    <a:pt x="50" y="30"/>
                  </a:cubicBezTo>
                  <a:close/>
                  <a:moveTo>
                    <a:pt x="36" y="42"/>
                  </a:moveTo>
                  <a:cubicBezTo>
                    <a:pt x="35" y="41"/>
                    <a:pt x="37" y="40"/>
                    <a:pt x="37" y="39"/>
                  </a:cubicBezTo>
                  <a:cubicBezTo>
                    <a:pt x="38" y="40"/>
                    <a:pt x="38" y="40"/>
                    <a:pt x="38" y="40"/>
                  </a:cubicBezTo>
                  <a:cubicBezTo>
                    <a:pt x="37" y="40"/>
                    <a:pt x="37" y="42"/>
                    <a:pt x="36" y="42"/>
                  </a:cubicBezTo>
                  <a:close/>
                  <a:moveTo>
                    <a:pt x="37" y="36"/>
                  </a:moveTo>
                  <a:cubicBezTo>
                    <a:pt x="35" y="35"/>
                    <a:pt x="37" y="33"/>
                    <a:pt x="37" y="31"/>
                  </a:cubicBezTo>
                  <a:cubicBezTo>
                    <a:pt x="38" y="31"/>
                    <a:pt x="38" y="32"/>
                    <a:pt x="38" y="32"/>
                  </a:cubicBezTo>
                  <a:cubicBezTo>
                    <a:pt x="38" y="33"/>
                    <a:pt x="37" y="33"/>
                    <a:pt x="37" y="34"/>
                  </a:cubicBezTo>
                  <a:cubicBezTo>
                    <a:pt x="38" y="35"/>
                    <a:pt x="38" y="36"/>
                    <a:pt x="39" y="36"/>
                  </a:cubicBezTo>
                  <a:cubicBezTo>
                    <a:pt x="38" y="36"/>
                    <a:pt x="37" y="36"/>
                    <a:pt x="37" y="36"/>
                  </a:cubicBezTo>
                  <a:close/>
                  <a:moveTo>
                    <a:pt x="40" y="37"/>
                  </a:moveTo>
                  <a:cubicBezTo>
                    <a:pt x="40" y="36"/>
                    <a:pt x="39" y="35"/>
                    <a:pt x="40" y="35"/>
                  </a:cubicBezTo>
                  <a:cubicBezTo>
                    <a:pt x="41" y="35"/>
                    <a:pt x="40" y="37"/>
                    <a:pt x="40" y="37"/>
                  </a:cubicBezTo>
                  <a:close/>
                  <a:moveTo>
                    <a:pt x="44" y="41"/>
                  </a:moveTo>
                  <a:cubicBezTo>
                    <a:pt x="43" y="41"/>
                    <a:pt x="43" y="40"/>
                    <a:pt x="43" y="39"/>
                  </a:cubicBezTo>
                  <a:cubicBezTo>
                    <a:pt x="44" y="38"/>
                    <a:pt x="44" y="40"/>
                    <a:pt x="45" y="40"/>
                  </a:cubicBezTo>
                  <a:lnTo>
                    <a:pt x="44" y="41"/>
                  </a:lnTo>
                  <a:close/>
                  <a:moveTo>
                    <a:pt x="44" y="38"/>
                  </a:moveTo>
                  <a:cubicBezTo>
                    <a:pt x="44" y="36"/>
                    <a:pt x="43" y="35"/>
                    <a:pt x="44" y="34"/>
                  </a:cubicBezTo>
                  <a:cubicBezTo>
                    <a:pt x="44" y="36"/>
                    <a:pt x="46" y="36"/>
                    <a:pt x="44" y="38"/>
                  </a:cubicBezTo>
                  <a:close/>
                  <a:moveTo>
                    <a:pt x="47" y="57"/>
                  </a:moveTo>
                  <a:cubicBezTo>
                    <a:pt x="47" y="54"/>
                    <a:pt x="47" y="51"/>
                    <a:pt x="47" y="49"/>
                  </a:cubicBezTo>
                  <a:cubicBezTo>
                    <a:pt x="47" y="50"/>
                    <a:pt x="48" y="52"/>
                    <a:pt x="49" y="53"/>
                  </a:cubicBezTo>
                  <a:cubicBezTo>
                    <a:pt x="50" y="55"/>
                    <a:pt x="48" y="55"/>
                    <a:pt x="47" y="57"/>
                  </a:cubicBezTo>
                  <a:close/>
                  <a:moveTo>
                    <a:pt x="47" y="39"/>
                  </a:moveTo>
                  <a:cubicBezTo>
                    <a:pt x="47" y="41"/>
                    <a:pt x="47" y="41"/>
                    <a:pt x="47" y="41"/>
                  </a:cubicBezTo>
                  <a:cubicBezTo>
                    <a:pt x="47" y="48"/>
                    <a:pt x="47" y="48"/>
                    <a:pt x="47" y="48"/>
                  </a:cubicBezTo>
                  <a:cubicBezTo>
                    <a:pt x="47" y="48"/>
                    <a:pt x="46" y="48"/>
                    <a:pt x="46" y="46"/>
                  </a:cubicBezTo>
                  <a:cubicBezTo>
                    <a:pt x="47" y="45"/>
                    <a:pt x="47" y="43"/>
                    <a:pt x="47" y="41"/>
                  </a:cubicBezTo>
                  <a:cubicBezTo>
                    <a:pt x="45" y="41"/>
                    <a:pt x="47" y="39"/>
                    <a:pt x="47" y="38"/>
                  </a:cubicBezTo>
                  <a:cubicBezTo>
                    <a:pt x="47" y="37"/>
                    <a:pt x="46" y="37"/>
                    <a:pt x="46" y="36"/>
                  </a:cubicBezTo>
                  <a:cubicBezTo>
                    <a:pt x="47" y="36"/>
                    <a:pt x="47" y="36"/>
                    <a:pt x="47" y="36"/>
                  </a:cubicBezTo>
                  <a:cubicBezTo>
                    <a:pt x="49" y="37"/>
                    <a:pt x="47" y="38"/>
                    <a:pt x="47" y="39"/>
                  </a:cubicBezTo>
                  <a:close/>
                  <a:moveTo>
                    <a:pt x="47" y="31"/>
                  </a:moveTo>
                  <a:cubicBezTo>
                    <a:pt x="47" y="32"/>
                    <a:pt x="47" y="32"/>
                    <a:pt x="47" y="32"/>
                  </a:cubicBezTo>
                  <a:cubicBezTo>
                    <a:pt x="47" y="33"/>
                    <a:pt x="46" y="32"/>
                    <a:pt x="46" y="32"/>
                  </a:cubicBezTo>
                  <a:lnTo>
                    <a:pt x="47" y="31"/>
                  </a:lnTo>
                  <a:close/>
                  <a:moveTo>
                    <a:pt x="46" y="27"/>
                  </a:moveTo>
                  <a:cubicBezTo>
                    <a:pt x="47" y="27"/>
                    <a:pt x="47" y="27"/>
                    <a:pt x="47" y="27"/>
                  </a:cubicBezTo>
                  <a:cubicBezTo>
                    <a:pt x="47" y="28"/>
                    <a:pt x="48" y="29"/>
                    <a:pt x="47" y="29"/>
                  </a:cubicBezTo>
                  <a:lnTo>
                    <a:pt x="46" y="27"/>
                  </a:lnTo>
                  <a:close/>
                  <a:moveTo>
                    <a:pt x="48" y="22"/>
                  </a:moveTo>
                  <a:cubicBezTo>
                    <a:pt x="46" y="23"/>
                    <a:pt x="46" y="23"/>
                    <a:pt x="46" y="23"/>
                  </a:cubicBezTo>
                  <a:cubicBezTo>
                    <a:pt x="46" y="22"/>
                    <a:pt x="48" y="22"/>
                    <a:pt x="47" y="21"/>
                  </a:cubicBezTo>
                  <a:cubicBezTo>
                    <a:pt x="47" y="21"/>
                    <a:pt x="47" y="21"/>
                    <a:pt x="47" y="21"/>
                  </a:cubicBezTo>
                  <a:lnTo>
                    <a:pt x="48" y="22"/>
                  </a:lnTo>
                  <a:close/>
                  <a:moveTo>
                    <a:pt x="45" y="10"/>
                  </a:moveTo>
                  <a:cubicBezTo>
                    <a:pt x="45" y="10"/>
                    <a:pt x="46" y="11"/>
                    <a:pt x="46" y="11"/>
                  </a:cubicBezTo>
                  <a:cubicBezTo>
                    <a:pt x="47" y="12"/>
                    <a:pt x="47" y="12"/>
                    <a:pt x="47" y="12"/>
                  </a:cubicBezTo>
                  <a:cubicBezTo>
                    <a:pt x="46" y="11"/>
                    <a:pt x="45" y="12"/>
                    <a:pt x="45" y="12"/>
                  </a:cubicBezTo>
                  <a:cubicBezTo>
                    <a:pt x="43" y="11"/>
                    <a:pt x="44" y="11"/>
                    <a:pt x="45" y="10"/>
                  </a:cubicBezTo>
                  <a:close/>
                  <a:moveTo>
                    <a:pt x="43" y="23"/>
                  </a:moveTo>
                  <a:cubicBezTo>
                    <a:pt x="44" y="22"/>
                    <a:pt x="44" y="21"/>
                    <a:pt x="44" y="21"/>
                  </a:cubicBezTo>
                  <a:cubicBezTo>
                    <a:pt x="45" y="22"/>
                    <a:pt x="45" y="22"/>
                    <a:pt x="45" y="22"/>
                  </a:cubicBezTo>
                  <a:cubicBezTo>
                    <a:pt x="45" y="23"/>
                    <a:pt x="44" y="24"/>
                    <a:pt x="44" y="24"/>
                  </a:cubicBezTo>
                  <a:cubicBezTo>
                    <a:pt x="43" y="24"/>
                    <a:pt x="43" y="23"/>
                    <a:pt x="43" y="23"/>
                  </a:cubicBezTo>
                  <a:cubicBezTo>
                    <a:pt x="44" y="23"/>
                    <a:pt x="44" y="23"/>
                    <a:pt x="44" y="23"/>
                  </a:cubicBezTo>
                  <a:lnTo>
                    <a:pt x="43" y="23"/>
                  </a:lnTo>
                  <a:close/>
                  <a:moveTo>
                    <a:pt x="44" y="30"/>
                  </a:moveTo>
                  <a:cubicBezTo>
                    <a:pt x="44" y="30"/>
                    <a:pt x="44" y="31"/>
                    <a:pt x="44" y="31"/>
                  </a:cubicBezTo>
                  <a:cubicBezTo>
                    <a:pt x="44" y="32"/>
                    <a:pt x="45" y="33"/>
                    <a:pt x="44" y="33"/>
                  </a:cubicBezTo>
                  <a:cubicBezTo>
                    <a:pt x="43" y="33"/>
                    <a:pt x="44" y="32"/>
                    <a:pt x="43" y="31"/>
                  </a:cubicBezTo>
                  <a:cubicBezTo>
                    <a:pt x="41" y="31"/>
                    <a:pt x="41" y="33"/>
                    <a:pt x="40" y="34"/>
                  </a:cubicBezTo>
                  <a:cubicBezTo>
                    <a:pt x="41" y="32"/>
                    <a:pt x="38" y="32"/>
                    <a:pt x="40" y="30"/>
                  </a:cubicBezTo>
                  <a:cubicBezTo>
                    <a:pt x="41" y="30"/>
                    <a:pt x="41" y="30"/>
                    <a:pt x="41" y="31"/>
                  </a:cubicBezTo>
                  <a:cubicBezTo>
                    <a:pt x="42" y="31"/>
                    <a:pt x="44" y="31"/>
                    <a:pt x="44" y="30"/>
                  </a:cubicBezTo>
                  <a:close/>
                  <a:moveTo>
                    <a:pt x="41" y="27"/>
                  </a:moveTo>
                  <a:cubicBezTo>
                    <a:pt x="41" y="28"/>
                    <a:pt x="41" y="28"/>
                    <a:pt x="41" y="28"/>
                  </a:cubicBezTo>
                  <a:cubicBezTo>
                    <a:pt x="40" y="28"/>
                    <a:pt x="39" y="28"/>
                    <a:pt x="39" y="27"/>
                  </a:cubicBezTo>
                  <a:cubicBezTo>
                    <a:pt x="40" y="26"/>
                    <a:pt x="41" y="27"/>
                    <a:pt x="41" y="27"/>
                  </a:cubicBezTo>
                  <a:close/>
                  <a:moveTo>
                    <a:pt x="41" y="18"/>
                  </a:moveTo>
                  <a:cubicBezTo>
                    <a:pt x="41" y="19"/>
                    <a:pt x="41" y="19"/>
                    <a:pt x="41" y="19"/>
                  </a:cubicBezTo>
                  <a:cubicBezTo>
                    <a:pt x="40" y="19"/>
                    <a:pt x="40" y="19"/>
                    <a:pt x="40" y="19"/>
                  </a:cubicBezTo>
                  <a:cubicBezTo>
                    <a:pt x="40" y="19"/>
                    <a:pt x="40" y="19"/>
                    <a:pt x="40" y="19"/>
                  </a:cubicBezTo>
                  <a:cubicBezTo>
                    <a:pt x="40" y="19"/>
                    <a:pt x="40" y="19"/>
                    <a:pt x="41" y="18"/>
                  </a:cubicBezTo>
                  <a:close/>
                  <a:moveTo>
                    <a:pt x="40" y="23"/>
                  </a:moveTo>
                  <a:cubicBezTo>
                    <a:pt x="40" y="23"/>
                    <a:pt x="40" y="23"/>
                    <a:pt x="40" y="23"/>
                  </a:cubicBezTo>
                  <a:cubicBezTo>
                    <a:pt x="40" y="23"/>
                    <a:pt x="40" y="23"/>
                    <a:pt x="40" y="23"/>
                  </a:cubicBezTo>
                  <a:cubicBezTo>
                    <a:pt x="40" y="24"/>
                    <a:pt x="40" y="24"/>
                    <a:pt x="40" y="24"/>
                  </a:cubicBezTo>
                  <a:cubicBezTo>
                    <a:pt x="39" y="23"/>
                    <a:pt x="38" y="23"/>
                    <a:pt x="37" y="24"/>
                  </a:cubicBezTo>
                  <a:cubicBezTo>
                    <a:pt x="36" y="24"/>
                    <a:pt x="37" y="22"/>
                    <a:pt x="36" y="22"/>
                  </a:cubicBezTo>
                  <a:cubicBezTo>
                    <a:pt x="37" y="22"/>
                    <a:pt x="38" y="23"/>
                    <a:pt x="40" y="23"/>
                  </a:cubicBezTo>
                  <a:close/>
                  <a:moveTo>
                    <a:pt x="36" y="11"/>
                  </a:moveTo>
                  <a:cubicBezTo>
                    <a:pt x="36" y="10"/>
                    <a:pt x="36" y="10"/>
                    <a:pt x="36" y="10"/>
                  </a:cubicBezTo>
                  <a:cubicBezTo>
                    <a:pt x="38" y="12"/>
                    <a:pt x="38" y="12"/>
                    <a:pt x="38" y="12"/>
                  </a:cubicBezTo>
                  <a:cubicBezTo>
                    <a:pt x="37" y="12"/>
                    <a:pt x="37" y="11"/>
                    <a:pt x="36" y="11"/>
                  </a:cubicBezTo>
                  <a:close/>
                  <a:moveTo>
                    <a:pt x="38" y="15"/>
                  </a:moveTo>
                  <a:cubicBezTo>
                    <a:pt x="38" y="15"/>
                    <a:pt x="38" y="15"/>
                    <a:pt x="38" y="15"/>
                  </a:cubicBezTo>
                  <a:cubicBezTo>
                    <a:pt x="37" y="15"/>
                    <a:pt x="37" y="15"/>
                    <a:pt x="37" y="15"/>
                  </a:cubicBezTo>
                  <a:cubicBezTo>
                    <a:pt x="37" y="15"/>
                    <a:pt x="37" y="15"/>
                    <a:pt x="37" y="15"/>
                  </a:cubicBezTo>
                  <a:lnTo>
                    <a:pt x="38" y="15"/>
                  </a:lnTo>
                  <a:close/>
                  <a:moveTo>
                    <a:pt x="38" y="7"/>
                  </a:moveTo>
                  <a:cubicBezTo>
                    <a:pt x="38" y="7"/>
                    <a:pt x="37" y="7"/>
                    <a:pt x="37" y="7"/>
                  </a:cubicBezTo>
                  <a:cubicBezTo>
                    <a:pt x="36" y="6"/>
                    <a:pt x="36" y="6"/>
                    <a:pt x="36" y="6"/>
                  </a:cubicBezTo>
                  <a:cubicBezTo>
                    <a:pt x="36" y="6"/>
                    <a:pt x="37" y="6"/>
                    <a:pt x="38" y="7"/>
                  </a:cubicBezTo>
                  <a:close/>
                  <a:moveTo>
                    <a:pt x="30" y="42"/>
                  </a:moveTo>
                  <a:cubicBezTo>
                    <a:pt x="29" y="41"/>
                    <a:pt x="29" y="41"/>
                    <a:pt x="30" y="40"/>
                  </a:cubicBezTo>
                  <a:cubicBezTo>
                    <a:pt x="32" y="40"/>
                    <a:pt x="29" y="41"/>
                    <a:pt x="30" y="42"/>
                  </a:cubicBezTo>
                  <a:close/>
                  <a:moveTo>
                    <a:pt x="30" y="36"/>
                  </a:moveTo>
                  <a:cubicBezTo>
                    <a:pt x="29" y="36"/>
                    <a:pt x="29" y="34"/>
                    <a:pt x="30" y="34"/>
                  </a:cubicBezTo>
                  <a:cubicBezTo>
                    <a:pt x="30" y="35"/>
                    <a:pt x="31" y="36"/>
                    <a:pt x="30" y="36"/>
                  </a:cubicBezTo>
                  <a:close/>
                  <a:moveTo>
                    <a:pt x="29" y="31"/>
                  </a:moveTo>
                  <a:cubicBezTo>
                    <a:pt x="30" y="32"/>
                    <a:pt x="30" y="32"/>
                    <a:pt x="30" y="32"/>
                  </a:cubicBezTo>
                  <a:cubicBezTo>
                    <a:pt x="30" y="32"/>
                    <a:pt x="30" y="32"/>
                    <a:pt x="30" y="32"/>
                  </a:cubicBezTo>
                  <a:lnTo>
                    <a:pt x="29" y="31"/>
                  </a:lnTo>
                  <a:close/>
                  <a:moveTo>
                    <a:pt x="33" y="36"/>
                  </a:moveTo>
                  <a:cubicBezTo>
                    <a:pt x="33" y="36"/>
                    <a:pt x="33" y="35"/>
                    <a:pt x="33" y="35"/>
                  </a:cubicBezTo>
                  <a:cubicBezTo>
                    <a:pt x="34" y="35"/>
                    <a:pt x="34" y="35"/>
                    <a:pt x="34" y="35"/>
                  </a:cubicBezTo>
                  <a:lnTo>
                    <a:pt x="33" y="36"/>
                  </a:lnTo>
                  <a:close/>
                  <a:moveTo>
                    <a:pt x="34" y="32"/>
                  </a:moveTo>
                  <a:cubicBezTo>
                    <a:pt x="33" y="32"/>
                    <a:pt x="33" y="32"/>
                    <a:pt x="33" y="31"/>
                  </a:cubicBezTo>
                  <a:cubicBezTo>
                    <a:pt x="34" y="30"/>
                    <a:pt x="34" y="31"/>
                    <a:pt x="35" y="31"/>
                  </a:cubicBezTo>
                  <a:cubicBezTo>
                    <a:pt x="35" y="32"/>
                    <a:pt x="34" y="32"/>
                    <a:pt x="34" y="32"/>
                  </a:cubicBezTo>
                  <a:close/>
                  <a:moveTo>
                    <a:pt x="34" y="26"/>
                  </a:moveTo>
                  <a:cubicBezTo>
                    <a:pt x="35" y="27"/>
                    <a:pt x="35" y="27"/>
                    <a:pt x="35" y="27"/>
                  </a:cubicBezTo>
                  <a:cubicBezTo>
                    <a:pt x="34" y="29"/>
                    <a:pt x="31" y="27"/>
                    <a:pt x="34" y="26"/>
                  </a:cubicBezTo>
                  <a:close/>
                  <a:moveTo>
                    <a:pt x="35" y="19"/>
                  </a:moveTo>
                  <a:cubicBezTo>
                    <a:pt x="35" y="20"/>
                    <a:pt x="35" y="21"/>
                    <a:pt x="34" y="23"/>
                  </a:cubicBezTo>
                  <a:cubicBezTo>
                    <a:pt x="34" y="22"/>
                    <a:pt x="34" y="22"/>
                    <a:pt x="34" y="22"/>
                  </a:cubicBezTo>
                  <a:cubicBezTo>
                    <a:pt x="34" y="21"/>
                    <a:pt x="33" y="20"/>
                    <a:pt x="33" y="19"/>
                  </a:cubicBezTo>
                  <a:lnTo>
                    <a:pt x="35" y="19"/>
                  </a:lnTo>
                  <a:close/>
                  <a:moveTo>
                    <a:pt x="32" y="23"/>
                  </a:moveTo>
                  <a:cubicBezTo>
                    <a:pt x="33" y="23"/>
                    <a:pt x="33" y="23"/>
                    <a:pt x="33" y="23"/>
                  </a:cubicBezTo>
                  <a:cubicBezTo>
                    <a:pt x="34" y="23"/>
                    <a:pt x="34" y="23"/>
                    <a:pt x="34" y="23"/>
                  </a:cubicBezTo>
                  <a:cubicBezTo>
                    <a:pt x="34" y="23"/>
                    <a:pt x="34" y="24"/>
                    <a:pt x="34" y="24"/>
                  </a:cubicBezTo>
                  <a:cubicBezTo>
                    <a:pt x="34" y="24"/>
                    <a:pt x="33" y="23"/>
                    <a:pt x="32" y="23"/>
                  </a:cubicBezTo>
                  <a:cubicBezTo>
                    <a:pt x="32" y="23"/>
                    <a:pt x="32" y="23"/>
                    <a:pt x="32" y="23"/>
                  </a:cubicBezTo>
                  <a:close/>
                  <a:moveTo>
                    <a:pt x="32" y="11"/>
                  </a:moveTo>
                  <a:cubicBezTo>
                    <a:pt x="32" y="11"/>
                    <a:pt x="32" y="11"/>
                    <a:pt x="32" y="11"/>
                  </a:cubicBezTo>
                  <a:cubicBezTo>
                    <a:pt x="31" y="10"/>
                    <a:pt x="31" y="10"/>
                    <a:pt x="31" y="10"/>
                  </a:cubicBezTo>
                  <a:cubicBezTo>
                    <a:pt x="31" y="10"/>
                    <a:pt x="31" y="9"/>
                    <a:pt x="32" y="11"/>
                  </a:cubicBezTo>
                  <a:close/>
                  <a:moveTo>
                    <a:pt x="31" y="14"/>
                  </a:moveTo>
                  <a:cubicBezTo>
                    <a:pt x="32" y="15"/>
                    <a:pt x="32" y="15"/>
                    <a:pt x="32" y="15"/>
                  </a:cubicBezTo>
                  <a:cubicBezTo>
                    <a:pt x="32" y="15"/>
                    <a:pt x="32" y="15"/>
                    <a:pt x="32" y="15"/>
                  </a:cubicBezTo>
                  <a:cubicBezTo>
                    <a:pt x="31" y="16"/>
                    <a:pt x="30" y="16"/>
                    <a:pt x="30" y="15"/>
                  </a:cubicBezTo>
                  <a:lnTo>
                    <a:pt x="31" y="14"/>
                  </a:lnTo>
                  <a:close/>
                  <a:moveTo>
                    <a:pt x="30" y="22"/>
                  </a:moveTo>
                  <a:cubicBezTo>
                    <a:pt x="30" y="23"/>
                    <a:pt x="30" y="23"/>
                    <a:pt x="30" y="23"/>
                  </a:cubicBezTo>
                  <a:cubicBezTo>
                    <a:pt x="31" y="23"/>
                    <a:pt x="31" y="23"/>
                    <a:pt x="31" y="23"/>
                  </a:cubicBezTo>
                  <a:cubicBezTo>
                    <a:pt x="32" y="23"/>
                    <a:pt x="32" y="23"/>
                    <a:pt x="32" y="23"/>
                  </a:cubicBezTo>
                  <a:cubicBezTo>
                    <a:pt x="31" y="23"/>
                    <a:pt x="31" y="23"/>
                    <a:pt x="31" y="24"/>
                  </a:cubicBezTo>
                  <a:cubicBezTo>
                    <a:pt x="30" y="24"/>
                    <a:pt x="30" y="23"/>
                    <a:pt x="30" y="22"/>
                  </a:cubicBezTo>
                  <a:close/>
                  <a:moveTo>
                    <a:pt x="30" y="26"/>
                  </a:moveTo>
                  <a:cubicBezTo>
                    <a:pt x="31" y="27"/>
                    <a:pt x="32" y="27"/>
                    <a:pt x="31" y="28"/>
                  </a:cubicBezTo>
                  <a:cubicBezTo>
                    <a:pt x="31" y="28"/>
                    <a:pt x="31" y="29"/>
                    <a:pt x="30" y="29"/>
                  </a:cubicBezTo>
                  <a:cubicBezTo>
                    <a:pt x="30" y="28"/>
                    <a:pt x="30" y="27"/>
                    <a:pt x="29" y="27"/>
                  </a:cubicBezTo>
                  <a:lnTo>
                    <a:pt x="30" y="26"/>
                  </a:lnTo>
                  <a:close/>
                  <a:moveTo>
                    <a:pt x="27" y="41"/>
                  </a:moveTo>
                  <a:cubicBezTo>
                    <a:pt x="26" y="41"/>
                    <a:pt x="26" y="39"/>
                    <a:pt x="27" y="39"/>
                  </a:cubicBezTo>
                  <a:cubicBezTo>
                    <a:pt x="27" y="40"/>
                    <a:pt x="28" y="41"/>
                    <a:pt x="27" y="41"/>
                  </a:cubicBezTo>
                  <a:close/>
                  <a:moveTo>
                    <a:pt x="28" y="11"/>
                  </a:moveTo>
                  <a:cubicBezTo>
                    <a:pt x="28" y="11"/>
                    <a:pt x="28" y="11"/>
                    <a:pt x="28" y="11"/>
                  </a:cubicBezTo>
                  <a:cubicBezTo>
                    <a:pt x="28" y="11"/>
                    <a:pt x="28" y="11"/>
                    <a:pt x="28" y="11"/>
                  </a:cubicBezTo>
                  <a:close/>
                  <a:moveTo>
                    <a:pt x="28" y="14"/>
                  </a:moveTo>
                  <a:cubicBezTo>
                    <a:pt x="29" y="15"/>
                    <a:pt x="29" y="15"/>
                    <a:pt x="29" y="15"/>
                  </a:cubicBezTo>
                  <a:cubicBezTo>
                    <a:pt x="28" y="16"/>
                    <a:pt x="28" y="16"/>
                    <a:pt x="28" y="16"/>
                  </a:cubicBezTo>
                  <a:cubicBezTo>
                    <a:pt x="27" y="16"/>
                    <a:pt x="27" y="14"/>
                    <a:pt x="28" y="14"/>
                  </a:cubicBezTo>
                  <a:close/>
                  <a:moveTo>
                    <a:pt x="28" y="20"/>
                  </a:moveTo>
                  <a:cubicBezTo>
                    <a:pt x="28" y="20"/>
                    <a:pt x="27" y="20"/>
                    <a:pt x="27" y="21"/>
                  </a:cubicBezTo>
                  <a:cubicBezTo>
                    <a:pt x="27" y="20"/>
                    <a:pt x="27" y="20"/>
                    <a:pt x="27" y="20"/>
                  </a:cubicBezTo>
                  <a:lnTo>
                    <a:pt x="28" y="20"/>
                  </a:lnTo>
                  <a:close/>
                  <a:moveTo>
                    <a:pt x="28" y="21"/>
                  </a:moveTo>
                  <a:cubicBezTo>
                    <a:pt x="28" y="22"/>
                    <a:pt x="29" y="22"/>
                    <a:pt x="29" y="23"/>
                  </a:cubicBezTo>
                  <a:cubicBezTo>
                    <a:pt x="27" y="23"/>
                    <a:pt x="27" y="23"/>
                    <a:pt x="27" y="23"/>
                  </a:cubicBezTo>
                  <a:cubicBezTo>
                    <a:pt x="26" y="22"/>
                    <a:pt x="28" y="22"/>
                    <a:pt x="28" y="21"/>
                  </a:cubicBezTo>
                  <a:close/>
                  <a:moveTo>
                    <a:pt x="27" y="26"/>
                  </a:moveTo>
                  <a:cubicBezTo>
                    <a:pt x="28" y="27"/>
                    <a:pt x="28" y="27"/>
                    <a:pt x="28" y="27"/>
                  </a:cubicBezTo>
                  <a:cubicBezTo>
                    <a:pt x="28" y="27"/>
                    <a:pt x="27" y="28"/>
                    <a:pt x="27" y="29"/>
                  </a:cubicBezTo>
                  <a:cubicBezTo>
                    <a:pt x="26" y="28"/>
                    <a:pt x="27" y="27"/>
                    <a:pt x="27" y="26"/>
                  </a:cubicBezTo>
                  <a:close/>
                  <a:moveTo>
                    <a:pt x="27" y="30"/>
                  </a:moveTo>
                  <a:cubicBezTo>
                    <a:pt x="27" y="31"/>
                    <a:pt x="27" y="31"/>
                    <a:pt x="27" y="31"/>
                  </a:cubicBezTo>
                  <a:cubicBezTo>
                    <a:pt x="27" y="31"/>
                    <a:pt x="27" y="32"/>
                    <a:pt x="27" y="32"/>
                  </a:cubicBezTo>
                  <a:cubicBezTo>
                    <a:pt x="27" y="32"/>
                    <a:pt x="26" y="31"/>
                    <a:pt x="26" y="31"/>
                  </a:cubicBezTo>
                  <a:lnTo>
                    <a:pt x="27" y="30"/>
                  </a:lnTo>
                  <a:close/>
                  <a:moveTo>
                    <a:pt x="27" y="34"/>
                  </a:moveTo>
                  <a:cubicBezTo>
                    <a:pt x="27" y="35"/>
                    <a:pt x="27" y="35"/>
                    <a:pt x="27" y="36"/>
                  </a:cubicBezTo>
                  <a:cubicBezTo>
                    <a:pt x="27" y="36"/>
                    <a:pt x="26" y="36"/>
                    <a:pt x="26" y="35"/>
                  </a:cubicBezTo>
                  <a:lnTo>
                    <a:pt x="27" y="34"/>
                  </a:lnTo>
                  <a:close/>
                  <a:moveTo>
                    <a:pt x="11" y="18"/>
                  </a:moveTo>
                  <a:cubicBezTo>
                    <a:pt x="10" y="17"/>
                    <a:pt x="10" y="17"/>
                    <a:pt x="10" y="17"/>
                  </a:cubicBezTo>
                  <a:cubicBezTo>
                    <a:pt x="10" y="16"/>
                    <a:pt x="10" y="16"/>
                    <a:pt x="9" y="15"/>
                  </a:cubicBezTo>
                  <a:cubicBezTo>
                    <a:pt x="8" y="15"/>
                    <a:pt x="10" y="14"/>
                    <a:pt x="10" y="13"/>
                  </a:cubicBezTo>
                  <a:cubicBezTo>
                    <a:pt x="11" y="14"/>
                    <a:pt x="11" y="14"/>
                    <a:pt x="11" y="14"/>
                  </a:cubicBezTo>
                  <a:cubicBezTo>
                    <a:pt x="11" y="15"/>
                    <a:pt x="11" y="17"/>
                    <a:pt x="11" y="18"/>
                  </a:cubicBezTo>
                  <a:close/>
                  <a:moveTo>
                    <a:pt x="16" y="38"/>
                  </a:moveTo>
                  <a:cubicBezTo>
                    <a:pt x="16" y="38"/>
                    <a:pt x="16" y="38"/>
                    <a:pt x="16" y="38"/>
                  </a:cubicBezTo>
                  <a:cubicBezTo>
                    <a:pt x="16" y="38"/>
                    <a:pt x="16" y="38"/>
                    <a:pt x="16" y="37"/>
                  </a:cubicBezTo>
                  <a:lnTo>
                    <a:pt x="16" y="38"/>
                  </a:lnTo>
                  <a:close/>
                  <a:moveTo>
                    <a:pt x="20" y="36"/>
                  </a:moveTo>
                  <a:cubicBezTo>
                    <a:pt x="19" y="35"/>
                    <a:pt x="19" y="35"/>
                    <a:pt x="19" y="35"/>
                  </a:cubicBezTo>
                  <a:cubicBezTo>
                    <a:pt x="20" y="34"/>
                    <a:pt x="20" y="36"/>
                    <a:pt x="20" y="36"/>
                  </a:cubicBezTo>
                  <a:close/>
                  <a:moveTo>
                    <a:pt x="18" y="32"/>
                  </a:moveTo>
                  <a:cubicBezTo>
                    <a:pt x="14" y="33"/>
                    <a:pt x="19" y="36"/>
                    <a:pt x="16" y="36"/>
                  </a:cubicBezTo>
                  <a:cubicBezTo>
                    <a:pt x="16" y="36"/>
                    <a:pt x="15" y="36"/>
                    <a:pt x="15" y="35"/>
                  </a:cubicBezTo>
                  <a:cubicBezTo>
                    <a:pt x="18" y="33"/>
                    <a:pt x="13" y="30"/>
                    <a:pt x="17" y="30"/>
                  </a:cubicBezTo>
                  <a:cubicBezTo>
                    <a:pt x="18" y="31"/>
                    <a:pt x="18" y="31"/>
                    <a:pt x="18" y="31"/>
                  </a:cubicBezTo>
                  <a:cubicBezTo>
                    <a:pt x="20" y="30"/>
                    <a:pt x="20" y="30"/>
                    <a:pt x="20" y="30"/>
                  </a:cubicBezTo>
                  <a:cubicBezTo>
                    <a:pt x="20" y="31"/>
                    <a:pt x="20" y="31"/>
                    <a:pt x="20" y="32"/>
                  </a:cubicBezTo>
                  <a:cubicBezTo>
                    <a:pt x="20" y="33"/>
                    <a:pt x="19" y="32"/>
                    <a:pt x="18" y="32"/>
                  </a:cubicBezTo>
                  <a:close/>
                  <a:moveTo>
                    <a:pt x="21" y="19"/>
                  </a:moveTo>
                  <a:cubicBezTo>
                    <a:pt x="21" y="19"/>
                    <a:pt x="21" y="19"/>
                    <a:pt x="21" y="19"/>
                  </a:cubicBezTo>
                  <a:cubicBezTo>
                    <a:pt x="21" y="19"/>
                    <a:pt x="21" y="19"/>
                    <a:pt x="21" y="19"/>
                  </a:cubicBezTo>
                  <a:cubicBezTo>
                    <a:pt x="21" y="19"/>
                    <a:pt x="21" y="19"/>
                    <a:pt x="21" y="19"/>
                  </a:cubicBezTo>
                  <a:close/>
                  <a:moveTo>
                    <a:pt x="23" y="49"/>
                  </a:moveTo>
                  <a:cubicBezTo>
                    <a:pt x="20" y="49"/>
                    <a:pt x="24" y="46"/>
                    <a:pt x="23" y="44"/>
                  </a:cubicBezTo>
                  <a:cubicBezTo>
                    <a:pt x="25" y="42"/>
                    <a:pt x="21" y="40"/>
                    <a:pt x="23" y="39"/>
                  </a:cubicBezTo>
                  <a:cubicBezTo>
                    <a:pt x="24" y="41"/>
                    <a:pt x="24" y="41"/>
                    <a:pt x="24" y="41"/>
                  </a:cubicBezTo>
                  <a:cubicBezTo>
                    <a:pt x="23" y="44"/>
                    <a:pt x="25" y="46"/>
                    <a:pt x="23" y="49"/>
                  </a:cubicBezTo>
                  <a:close/>
                  <a:moveTo>
                    <a:pt x="23" y="23"/>
                  </a:moveTo>
                  <a:cubicBezTo>
                    <a:pt x="23" y="23"/>
                    <a:pt x="23" y="23"/>
                    <a:pt x="23" y="23"/>
                  </a:cubicBezTo>
                  <a:cubicBezTo>
                    <a:pt x="23" y="23"/>
                    <a:pt x="23" y="23"/>
                    <a:pt x="23" y="23"/>
                  </a:cubicBezTo>
                  <a:close/>
                  <a:moveTo>
                    <a:pt x="24" y="28"/>
                  </a:moveTo>
                  <a:cubicBezTo>
                    <a:pt x="23" y="27"/>
                    <a:pt x="23" y="27"/>
                    <a:pt x="23" y="27"/>
                  </a:cubicBezTo>
                  <a:cubicBezTo>
                    <a:pt x="23" y="26"/>
                    <a:pt x="24" y="28"/>
                    <a:pt x="24" y="28"/>
                  </a:cubicBezTo>
                  <a:close/>
                  <a:moveTo>
                    <a:pt x="23" y="15"/>
                  </a:moveTo>
                  <a:cubicBezTo>
                    <a:pt x="21" y="16"/>
                    <a:pt x="20" y="16"/>
                    <a:pt x="20" y="15"/>
                  </a:cubicBezTo>
                  <a:cubicBezTo>
                    <a:pt x="20" y="14"/>
                    <a:pt x="21" y="14"/>
                    <a:pt x="22" y="15"/>
                  </a:cubicBezTo>
                  <a:lnTo>
                    <a:pt x="23" y="15"/>
                  </a:lnTo>
                  <a:close/>
                  <a:moveTo>
                    <a:pt x="21" y="10"/>
                  </a:moveTo>
                  <a:cubicBezTo>
                    <a:pt x="21" y="10"/>
                    <a:pt x="21" y="10"/>
                    <a:pt x="21" y="10"/>
                  </a:cubicBezTo>
                  <a:cubicBezTo>
                    <a:pt x="21" y="10"/>
                    <a:pt x="21" y="10"/>
                    <a:pt x="21" y="10"/>
                  </a:cubicBezTo>
                  <a:close/>
                  <a:moveTo>
                    <a:pt x="22" y="6"/>
                  </a:moveTo>
                  <a:cubicBezTo>
                    <a:pt x="22" y="6"/>
                    <a:pt x="22" y="7"/>
                    <a:pt x="21" y="8"/>
                  </a:cubicBezTo>
                  <a:cubicBezTo>
                    <a:pt x="19" y="6"/>
                    <a:pt x="19" y="6"/>
                    <a:pt x="19" y="6"/>
                  </a:cubicBezTo>
                  <a:cubicBezTo>
                    <a:pt x="20" y="5"/>
                    <a:pt x="21" y="4"/>
                    <a:pt x="22" y="6"/>
                  </a:cubicBezTo>
                  <a:close/>
                  <a:moveTo>
                    <a:pt x="20" y="22"/>
                  </a:moveTo>
                  <a:cubicBezTo>
                    <a:pt x="21" y="23"/>
                    <a:pt x="21" y="23"/>
                    <a:pt x="21" y="23"/>
                  </a:cubicBezTo>
                  <a:cubicBezTo>
                    <a:pt x="21" y="23"/>
                    <a:pt x="21" y="23"/>
                    <a:pt x="21" y="23"/>
                  </a:cubicBezTo>
                  <a:cubicBezTo>
                    <a:pt x="21" y="23"/>
                    <a:pt x="21" y="24"/>
                    <a:pt x="20" y="24"/>
                  </a:cubicBezTo>
                  <a:cubicBezTo>
                    <a:pt x="20" y="24"/>
                    <a:pt x="19" y="23"/>
                    <a:pt x="19" y="23"/>
                  </a:cubicBezTo>
                  <a:cubicBezTo>
                    <a:pt x="19" y="22"/>
                    <a:pt x="20" y="22"/>
                    <a:pt x="20" y="22"/>
                  </a:cubicBezTo>
                  <a:close/>
                  <a:moveTo>
                    <a:pt x="17" y="9"/>
                  </a:moveTo>
                  <a:cubicBezTo>
                    <a:pt x="18" y="11"/>
                    <a:pt x="18" y="11"/>
                    <a:pt x="18" y="11"/>
                  </a:cubicBezTo>
                  <a:cubicBezTo>
                    <a:pt x="18" y="11"/>
                    <a:pt x="17" y="11"/>
                    <a:pt x="17" y="11"/>
                  </a:cubicBezTo>
                  <a:cubicBezTo>
                    <a:pt x="16" y="11"/>
                    <a:pt x="17" y="10"/>
                    <a:pt x="17" y="9"/>
                  </a:cubicBezTo>
                  <a:close/>
                  <a:moveTo>
                    <a:pt x="18" y="14"/>
                  </a:moveTo>
                  <a:cubicBezTo>
                    <a:pt x="17" y="15"/>
                    <a:pt x="17" y="15"/>
                    <a:pt x="17" y="15"/>
                  </a:cubicBezTo>
                  <a:cubicBezTo>
                    <a:pt x="16" y="14"/>
                    <a:pt x="16" y="14"/>
                    <a:pt x="16" y="14"/>
                  </a:cubicBezTo>
                  <a:cubicBezTo>
                    <a:pt x="17" y="14"/>
                    <a:pt x="18" y="13"/>
                    <a:pt x="18" y="14"/>
                  </a:cubicBezTo>
                  <a:close/>
                  <a:moveTo>
                    <a:pt x="16" y="18"/>
                  </a:moveTo>
                  <a:cubicBezTo>
                    <a:pt x="18" y="20"/>
                    <a:pt x="18" y="20"/>
                    <a:pt x="18" y="20"/>
                  </a:cubicBezTo>
                  <a:cubicBezTo>
                    <a:pt x="16" y="21"/>
                    <a:pt x="18" y="23"/>
                    <a:pt x="17" y="25"/>
                  </a:cubicBezTo>
                  <a:cubicBezTo>
                    <a:pt x="17" y="27"/>
                    <a:pt x="19" y="26"/>
                    <a:pt x="20" y="26"/>
                  </a:cubicBezTo>
                  <a:cubicBezTo>
                    <a:pt x="20" y="27"/>
                    <a:pt x="20" y="27"/>
                    <a:pt x="20" y="28"/>
                  </a:cubicBezTo>
                  <a:cubicBezTo>
                    <a:pt x="17" y="25"/>
                    <a:pt x="17" y="31"/>
                    <a:pt x="15" y="28"/>
                  </a:cubicBezTo>
                  <a:cubicBezTo>
                    <a:pt x="14" y="28"/>
                    <a:pt x="14" y="28"/>
                    <a:pt x="13" y="29"/>
                  </a:cubicBezTo>
                  <a:cubicBezTo>
                    <a:pt x="12" y="29"/>
                    <a:pt x="13" y="31"/>
                    <a:pt x="14" y="31"/>
                  </a:cubicBezTo>
                  <a:cubicBezTo>
                    <a:pt x="13" y="31"/>
                    <a:pt x="13" y="32"/>
                    <a:pt x="12" y="32"/>
                  </a:cubicBezTo>
                  <a:cubicBezTo>
                    <a:pt x="13" y="30"/>
                    <a:pt x="10" y="27"/>
                    <a:pt x="13" y="25"/>
                  </a:cubicBezTo>
                  <a:cubicBezTo>
                    <a:pt x="14" y="27"/>
                    <a:pt x="14" y="27"/>
                    <a:pt x="14" y="27"/>
                  </a:cubicBezTo>
                  <a:cubicBezTo>
                    <a:pt x="19" y="26"/>
                    <a:pt x="13" y="23"/>
                    <a:pt x="16" y="20"/>
                  </a:cubicBezTo>
                  <a:cubicBezTo>
                    <a:pt x="15" y="19"/>
                    <a:pt x="14" y="20"/>
                    <a:pt x="14" y="22"/>
                  </a:cubicBezTo>
                  <a:cubicBezTo>
                    <a:pt x="13" y="20"/>
                    <a:pt x="13" y="20"/>
                    <a:pt x="13" y="20"/>
                  </a:cubicBezTo>
                  <a:cubicBezTo>
                    <a:pt x="13" y="20"/>
                    <a:pt x="13" y="19"/>
                    <a:pt x="13" y="18"/>
                  </a:cubicBezTo>
                  <a:cubicBezTo>
                    <a:pt x="14" y="18"/>
                    <a:pt x="15" y="18"/>
                    <a:pt x="16" y="18"/>
                  </a:cubicBezTo>
                  <a:close/>
                  <a:moveTo>
                    <a:pt x="13" y="15"/>
                  </a:moveTo>
                  <a:cubicBezTo>
                    <a:pt x="13" y="15"/>
                    <a:pt x="13" y="15"/>
                    <a:pt x="13" y="15"/>
                  </a:cubicBezTo>
                  <a:cubicBezTo>
                    <a:pt x="13" y="15"/>
                    <a:pt x="13" y="15"/>
                    <a:pt x="13" y="15"/>
                  </a:cubicBezTo>
                  <a:close/>
                  <a:moveTo>
                    <a:pt x="14" y="9"/>
                  </a:moveTo>
                  <a:cubicBezTo>
                    <a:pt x="15" y="10"/>
                    <a:pt x="15" y="10"/>
                    <a:pt x="15" y="10"/>
                  </a:cubicBezTo>
                  <a:cubicBezTo>
                    <a:pt x="15" y="11"/>
                    <a:pt x="14" y="11"/>
                    <a:pt x="14" y="11"/>
                  </a:cubicBezTo>
                  <a:cubicBezTo>
                    <a:pt x="12" y="11"/>
                    <a:pt x="14" y="9"/>
                    <a:pt x="14" y="9"/>
                  </a:cubicBezTo>
                  <a:close/>
                  <a:moveTo>
                    <a:pt x="14" y="23"/>
                  </a:moveTo>
                  <a:cubicBezTo>
                    <a:pt x="14" y="24"/>
                    <a:pt x="14" y="24"/>
                    <a:pt x="13" y="24"/>
                  </a:cubicBezTo>
                  <a:cubicBezTo>
                    <a:pt x="13" y="23"/>
                    <a:pt x="13" y="23"/>
                    <a:pt x="13" y="23"/>
                  </a:cubicBezTo>
                  <a:lnTo>
                    <a:pt x="14" y="23"/>
                  </a:lnTo>
                  <a:close/>
                  <a:moveTo>
                    <a:pt x="10" y="4"/>
                  </a:moveTo>
                  <a:cubicBezTo>
                    <a:pt x="11" y="6"/>
                    <a:pt x="13" y="5"/>
                    <a:pt x="14" y="4"/>
                  </a:cubicBezTo>
                  <a:cubicBezTo>
                    <a:pt x="14" y="5"/>
                    <a:pt x="14" y="5"/>
                    <a:pt x="14" y="6"/>
                  </a:cubicBezTo>
                  <a:cubicBezTo>
                    <a:pt x="13" y="6"/>
                    <a:pt x="13" y="6"/>
                    <a:pt x="13" y="6"/>
                  </a:cubicBezTo>
                  <a:cubicBezTo>
                    <a:pt x="16" y="8"/>
                    <a:pt x="16" y="8"/>
                    <a:pt x="16" y="8"/>
                  </a:cubicBezTo>
                  <a:cubicBezTo>
                    <a:pt x="14" y="10"/>
                    <a:pt x="13" y="5"/>
                    <a:pt x="11" y="7"/>
                  </a:cubicBezTo>
                  <a:cubicBezTo>
                    <a:pt x="11" y="8"/>
                    <a:pt x="11" y="9"/>
                    <a:pt x="11" y="9"/>
                  </a:cubicBezTo>
                  <a:cubicBezTo>
                    <a:pt x="9" y="7"/>
                    <a:pt x="9" y="7"/>
                    <a:pt x="9" y="7"/>
                  </a:cubicBezTo>
                  <a:cubicBezTo>
                    <a:pt x="9" y="6"/>
                    <a:pt x="8" y="5"/>
                    <a:pt x="10" y="4"/>
                  </a:cubicBezTo>
                  <a:close/>
                  <a:moveTo>
                    <a:pt x="9" y="11"/>
                  </a:moveTo>
                  <a:cubicBezTo>
                    <a:pt x="10" y="12"/>
                    <a:pt x="10" y="12"/>
                    <a:pt x="10" y="12"/>
                  </a:cubicBezTo>
                  <a:cubicBezTo>
                    <a:pt x="10" y="12"/>
                    <a:pt x="10" y="12"/>
                    <a:pt x="10" y="12"/>
                  </a:cubicBezTo>
                  <a:cubicBezTo>
                    <a:pt x="10" y="12"/>
                    <a:pt x="9" y="12"/>
                    <a:pt x="8" y="11"/>
                  </a:cubicBezTo>
                  <a:cubicBezTo>
                    <a:pt x="9" y="11"/>
                    <a:pt x="9" y="11"/>
                    <a:pt x="9" y="11"/>
                  </a:cubicBezTo>
                  <a:close/>
                  <a:moveTo>
                    <a:pt x="10" y="21"/>
                  </a:moveTo>
                  <a:cubicBezTo>
                    <a:pt x="11" y="22"/>
                    <a:pt x="11" y="22"/>
                    <a:pt x="11" y="22"/>
                  </a:cubicBezTo>
                  <a:cubicBezTo>
                    <a:pt x="11" y="24"/>
                    <a:pt x="7" y="22"/>
                    <a:pt x="6" y="24"/>
                  </a:cubicBezTo>
                  <a:cubicBezTo>
                    <a:pt x="6" y="24"/>
                    <a:pt x="5" y="23"/>
                    <a:pt x="5" y="23"/>
                  </a:cubicBezTo>
                  <a:cubicBezTo>
                    <a:pt x="6" y="23"/>
                    <a:pt x="6" y="23"/>
                    <a:pt x="6" y="23"/>
                  </a:cubicBezTo>
                  <a:cubicBezTo>
                    <a:pt x="5" y="22"/>
                    <a:pt x="5" y="22"/>
                    <a:pt x="5" y="22"/>
                  </a:cubicBezTo>
                  <a:cubicBezTo>
                    <a:pt x="5" y="21"/>
                    <a:pt x="6" y="21"/>
                    <a:pt x="6" y="21"/>
                  </a:cubicBezTo>
                  <a:cubicBezTo>
                    <a:pt x="7" y="22"/>
                    <a:pt x="7" y="22"/>
                    <a:pt x="7" y="22"/>
                  </a:cubicBezTo>
                  <a:cubicBezTo>
                    <a:pt x="8" y="23"/>
                    <a:pt x="9" y="22"/>
                    <a:pt x="10" y="21"/>
                  </a:cubicBezTo>
                  <a:close/>
                  <a:moveTo>
                    <a:pt x="7" y="10"/>
                  </a:moveTo>
                  <a:cubicBezTo>
                    <a:pt x="7" y="10"/>
                    <a:pt x="7" y="11"/>
                    <a:pt x="6" y="11"/>
                  </a:cubicBezTo>
                  <a:cubicBezTo>
                    <a:pt x="6" y="11"/>
                    <a:pt x="6" y="11"/>
                    <a:pt x="5" y="10"/>
                  </a:cubicBezTo>
                  <a:cubicBezTo>
                    <a:pt x="6" y="9"/>
                    <a:pt x="6" y="9"/>
                    <a:pt x="6" y="9"/>
                  </a:cubicBezTo>
                  <a:lnTo>
                    <a:pt x="7" y="10"/>
                  </a:lnTo>
                  <a:close/>
                  <a:moveTo>
                    <a:pt x="6" y="13"/>
                  </a:moveTo>
                  <a:cubicBezTo>
                    <a:pt x="6" y="14"/>
                    <a:pt x="6" y="14"/>
                    <a:pt x="6" y="14"/>
                  </a:cubicBezTo>
                  <a:cubicBezTo>
                    <a:pt x="6" y="13"/>
                    <a:pt x="6" y="13"/>
                    <a:pt x="6" y="13"/>
                  </a:cubicBezTo>
                  <a:close/>
                  <a:moveTo>
                    <a:pt x="6" y="5"/>
                  </a:moveTo>
                  <a:cubicBezTo>
                    <a:pt x="6" y="6"/>
                    <a:pt x="6" y="6"/>
                    <a:pt x="6" y="6"/>
                  </a:cubicBezTo>
                  <a:cubicBezTo>
                    <a:pt x="5" y="6"/>
                    <a:pt x="5" y="6"/>
                    <a:pt x="5" y="6"/>
                  </a:cubicBezTo>
                  <a:lnTo>
                    <a:pt x="6" y="5"/>
                  </a:lnTo>
                  <a:close/>
                  <a:moveTo>
                    <a:pt x="6" y="17"/>
                  </a:moveTo>
                  <a:cubicBezTo>
                    <a:pt x="7" y="18"/>
                    <a:pt x="7" y="18"/>
                    <a:pt x="7" y="18"/>
                  </a:cubicBezTo>
                  <a:cubicBezTo>
                    <a:pt x="7" y="19"/>
                    <a:pt x="7" y="19"/>
                    <a:pt x="6" y="20"/>
                  </a:cubicBezTo>
                  <a:cubicBezTo>
                    <a:pt x="5" y="19"/>
                    <a:pt x="5" y="18"/>
                    <a:pt x="6" y="17"/>
                  </a:cubicBezTo>
                  <a:close/>
                  <a:moveTo>
                    <a:pt x="6" y="25"/>
                  </a:moveTo>
                  <a:cubicBezTo>
                    <a:pt x="7" y="27"/>
                    <a:pt x="9" y="27"/>
                    <a:pt x="10" y="26"/>
                  </a:cubicBezTo>
                  <a:cubicBezTo>
                    <a:pt x="10" y="27"/>
                    <a:pt x="10" y="27"/>
                    <a:pt x="10" y="28"/>
                  </a:cubicBezTo>
                  <a:cubicBezTo>
                    <a:pt x="8" y="28"/>
                    <a:pt x="8" y="28"/>
                    <a:pt x="8" y="28"/>
                  </a:cubicBezTo>
                  <a:cubicBezTo>
                    <a:pt x="7" y="28"/>
                    <a:pt x="6" y="29"/>
                    <a:pt x="6" y="29"/>
                  </a:cubicBezTo>
                  <a:cubicBezTo>
                    <a:pt x="7" y="32"/>
                    <a:pt x="9" y="30"/>
                    <a:pt x="10" y="31"/>
                  </a:cubicBezTo>
                  <a:cubicBezTo>
                    <a:pt x="10" y="31"/>
                    <a:pt x="10" y="32"/>
                    <a:pt x="9" y="32"/>
                  </a:cubicBezTo>
                  <a:cubicBezTo>
                    <a:pt x="8" y="31"/>
                    <a:pt x="8" y="31"/>
                    <a:pt x="8" y="31"/>
                  </a:cubicBezTo>
                  <a:cubicBezTo>
                    <a:pt x="7" y="31"/>
                    <a:pt x="6" y="32"/>
                    <a:pt x="5" y="31"/>
                  </a:cubicBezTo>
                  <a:cubicBezTo>
                    <a:pt x="8" y="29"/>
                    <a:pt x="4" y="27"/>
                    <a:pt x="6" y="25"/>
                  </a:cubicBezTo>
                  <a:close/>
                  <a:moveTo>
                    <a:pt x="5" y="34"/>
                  </a:moveTo>
                  <a:cubicBezTo>
                    <a:pt x="7" y="35"/>
                    <a:pt x="7" y="35"/>
                    <a:pt x="7" y="35"/>
                  </a:cubicBezTo>
                  <a:cubicBezTo>
                    <a:pt x="6" y="36"/>
                    <a:pt x="6" y="36"/>
                    <a:pt x="5" y="36"/>
                  </a:cubicBezTo>
                  <a:cubicBezTo>
                    <a:pt x="4" y="36"/>
                    <a:pt x="5" y="34"/>
                    <a:pt x="5" y="34"/>
                  </a:cubicBezTo>
                  <a:close/>
                  <a:moveTo>
                    <a:pt x="36" y="49"/>
                  </a:moveTo>
                  <a:cubicBezTo>
                    <a:pt x="36" y="49"/>
                    <a:pt x="37" y="49"/>
                    <a:pt x="37" y="49"/>
                  </a:cubicBezTo>
                  <a:cubicBezTo>
                    <a:pt x="36" y="49"/>
                    <a:pt x="36" y="49"/>
                    <a:pt x="36" y="49"/>
                  </a:cubicBezTo>
                  <a:close/>
                  <a:moveTo>
                    <a:pt x="206" y="27"/>
                  </a:moveTo>
                  <a:cubicBezTo>
                    <a:pt x="206" y="28"/>
                    <a:pt x="206" y="29"/>
                    <a:pt x="207" y="29"/>
                  </a:cubicBezTo>
                  <a:cubicBezTo>
                    <a:pt x="207" y="29"/>
                    <a:pt x="207" y="28"/>
                    <a:pt x="207" y="28"/>
                  </a:cubicBezTo>
                  <a:cubicBezTo>
                    <a:pt x="207" y="27"/>
                    <a:pt x="206" y="27"/>
                    <a:pt x="206" y="27"/>
                  </a:cubicBezTo>
                  <a:close/>
                  <a:moveTo>
                    <a:pt x="206" y="50"/>
                  </a:moveTo>
                  <a:cubicBezTo>
                    <a:pt x="206" y="50"/>
                    <a:pt x="207" y="49"/>
                    <a:pt x="207" y="48"/>
                  </a:cubicBezTo>
                  <a:cubicBezTo>
                    <a:pt x="206" y="48"/>
                    <a:pt x="205" y="48"/>
                    <a:pt x="205" y="48"/>
                  </a:cubicBezTo>
                  <a:cubicBezTo>
                    <a:pt x="205" y="49"/>
                    <a:pt x="205" y="49"/>
                    <a:pt x="206" y="50"/>
                  </a:cubicBezTo>
                  <a:close/>
                  <a:moveTo>
                    <a:pt x="205" y="40"/>
                  </a:moveTo>
                  <a:cubicBezTo>
                    <a:pt x="205" y="41"/>
                    <a:pt x="205" y="41"/>
                    <a:pt x="206" y="41"/>
                  </a:cubicBezTo>
                  <a:cubicBezTo>
                    <a:pt x="206" y="41"/>
                    <a:pt x="207" y="41"/>
                    <a:pt x="207" y="40"/>
                  </a:cubicBezTo>
                  <a:cubicBezTo>
                    <a:pt x="206" y="39"/>
                    <a:pt x="206" y="39"/>
                    <a:pt x="206" y="39"/>
                  </a:cubicBezTo>
                  <a:cubicBezTo>
                    <a:pt x="205" y="39"/>
                    <a:pt x="205" y="40"/>
                    <a:pt x="205" y="40"/>
                  </a:cubicBezTo>
                  <a:close/>
                  <a:moveTo>
                    <a:pt x="206" y="45"/>
                  </a:moveTo>
                  <a:cubicBezTo>
                    <a:pt x="207" y="45"/>
                    <a:pt x="207" y="45"/>
                    <a:pt x="207" y="45"/>
                  </a:cubicBezTo>
                  <a:cubicBezTo>
                    <a:pt x="207" y="44"/>
                    <a:pt x="206" y="43"/>
                    <a:pt x="205" y="43"/>
                  </a:cubicBezTo>
                  <a:cubicBezTo>
                    <a:pt x="205" y="44"/>
                    <a:pt x="205" y="45"/>
                    <a:pt x="206" y="45"/>
                  </a:cubicBezTo>
                  <a:close/>
                  <a:moveTo>
                    <a:pt x="208" y="23"/>
                  </a:moveTo>
                  <a:cubicBezTo>
                    <a:pt x="207" y="24"/>
                    <a:pt x="207" y="24"/>
                    <a:pt x="207" y="24"/>
                  </a:cubicBezTo>
                  <a:cubicBezTo>
                    <a:pt x="208" y="24"/>
                    <a:pt x="208" y="24"/>
                    <a:pt x="208" y="24"/>
                  </a:cubicBezTo>
                  <a:lnTo>
                    <a:pt x="208" y="23"/>
                  </a:lnTo>
                  <a:close/>
                  <a:moveTo>
                    <a:pt x="206" y="36"/>
                  </a:moveTo>
                  <a:cubicBezTo>
                    <a:pt x="206" y="37"/>
                    <a:pt x="207" y="36"/>
                    <a:pt x="207" y="36"/>
                  </a:cubicBezTo>
                  <a:cubicBezTo>
                    <a:pt x="208" y="35"/>
                    <a:pt x="206" y="34"/>
                    <a:pt x="206" y="35"/>
                  </a:cubicBezTo>
                  <a:cubicBezTo>
                    <a:pt x="206" y="36"/>
                    <a:pt x="206" y="36"/>
                    <a:pt x="206" y="36"/>
                  </a:cubicBezTo>
                  <a:close/>
                  <a:moveTo>
                    <a:pt x="211" y="74"/>
                  </a:moveTo>
                  <a:cubicBezTo>
                    <a:pt x="212" y="74"/>
                    <a:pt x="212" y="74"/>
                    <a:pt x="212" y="74"/>
                  </a:cubicBezTo>
                  <a:cubicBezTo>
                    <a:pt x="211" y="74"/>
                    <a:pt x="211" y="74"/>
                    <a:pt x="211" y="74"/>
                  </a:cubicBezTo>
                  <a:close/>
                  <a:moveTo>
                    <a:pt x="183" y="48"/>
                  </a:moveTo>
                  <a:cubicBezTo>
                    <a:pt x="183" y="47"/>
                    <a:pt x="183" y="47"/>
                    <a:pt x="183" y="47"/>
                  </a:cubicBezTo>
                  <a:cubicBezTo>
                    <a:pt x="182" y="47"/>
                    <a:pt x="182" y="47"/>
                    <a:pt x="182" y="47"/>
                  </a:cubicBezTo>
                  <a:cubicBezTo>
                    <a:pt x="183" y="48"/>
                    <a:pt x="183" y="48"/>
                    <a:pt x="183" y="48"/>
                  </a:cubicBezTo>
                  <a:close/>
                  <a:moveTo>
                    <a:pt x="127" y="87"/>
                  </a:moveTo>
                  <a:cubicBezTo>
                    <a:pt x="126" y="87"/>
                    <a:pt x="125" y="89"/>
                    <a:pt x="127" y="89"/>
                  </a:cubicBezTo>
                  <a:cubicBezTo>
                    <a:pt x="127" y="89"/>
                    <a:pt x="128" y="88"/>
                    <a:pt x="127" y="88"/>
                  </a:cubicBezTo>
                  <a:lnTo>
                    <a:pt x="127" y="87"/>
                  </a:lnTo>
                  <a:close/>
                  <a:moveTo>
                    <a:pt x="183" y="50"/>
                  </a:moveTo>
                  <a:cubicBezTo>
                    <a:pt x="182" y="51"/>
                    <a:pt x="180" y="53"/>
                    <a:pt x="182" y="53"/>
                  </a:cubicBezTo>
                  <a:cubicBezTo>
                    <a:pt x="183" y="52"/>
                    <a:pt x="183" y="51"/>
                    <a:pt x="183" y="50"/>
                  </a:cubicBezTo>
                  <a:close/>
                  <a:moveTo>
                    <a:pt x="185" y="73"/>
                  </a:moveTo>
                  <a:cubicBezTo>
                    <a:pt x="186" y="74"/>
                    <a:pt x="186" y="72"/>
                    <a:pt x="186" y="73"/>
                  </a:cubicBezTo>
                  <a:cubicBezTo>
                    <a:pt x="186" y="73"/>
                    <a:pt x="186" y="72"/>
                    <a:pt x="185" y="71"/>
                  </a:cubicBezTo>
                  <a:cubicBezTo>
                    <a:pt x="185" y="71"/>
                    <a:pt x="185" y="73"/>
                    <a:pt x="185" y="73"/>
                  </a:cubicBezTo>
                  <a:close/>
                  <a:moveTo>
                    <a:pt x="184" y="81"/>
                  </a:moveTo>
                  <a:cubicBezTo>
                    <a:pt x="185" y="81"/>
                    <a:pt x="185" y="81"/>
                    <a:pt x="185" y="81"/>
                  </a:cubicBezTo>
                  <a:cubicBezTo>
                    <a:pt x="185" y="79"/>
                    <a:pt x="187" y="77"/>
                    <a:pt x="186" y="75"/>
                  </a:cubicBezTo>
                  <a:cubicBezTo>
                    <a:pt x="183" y="76"/>
                    <a:pt x="185" y="79"/>
                    <a:pt x="184" y="81"/>
                  </a:cubicBezTo>
                  <a:close/>
                  <a:moveTo>
                    <a:pt x="181" y="65"/>
                  </a:moveTo>
                  <a:cubicBezTo>
                    <a:pt x="183" y="65"/>
                    <a:pt x="183" y="65"/>
                    <a:pt x="183" y="65"/>
                  </a:cubicBezTo>
                  <a:cubicBezTo>
                    <a:pt x="183" y="63"/>
                    <a:pt x="181" y="64"/>
                    <a:pt x="181" y="65"/>
                  </a:cubicBezTo>
                  <a:close/>
                  <a:moveTo>
                    <a:pt x="185" y="87"/>
                  </a:moveTo>
                  <a:cubicBezTo>
                    <a:pt x="185" y="87"/>
                    <a:pt x="185" y="86"/>
                    <a:pt x="186" y="86"/>
                  </a:cubicBezTo>
                  <a:cubicBezTo>
                    <a:pt x="185" y="84"/>
                    <a:pt x="185" y="84"/>
                    <a:pt x="185" y="84"/>
                  </a:cubicBezTo>
                  <a:cubicBezTo>
                    <a:pt x="184" y="85"/>
                    <a:pt x="184" y="85"/>
                    <a:pt x="185" y="87"/>
                  </a:cubicBezTo>
                  <a:close/>
                  <a:moveTo>
                    <a:pt x="184" y="88"/>
                  </a:moveTo>
                  <a:cubicBezTo>
                    <a:pt x="184" y="89"/>
                    <a:pt x="184" y="90"/>
                    <a:pt x="185" y="89"/>
                  </a:cubicBezTo>
                  <a:cubicBezTo>
                    <a:pt x="185" y="89"/>
                    <a:pt x="185" y="88"/>
                    <a:pt x="185" y="88"/>
                  </a:cubicBezTo>
                  <a:cubicBezTo>
                    <a:pt x="185" y="88"/>
                    <a:pt x="184" y="87"/>
                    <a:pt x="184" y="88"/>
                  </a:cubicBezTo>
                  <a:close/>
                  <a:moveTo>
                    <a:pt x="182" y="82"/>
                  </a:moveTo>
                  <a:cubicBezTo>
                    <a:pt x="183" y="82"/>
                    <a:pt x="183" y="80"/>
                    <a:pt x="182" y="79"/>
                  </a:cubicBezTo>
                  <a:cubicBezTo>
                    <a:pt x="180" y="80"/>
                    <a:pt x="181" y="81"/>
                    <a:pt x="182" y="82"/>
                  </a:cubicBezTo>
                  <a:close/>
                  <a:moveTo>
                    <a:pt x="181" y="84"/>
                  </a:moveTo>
                  <a:cubicBezTo>
                    <a:pt x="181" y="84"/>
                    <a:pt x="181" y="85"/>
                    <a:pt x="182" y="85"/>
                  </a:cubicBezTo>
                  <a:cubicBezTo>
                    <a:pt x="182" y="84"/>
                    <a:pt x="182" y="84"/>
                    <a:pt x="182" y="84"/>
                  </a:cubicBezTo>
                  <a:lnTo>
                    <a:pt x="181" y="84"/>
                  </a:lnTo>
                  <a:close/>
                  <a:moveTo>
                    <a:pt x="179" y="72"/>
                  </a:moveTo>
                  <a:cubicBezTo>
                    <a:pt x="178" y="72"/>
                    <a:pt x="178" y="71"/>
                    <a:pt x="178" y="71"/>
                  </a:cubicBezTo>
                  <a:cubicBezTo>
                    <a:pt x="178" y="71"/>
                    <a:pt x="177" y="71"/>
                    <a:pt x="178" y="72"/>
                  </a:cubicBezTo>
                  <a:cubicBezTo>
                    <a:pt x="178" y="72"/>
                    <a:pt x="178" y="72"/>
                    <a:pt x="179" y="72"/>
                  </a:cubicBezTo>
                  <a:close/>
                  <a:moveTo>
                    <a:pt x="182" y="74"/>
                  </a:moveTo>
                  <a:cubicBezTo>
                    <a:pt x="182" y="73"/>
                    <a:pt x="182" y="73"/>
                    <a:pt x="182" y="73"/>
                  </a:cubicBezTo>
                  <a:cubicBezTo>
                    <a:pt x="182" y="73"/>
                    <a:pt x="181" y="74"/>
                    <a:pt x="181" y="74"/>
                  </a:cubicBezTo>
                  <a:cubicBezTo>
                    <a:pt x="182" y="74"/>
                    <a:pt x="182" y="74"/>
                    <a:pt x="182" y="74"/>
                  </a:cubicBezTo>
                  <a:close/>
                  <a:moveTo>
                    <a:pt x="178" y="60"/>
                  </a:moveTo>
                  <a:cubicBezTo>
                    <a:pt x="178" y="60"/>
                    <a:pt x="178" y="60"/>
                    <a:pt x="178" y="60"/>
                  </a:cubicBezTo>
                  <a:cubicBezTo>
                    <a:pt x="178" y="60"/>
                    <a:pt x="178" y="60"/>
                    <a:pt x="178" y="60"/>
                  </a:cubicBezTo>
                  <a:close/>
                  <a:moveTo>
                    <a:pt x="179" y="53"/>
                  </a:moveTo>
                  <a:cubicBezTo>
                    <a:pt x="177" y="53"/>
                    <a:pt x="177" y="53"/>
                    <a:pt x="177" y="53"/>
                  </a:cubicBezTo>
                  <a:cubicBezTo>
                    <a:pt x="178" y="54"/>
                    <a:pt x="178" y="54"/>
                    <a:pt x="178" y="54"/>
                  </a:cubicBezTo>
                  <a:lnTo>
                    <a:pt x="179" y="53"/>
                  </a:lnTo>
                  <a:close/>
                  <a:moveTo>
                    <a:pt x="178" y="62"/>
                  </a:moveTo>
                  <a:cubicBezTo>
                    <a:pt x="179" y="61"/>
                    <a:pt x="179" y="61"/>
                    <a:pt x="179" y="61"/>
                  </a:cubicBezTo>
                  <a:cubicBezTo>
                    <a:pt x="179" y="62"/>
                    <a:pt x="179" y="62"/>
                    <a:pt x="179" y="62"/>
                  </a:cubicBezTo>
                  <a:cubicBezTo>
                    <a:pt x="180" y="61"/>
                    <a:pt x="180" y="61"/>
                    <a:pt x="180" y="61"/>
                  </a:cubicBezTo>
                  <a:cubicBezTo>
                    <a:pt x="178" y="60"/>
                    <a:pt x="178" y="60"/>
                    <a:pt x="178" y="60"/>
                  </a:cubicBezTo>
                  <a:cubicBezTo>
                    <a:pt x="178" y="61"/>
                    <a:pt x="178" y="62"/>
                    <a:pt x="178" y="62"/>
                  </a:cubicBezTo>
                  <a:close/>
                  <a:moveTo>
                    <a:pt x="180" y="42"/>
                  </a:moveTo>
                  <a:cubicBezTo>
                    <a:pt x="182" y="40"/>
                    <a:pt x="181" y="44"/>
                    <a:pt x="183" y="45"/>
                  </a:cubicBezTo>
                  <a:cubicBezTo>
                    <a:pt x="183" y="43"/>
                    <a:pt x="184" y="40"/>
                    <a:pt x="183" y="38"/>
                  </a:cubicBezTo>
                  <a:cubicBezTo>
                    <a:pt x="185" y="35"/>
                    <a:pt x="181" y="33"/>
                    <a:pt x="184" y="30"/>
                  </a:cubicBezTo>
                  <a:cubicBezTo>
                    <a:pt x="183" y="29"/>
                    <a:pt x="183" y="29"/>
                    <a:pt x="183" y="29"/>
                  </a:cubicBezTo>
                  <a:cubicBezTo>
                    <a:pt x="183" y="29"/>
                    <a:pt x="183" y="29"/>
                    <a:pt x="183" y="29"/>
                  </a:cubicBezTo>
                  <a:cubicBezTo>
                    <a:pt x="183" y="29"/>
                    <a:pt x="182" y="29"/>
                    <a:pt x="182" y="29"/>
                  </a:cubicBezTo>
                  <a:cubicBezTo>
                    <a:pt x="180" y="31"/>
                    <a:pt x="183" y="33"/>
                    <a:pt x="180" y="35"/>
                  </a:cubicBezTo>
                  <a:cubicBezTo>
                    <a:pt x="179" y="34"/>
                    <a:pt x="178" y="34"/>
                    <a:pt x="177" y="35"/>
                  </a:cubicBezTo>
                  <a:cubicBezTo>
                    <a:pt x="177" y="36"/>
                    <a:pt x="177" y="36"/>
                    <a:pt x="177" y="36"/>
                  </a:cubicBezTo>
                  <a:cubicBezTo>
                    <a:pt x="176" y="36"/>
                    <a:pt x="177" y="35"/>
                    <a:pt x="176" y="35"/>
                  </a:cubicBezTo>
                  <a:cubicBezTo>
                    <a:pt x="173" y="36"/>
                    <a:pt x="173" y="36"/>
                    <a:pt x="173" y="36"/>
                  </a:cubicBezTo>
                  <a:cubicBezTo>
                    <a:pt x="172" y="36"/>
                    <a:pt x="173" y="34"/>
                    <a:pt x="171" y="36"/>
                  </a:cubicBezTo>
                  <a:cubicBezTo>
                    <a:pt x="171" y="36"/>
                    <a:pt x="171" y="37"/>
                    <a:pt x="172" y="37"/>
                  </a:cubicBezTo>
                  <a:cubicBezTo>
                    <a:pt x="173" y="36"/>
                    <a:pt x="174" y="37"/>
                    <a:pt x="174" y="38"/>
                  </a:cubicBezTo>
                  <a:cubicBezTo>
                    <a:pt x="175" y="39"/>
                    <a:pt x="175" y="39"/>
                    <a:pt x="175" y="39"/>
                  </a:cubicBezTo>
                  <a:cubicBezTo>
                    <a:pt x="177" y="36"/>
                    <a:pt x="177" y="36"/>
                    <a:pt x="177" y="36"/>
                  </a:cubicBezTo>
                  <a:cubicBezTo>
                    <a:pt x="178" y="37"/>
                    <a:pt x="178" y="38"/>
                    <a:pt x="179" y="38"/>
                  </a:cubicBezTo>
                  <a:cubicBezTo>
                    <a:pt x="180" y="36"/>
                    <a:pt x="180" y="36"/>
                    <a:pt x="180" y="35"/>
                  </a:cubicBezTo>
                  <a:cubicBezTo>
                    <a:pt x="183" y="37"/>
                    <a:pt x="183" y="37"/>
                    <a:pt x="183" y="37"/>
                  </a:cubicBezTo>
                  <a:cubicBezTo>
                    <a:pt x="182" y="38"/>
                    <a:pt x="181" y="41"/>
                    <a:pt x="179" y="39"/>
                  </a:cubicBezTo>
                  <a:cubicBezTo>
                    <a:pt x="178" y="41"/>
                    <a:pt x="179" y="43"/>
                    <a:pt x="179" y="45"/>
                  </a:cubicBezTo>
                  <a:cubicBezTo>
                    <a:pt x="180" y="45"/>
                    <a:pt x="180" y="45"/>
                    <a:pt x="180" y="45"/>
                  </a:cubicBezTo>
                  <a:cubicBezTo>
                    <a:pt x="181" y="44"/>
                    <a:pt x="179" y="43"/>
                    <a:pt x="180" y="42"/>
                  </a:cubicBezTo>
                  <a:close/>
                  <a:moveTo>
                    <a:pt x="182" y="77"/>
                  </a:moveTo>
                  <a:cubicBezTo>
                    <a:pt x="182" y="77"/>
                    <a:pt x="182" y="77"/>
                    <a:pt x="182" y="77"/>
                  </a:cubicBezTo>
                  <a:cubicBezTo>
                    <a:pt x="183" y="77"/>
                    <a:pt x="183" y="75"/>
                    <a:pt x="181" y="76"/>
                  </a:cubicBezTo>
                  <a:cubicBezTo>
                    <a:pt x="180" y="76"/>
                    <a:pt x="181" y="77"/>
                    <a:pt x="182" y="77"/>
                  </a:cubicBezTo>
                  <a:close/>
                  <a:moveTo>
                    <a:pt x="178" y="48"/>
                  </a:moveTo>
                  <a:cubicBezTo>
                    <a:pt x="177" y="49"/>
                    <a:pt x="178" y="52"/>
                    <a:pt x="179" y="52"/>
                  </a:cubicBezTo>
                  <a:cubicBezTo>
                    <a:pt x="180" y="51"/>
                    <a:pt x="179" y="50"/>
                    <a:pt x="180" y="50"/>
                  </a:cubicBezTo>
                  <a:cubicBezTo>
                    <a:pt x="180" y="49"/>
                    <a:pt x="179" y="47"/>
                    <a:pt x="178" y="48"/>
                  </a:cubicBezTo>
                  <a:close/>
                  <a:moveTo>
                    <a:pt x="178" y="59"/>
                  </a:moveTo>
                  <a:cubicBezTo>
                    <a:pt x="178" y="59"/>
                    <a:pt x="178" y="60"/>
                    <a:pt x="178" y="60"/>
                  </a:cubicBezTo>
                  <a:cubicBezTo>
                    <a:pt x="178" y="60"/>
                    <a:pt x="178" y="60"/>
                    <a:pt x="178" y="60"/>
                  </a:cubicBezTo>
                  <a:lnTo>
                    <a:pt x="178" y="59"/>
                  </a:lnTo>
                  <a:close/>
                  <a:moveTo>
                    <a:pt x="188" y="80"/>
                  </a:moveTo>
                  <a:cubicBezTo>
                    <a:pt x="187" y="80"/>
                    <a:pt x="187" y="82"/>
                    <a:pt x="188" y="82"/>
                  </a:cubicBezTo>
                  <a:cubicBezTo>
                    <a:pt x="189" y="82"/>
                    <a:pt x="189" y="82"/>
                    <a:pt x="189" y="81"/>
                  </a:cubicBezTo>
                  <a:cubicBezTo>
                    <a:pt x="189" y="81"/>
                    <a:pt x="189" y="80"/>
                    <a:pt x="188" y="80"/>
                  </a:cubicBezTo>
                  <a:close/>
                  <a:moveTo>
                    <a:pt x="191" y="83"/>
                  </a:moveTo>
                  <a:cubicBezTo>
                    <a:pt x="192" y="83"/>
                    <a:pt x="192" y="82"/>
                    <a:pt x="192" y="82"/>
                  </a:cubicBezTo>
                  <a:cubicBezTo>
                    <a:pt x="192" y="81"/>
                    <a:pt x="192" y="81"/>
                    <a:pt x="192" y="81"/>
                  </a:cubicBezTo>
                  <a:cubicBezTo>
                    <a:pt x="192" y="80"/>
                    <a:pt x="192" y="80"/>
                    <a:pt x="192" y="80"/>
                  </a:cubicBezTo>
                  <a:cubicBezTo>
                    <a:pt x="191" y="80"/>
                    <a:pt x="190" y="82"/>
                    <a:pt x="191" y="83"/>
                  </a:cubicBezTo>
                  <a:close/>
                  <a:moveTo>
                    <a:pt x="192" y="63"/>
                  </a:moveTo>
                  <a:cubicBezTo>
                    <a:pt x="191" y="64"/>
                    <a:pt x="191" y="65"/>
                    <a:pt x="191" y="66"/>
                  </a:cubicBezTo>
                  <a:cubicBezTo>
                    <a:pt x="193" y="66"/>
                    <a:pt x="193" y="66"/>
                    <a:pt x="193" y="66"/>
                  </a:cubicBezTo>
                  <a:cubicBezTo>
                    <a:pt x="191" y="64"/>
                    <a:pt x="194" y="64"/>
                    <a:pt x="192" y="63"/>
                  </a:cubicBezTo>
                  <a:close/>
                  <a:moveTo>
                    <a:pt x="192" y="62"/>
                  </a:moveTo>
                  <a:cubicBezTo>
                    <a:pt x="193" y="62"/>
                    <a:pt x="193" y="62"/>
                    <a:pt x="193" y="62"/>
                  </a:cubicBezTo>
                  <a:cubicBezTo>
                    <a:pt x="193" y="61"/>
                    <a:pt x="192" y="61"/>
                    <a:pt x="192" y="61"/>
                  </a:cubicBezTo>
                  <a:lnTo>
                    <a:pt x="192" y="62"/>
                  </a:lnTo>
                  <a:close/>
                  <a:moveTo>
                    <a:pt x="191" y="78"/>
                  </a:moveTo>
                  <a:cubicBezTo>
                    <a:pt x="192" y="78"/>
                    <a:pt x="192" y="77"/>
                    <a:pt x="193" y="77"/>
                  </a:cubicBezTo>
                  <a:cubicBezTo>
                    <a:pt x="192" y="76"/>
                    <a:pt x="192" y="76"/>
                    <a:pt x="192" y="76"/>
                  </a:cubicBezTo>
                  <a:cubicBezTo>
                    <a:pt x="192" y="76"/>
                    <a:pt x="190" y="77"/>
                    <a:pt x="191" y="78"/>
                  </a:cubicBezTo>
                  <a:close/>
                  <a:moveTo>
                    <a:pt x="193" y="60"/>
                  </a:moveTo>
                  <a:cubicBezTo>
                    <a:pt x="193" y="60"/>
                    <a:pt x="193" y="60"/>
                    <a:pt x="193" y="60"/>
                  </a:cubicBezTo>
                  <a:cubicBezTo>
                    <a:pt x="192" y="60"/>
                    <a:pt x="192" y="60"/>
                    <a:pt x="192" y="60"/>
                  </a:cubicBezTo>
                  <a:cubicBezTo>
                    <a:pt x="192" y="60"/>
                    <a:pt x="192" y="61"/>
                    <a:pt x="192" y="61"/>
                  </a:cubicBezTo>
                  <a:cubicBezTo>
                    <a:pt x="192" y="61"/>
                    <a:pt x="193" y="61"/>
                    <a:pt x="193" y="60"/>
                  </a:cubicBezTo>
                  <a:close/>
                  <a:moveTo>
                    <a:pt x="197" y="50"/>
                  </a:moveTo>
                  <a:cubicBezTo>
                    <a:pt x="198" y="47"/>
                    <a:pt x="201" y="52"/>
                    <a:pt x="200" y="48"/>
                  </a:cubicBezTo>
                  <a:cubicBezTo>
                    <a:pt x="200" y="46"/>
                    <a:pt x="199" y="48"/>
                    <a:pt x="198" y="48"/>
                  </a:cubicBezTo>
                  <a:cubicBezTo>
                    <a:pt x="198" y="48"/>
                    <a:pt x="198" y="48"/>
                    <a:pt x="198" y="48"/>
                  </a:cubicBezTo>
                  <a:cubicBezTo>
                    <a:pt x="196" y="46"/>
                    <a:pt x="194" y="49"/>
                    <a:pt x="193" y="47"/>
                  </a:cubicBezTo>
                  <a:cubicBezTo>
                    <a:pt x="192" y="49"/>
                    <a:pt x="186" y="47"/>
                    <a:pt x="189" y="50"/>
                  </a:cubicBezTo>
                  <a:cubicBezTo>
                    <a:pt x="190" y="51"/>
                    <a:pt x="190" y="50"/>
                    <a:pt x="190" y="50"/>
                  </a:cubicBezTo>
                  <a:cubicBezTo>
                    <a:pt x="191" y="49"/>
                    <a:pt x="190" y="49"/>
                    <a:pt x="190" y="49"/>
                  </a:cubicBezTo>
                  <a:cubicBezTo>
                    <a:pt x="191" y="48"/>
                    <a:pt x="192" y="49"/>
                    <a:pt x="192" y="49"/>
                  </a:cubicBezTo>
                  <a:cubicBezTo>
                    <a:pt x="192" y="50"/>
                    <a:pt x="192" y="50"/>
                    <a:pt x="192" y="51"/>
                  </a:cubicBezTo>
                  <a:cubicBezTo>
                    <a:pt x="194" y="51"/>
                    <a:pt x="193" y="49"/>
                    <a:pt x="194" y="49"/>
                  </a:cubicBezTo>
                  <a:cubicBezTo>
                    <a:pt x="195" y="49"/>
                    <a:pt x="196" y="50"/>
                    <a:pt x="197" y="50"/>
                  </a:cubicBezTo>
                  <a:close/>
                  <a:moveTo>
                    <a:pt x="199" y="52"/>
                  </a:moveTo>
                  <a:cubicBezTo>
                    <a:pt x="198" y="53"/>
                    <a:pt x="200" y="53"/>
                    <a:pt x="200" y="52"/>
                  </a:cubicBezTo>
                  <a:cubicBezTo>
                    <a:pt x="200" y="52"/>
                    <a:pt x="199" y="51"/>
                    <a:pt x="199" y="52"/>
                  </a:cubicBezTo>
                  <a:close/>
                  <a:moveTo>
                    <a:pt x="192" y="57"/>
                  </a:moveTo>
                  <a:cubicBezTo>
                    <a:pt x="194" y="57"/>
                    <a:pt x="194" y="57"/>
                    <a:pt x="194" y="57"/>
                  </a:cubicBezTo>
                  <a:cubicBezTo>
                    <a:pt x="193" y="56"/>
                    <a:pt x="193" y="55"/>
                    <a:pt x="193" y="55"/>
                  </a:cubicBezTo>
                  <a:cubicBezTo>
                    <a:pt x="191" y="54"/>
                    <a:pt x="191" y="56"/>
                    <a:pt x="192" y="57"/>
                  </a:cubicBezTo>
                  <a:close/>
                  <a:moveTo>
                    <a:pt x="186" y="69"/>
                  </a:moveTo>
                  <a:cubicBezTo>
                    <a:pt x="186" y="68"/>
                    <a:pt x="186" y="68"/>
                    <a:pt x="186" y="67"/>
                  </a:cubicBezTo>
                  <a:cubicBezTo>
                    <a:pt x="185" y="68"/>
                    <a:pt x="185" y="68"/>
                    <a:pt x="185" y="68"/>
                  </a:cubicBezTo>
                  <a:cubicBezTo>
                    <a:pt x="185" y="68"/>
                    <a:pt x="185" y="69"/>
                    <a:pt x="185" y="69"/>
                  </a:cubicBezTo>
                  <a:lnTo>
                    <a:pt x="186" y="69"/>
                  </a:lnTo>
                  <a:close/>
                  <a:moveTo>
                    <a:pt x="192" y="54"/>
                  </a:moveTo>
                  <a:cubicBezTo>
                    <a:pt x="193" y="54"/>
                    <a:pt x="193" y="53"/>
                    <a:pt x="194" y="53"/>
                  </a:cubicBezTo>
                  <a:cubicBezTo>
                    <a:pt x="192" y="53"/>
                    <a:pt x="192" y="53"/>
                    <a:pt x="192" y="53"/>
                  </a:cubicBezTo>
                  <a:cubicBezTo>
                    <a:pt x="192" y="53"/>
                    <a:pt x="192" y="53"/>
                    <a:pt x="192" y="54"/>
                  </a:cubicBezTo>
                  <a:close/>
                  <a:moveTo>
                    <a:pt x="186" y="59"/>
                  </a:moveTo>
                  <a:cubicBezTo>
                    <a:pt x="186" y="58"/>
                    <a:pt x="185" y="59"/>
                    <a:pt x="185" y="60"/>
                  </a:cubicBezTo>
                  <a:cubicBezTo>
                    <a:pt x="185" y="60"/>
                    <a:pt x="185" y="60"/>
                    <a:pt x="185" y="61"/>
                  </a:cubicBezTo>
                  <a:cubicBezTo>
                    <a:pt x="184" y="62"/>
                    <a:pt x="184" y="60"/>
                    <a:pt x="183" y="61"/>
                  </a:cubicBezTo>
                  <a:cubicBezTo>
                    <a:pt x="184" y="61"/>
                    <a:pt x="185" y="62"/>
                    <a:pt x="186" y="62"/>
                  </a:cubicBezTo>
                  <a:cubicBezTo>
                    <a:pt x="187" y="61"/>
                    <a:pt x="186" y="59"/>
                    <a:pt x="186" y="59"/>
                  </a:cubicBezTo>
                  <a:close/>
                  <a:moveTo>
                    <a:pt x="146" y="63"/>
                  </a:moveTo>
                  <a:cubicBezTo>
                    <a:pt x="146" y="63"/>
                    <a:pt x="147" y="63"/>
                    <a:pt x="148" y="63"/>
                  </a:cubicBezTo>
                  <a:cubicBezTo>
                    <a:pt x="148" y="62"/>
                    <a:pt x="148" y="62"/>
                    <a:pt x="148" y="62"/>
                  </a:cubicBezTo>
                  <a:cubicBezTo>
                    <a:pt x="147" y="61"/>
                    <a:pt x="149" y="58"/>
                    <a:pt x="148" y="57"/>
                  </a:cubicBezTo>
                  <a:cubicBezTo>
                    <a:pt x="148" y="56"/>
                    <a:pt x="149" y="55"/>
                    <a:pt x="147" y="54"/>
                  </a:cubicBezTo>
                  <a:cubicBezTo>
                    <a:pt x="146" y="55"/>
                    <a:pt x="144" y="55"/>
                    <a:pt x="143" y="56"/>
                  </a:cubicBezTo>
                  <a:cubicBezTo>
                    <a:pt x="142" y="56"/>
                    <a:pt x="141" y="56"/>
                    <a:pt x="140" y="57"/>
                  </a:cubicBezTo>
                  <a:cubicBezTo>
                    <a:pt x="140" y="57"/>
                    <a:pt x="140" y="59"/>
                    <a:pt x="141" y="59"/>
                  </a:cubicBezTo>
                  <a:cubicBezTo>
                    <a:pt x="142" y="59"/>
                    <a:pt x="143" y="56"/>
                    <a:pt x="144" y="58"/>
                  </a:cubicBezTo>
                  <a:cubicBezTo>
                    <a:pt x="145" y="58"/>
                    <a:pt x="145" y="53"/>
                    <a:pt x="147" y="56"/>
                  </a:cubicBezTo>
                  <a:cubicBezTo>
                    <a:pt x="147" y="58"/>
                    <a:pt x="145" y="59"/>
                    <a:pt x="147" y="60"/>
                  </a:cubicBezTo>
                  <a:cubicBezTo>
                    <a:pt x="146" y="60"/>
                    <a:pt x="146" y="62"/>
                    <a:pt x="146" y="63"/>
                  </a:cubicBezTo>
                  <a:close/>
                  <a:moveTo>
                    <a:pt x="188" y="86"/>
                  </a:moveTo>
                  <a:cubicBezTo>
                    <a:pt x="189" y="86"/>
                    <a:pt x="189" y="86"/>
                    <a:pt x="189" y="86"/>
                  </a:cubicBezTo>
                  <a:cubicBezTo>
                    <a:pt x="188" y="85"/>
                    <a:pt x="188" y="85"/>
                    <a:pt x="188" y="85"/>
                  </a:cubicBezTo>
                  <a:cubicBezTo>
                    <a:pt x="187" y="85"/>
                    <a:pt x="188" y="86"/>
                    <a:pt x="188" y="86"/>
                  </a:cubicBezTo>
                  <a:close/>
                  <a:moveTo>
                    <a:pt x="185" y="63"/>
                  </a:moveTo>
                  <a:cubicBezTo>
                    <a:pt x="186" y="63"/>
                    <a:pt x="184" y="64"/>
                    <a:pt x="185" y="65"/>
                  </a:cubicBezTo>
                  <a:cubicBezTo>
                    <a:pt x="186" y="66"/>
                    <a:pt x="186" y="65"/>
                    <a:pt x="187" y="64"/>
                  </a:cubicBezTo>
                  <a:cubicBezTo>
                    <a:pt x="187" y="63"/>
                    <a:pt x="186" y="63"/>
                    <a:pt x="185" y="63"/>
                  </a:cubicBezTo>
                  <a:close/>
                  <a:moveTo>
                    <a:pt x="189" y="73"/>
                  </a:moveTo>
                  <a:cubicBezTo>
                    <a:pt x="190" y="72"/>
                    <a:pt x="189" y="72"/>
                    <a:pt x="188" y="72"/>
                  </a:cubicBezTo>
                  <a:cubicBezTo>
                    <a:pt x="188" y="73"/>
                    <a:pt x="189" y="73"/>
                    <a:pt x="189" y="73"/>
                  </a:cubicBezTo>
                  <a:close/>
                  <a:moveTo>
                    <a:pt x="191" y="67"/>
                  </a:moveTo>
                  <a:cubicBezTo>
                    <a:pt x="190" y="68"/>
                    <a:pt x="188" y="67"/>
                    <a:pt x="188" y="69"/>
                  </a:cubicBezTo>
                  <a:cubicBezTo>
                    <a:pt x="188" y="69"/>
                    <a:pt x="189" y="70"/>
                    <a:pt x="189" y="70"/>
                  </a:cubicBezTo>
                  <a:cubicBezTo>
                    <a:pt x="190" y="69"/>
                    <a:pt x="191" y="70"/>
                    <a:pt x="192" y="70"/>
                  </a:cubicBezTo>
                  <a:cubicBezTo>
                    <a:pt x="191" y="69"/>
                    <a:pt x="194" y="67"/>
                    <a:pt x="191" y="67"/>
                  </a:cubicBezTo>
                  <a:close/>
                  <a:moveTo>
                    <a:pt x="198" y="56"/>
                  </a:moveTo>
                  <a:cubicBezTo>
                    <a:pt x="199" y="57"/>
                    <a:pt x="200" y="57"/>
                    <a:pt x="200" y="57"/>
                  </a:cubicBezTo>
                  <a:cubicBezTo>
                    <a:pt x="199" y="57"/>
                    <a:pt x="200" y="55"/>
                    <a:pt x="198" y="56"/>
                  </a:cubicBezTo>
                  <a:close/>
                  <a:moveTo>
                    <a:pt x="192" y="74"/>
                  </a:moveTo>
                  <a:cubicBezTo>
                    <a:pt x="193" y="74"/>
                    <a:pt x="193" y="73"/>
                    <a:pt x="192" y="72"/>
                  </a:cubicBezTo>
                  <a:cubicBezTo>
                    <a:pt x="191" y="71"/>
                    <a:pt x="191" y="74"/>
                    <a:pt x="192" y="74"/>
                  </a:cubicBezTo>
                  <a:close/>
                  <a:moveTo>
                    <a:pt x="188" y="75"/>
                  </a:moveTo>
                  <a:cubicBezTo>
                    <a:pt x="189" y="78"/>
                    <a:pt x="189" y="78"/>
                    <a:pt x="189" y="78"/>
                  </a:cubicBezTo>
                  <a:cubicBezTo>
                    <a:pt x="190" y="77"/>
                    <a:pt x="190" y="77"/>
                    <a:pt x="190" y="77"/>
                  </a:cubicBezTo>
                  <a:cubicBezTo>
                    <a:pt x="188" y="77"/>
                    <a:pt x="190" y="74"/>
                    <a:pt x="188" y="75"/>
                  </a:cubicBezTo>
                  <a:close/>
                  <a:moveTo>
                    <a:pt x="179" y="77"/>
                  </a:moveTo>
                  <a:cubicBezTo>
                    <a:pt x="178" y="76"/>
                    <a:pt x="179" y="77"/>
                    <a:pt x="178" y="75"/>
                  </a:cubicBezTo>
                  <a:cubicBezTo>
                    <a:pt x="177" y="76"/>
                    <a:pt x="177" y="76"/>
                    <a:pt x="177" y="76"/>
                  </a:cubicBezTo>
                  <a:cubicBezTo>
                    <a:pt x="177" y="76"/>
                    <a:pt x="178" y="78"/>
                    <a:pt x="179" y="77"/>
                  </a:cubicBezTo>
                  <a:close/>
                  <a:moveTo>
                    <a:pt x="154" y="84"/>
                  </a:moveTo>
                  <a:cubicBezTo>
                    <a:pt x="152" y="84"/>
                    <a:pt x="152" y="85"/>
                    <a:pt x="152" y="86"/>
                  </a:cubicBezTo>
                  <a:cubicBezTo>
                    <a:pt x="155" y="87"/>
                    <a:pt x="155" y="87"/>
                    <a:pt x="155" y="87"/>
                  </a:cubicBezTo>
                  <a:cubicBezTo>
                    <a:pt x="156" y="87"/>
                    <a:pt x="156" y="87"/>
                    <a:pt x="157" y="86"/>
                  </a:cubicBezTo>
                  <a:cubicBezTo>
                    <a:pt x="157" y="86"/>
                    <a:pt x="157" y="86"/>
                    <a:pt x="157" y="86"/>
                  </a:cubicBezTo>
                  <a:cubicBezTo>
                    <a:pt x="155" y="84"/>
                    <a:pt x="152" y="88"/>
                    <a:pt x="154" y="84"/>
                  </a:cubicBezTo>
                  <a:close/>
                  <a:moveTo>
                    <a:pt x="178" y="83"/>
                  </a:moveTo>
                  <a:cubicBezTo>
                    <a:pt x="177" y="82"/>
                    <a:pt x="177" y="83"/>
                    <a:pt x="176" y="84"/>
                  </a:cubicBezTo>
                  <a:cubicBezTo>
                    <a:pt x="178" y="85"/>
                    <a:pt x="177" y="86"/>
                    <a:pt x="177" y="87"/>
                  </a:cubicBezTo>
                  <a:cubicBezTo>
                    <a:pt x="178" y="87"/>
                    <a:pt x="179" y="85"/>
                    <a:pt x="179" y="84"/>
                  </a:cubicBezTo>
                  <a:cubicBezTo>
                    <a:pt x="179" y="84"/>
                    <a:pt x="178" y="83"/>
                    <a:pt x="178" y="83"/>
                  </a:cubicBezTo>
                  <a:close/>
                  <a:moveTo>
                    <a:pt x="156" y="84"/>
                  </a:moveTo>
                  <a:cubicBezTo>
                    <a:pt x="155" y="83"/>
                    <a:pt x="155" y="83"/>
                    <a:pt x="155" y="83"/>
                  </a:cubicBezTo>
                  <a:cubicBezTo>
                    <a:pt x="155" y="83"/>
                    <a:pt x="155" y="83"/>
                    <a:pt x="155" y="83"/>
                  </a:cubicBezTo>
                  <a:cubicBezTo>
                    <a:pt x="156" y="83"/>
                    <a:pt x="155" y="85"/>
                    <a:pt x="156" y="84"/>
                  </a:cubicBezTo>
                  <a:close/>
                  <a:moveTo>
                    <a:pt x="153" y="89"/>
                  </a:moveTo>
                  <a:cubicBezTo>
                    <a:pt x="152" y="90"/>
                    <a:pt x="152" y="90"/>
                    <a:pt x="152" y="90"/>
                  </a:cubicBezTo>
                  <a:cubicBezTo>
                    <a:pt x="152" y="90"/>
                    <a:pt x="152" y="90"/>
                    <a:pt x="152" y="90"/>
                  </a:cubicBezTo>
                  <a:cubicBezTo>
                    <a:pt x="152" y="90"/>
                    <a:pt x="153" y="90"/>
                    <a:pt x="153" y="89"/>
                  </a:cubicBezTo>
                  <a:close/>
                  <a:moveTo>
                    <a:pt x="158" y="56"/>
                  </a:moveTo>
                  <a:cubicBezTo>
                    <a:pt x="157" y="55"/>
                    <a:pt x="157" y="55"/>
                    <a:pt x="157" y="55"/>
                  </a:cubicBezTo>
                  <a:cubicBezTo>
                    <a:pt x="157" y="56"/>
                    <a:pt x="156" y="56"/>
                    <a:pt x="157" y="57"/>
                  </a:cubicBezTo>
                  <a:cubicBezTo>
                    <a:pt x="158" y="57"/>
                    <a:pt x="159" y="56"/>
                    <a:pt x="158" y="56"/>
                  </a:cubicBezTo>
                  <a:close/>
                  <a:moveTo>
                    <a:pt x="158" y="89"/>
                  </a:moveTo>
                  <a:cubicBezTo>
                    <a:pt x="158" y="90"/>
                    <a:pt x="159" y="90"/>
                    <a:pt x="159" y="91"/>
                  </a:cubicBezTo>
                  <a:cubicBezTo>
                    <a:pt x="159" y="90"/>
                    <a:pt x="160" y="89"/>
                    <a:pt x="161" y="89"/>
                  </a:cubicBezTo>
                  <a:cubicBezTo>
                    <a:pt x="160" y="89"/>
                    <a:pt x="159" y="88"/>
                    <a:pt x="158" y="89"/>
                  </a:cubicBezTo>
                  <a:close/>
                  <a:moveTo>
                    <a:pt x="156" y="67"/>
                  </a:moveTo>
                  <a:cubicBezTo>
                    <a:pt x="159" y="64"/>
                    <a:pt x="156" y="61"/>
                    <a:pt x="158" y="59"/>
                  </a:cubicBezTo>
                  <a:cubicBezTo>
                    <a:pt x="156" y="58"/>
                    <a:pt x="154" y="59"/>
                    <a:pt x="153" y="60"/>
                  </a:cubicBezTo>
                  <a:cubicBezTo>
                    <a:pt x="152" y="61"/>
                    <a:pt x="153" y="61"/>
                    <a:pt x="154" y="61"/>
                  </a:cubicBezTo>
                  <a:cubicBezTo>
                    <a:pt x="155" y="61"/>
                    <a:pt x="155" y="61"/>
                    <a:pt x="155" y="61"/>
                  </a:cubicBezTo>
                  <a:cubicBezTo>
                    <a:pt x="154" y="61"/>
                    <a:pt x="154" y="61"/>
                    <a:pt x="154" y="60"/>
                  </a:cubicBezTo>
                  <a:cubicBezTo>
                    <a:pt x="155" y="60"/>
                    <a:pt x="156" y="60"/>
                    <a:pt x="156" y="60"/>
                  </a:cubicBezTo>
                  <a:cubicBezTo>
                    <a:pt x="159" y="62"/>
                    <a:pt x="152" y="63"/>
                    <a:pt x="156" y="65"/>
                  </a:cubicBezTo>
                  <a:cubicBezTo>
                    <a:pt x="155" y="66"/>
                    <a:pt x="154" y="68"/>
                    <a:pt x="154" y="68"/>
                  </a:cubicBezTo>
                  <a:cubicBezTo>
                    <a:pt x="153" y="68"/>
                    <a:pt x="153" y="68"/>
                    <a:pt x="153" y="68"/>
                  </a:cubicBezTo>
                  <a:cubicBezTo>
                    <a:pt x="154" y="68"/>
                    <a:pt x="154" y="67"/>
                    <a:pt x="156" y="69"/>
                  </a:cubicBezTo>
                  <a:cubicBezTo>
                    <a:pt x="157" y="71"/>
                    <a:pt x="153" y="73"/>
                    <a:pt x="156" y="75"/>
                  </a:cubicBezTo>
                  <a:cubicBezTo>
                    <a:pt x="157" y="74"/>
                    <a:pt x="157" y="74"/>
                    <a:pt x="157" y="73"/>
                  </a:cubicBezTo>
                  <a:cubicBezTo>
                    <a:pt x="154" y="71"/>
                    <a:pt x="161" y="69"/>
                    <a:pt x="156" y="67"/>
                  </a:cubicBezTo>
                  <a:close/>
                  <a:moveTo>
                    <a:pt x="159" y="91"/>
                  </a:moveTo>
                  <a:cubicBezTo>
                    <a:pt x="159" y="91"/>
                    <a:pt x="159" y="91"/>
                    <a:pt x="159" y="91"/>
                  </a:cubicBezTo>
                  <a:cubicBezTo>
                    <a:pt x="159" y="91"/>
                    <a:pt x="159" y="91"/>
                    <a:pt x="159" y="91"/>
                  </a:cubicBezTo>
                  <a:close/>
                  <a:moveTo>
                    <a:pt x="154" y="81"/>
                  </a:moveTo>
                  <a:cubicBezTo>
                    <a:pt x="153" y="80"/>
                    <a:pt x="153" y="80"/>
                    <a:pt x="152" y="79"/>
                  </a:cubicBezTo>
                  <a:cubicBezTo>
                    <a:pt x="150" y="78"/>
                    <a:pt x="151" y="81"/>
                    <a:pt x="150" y="82"/>
                  </a:cubicBezTo>
                  <a:cubicBezTo>
                    <a:pt x="151" y="83"/>
                    <a:pt x="153" y="83"/>
                    <a:pt x="154" y="81"/>
                  </a:cubicBezTo>
                  <a:close/>
                  <a:moveTo>
                    <a:pt x="129" y="89"/>
                  </a:moveTo>
                  <a:cubicBezTo>
                    <a:pt x="130" y="90"/>
                    <a:pt x="131" y="88"/>
                    <a:pt x="131" y="87"/>
                  </a:cubicBezTo>
                  <a:cubicBezTo>
                    <a:pt x="130" y="86"/>
                    <a:pt x="129" y="88"/>
                    <a:pt x="129" y="89"/>
                  </a:cubicBezTo>
                  <a:close/>
                  <a:moveTo>
                    <a:pt x="139" y="86"/>
                  </a:moveTo>
                  <a:cubicBezTo>
                    <a:pt x="130" y="78"/>
                    <a:pt x="130" y="78"/>
                    <a:pt x="130" y="78"/>
                  </a:cubicBezTo>
                  <a:cubicBezTo>
                    <a:pt x="131" y="76"/>
                    <a:pt x="133" y="77"/>
                    <a:pt x="134" y="78"/>
                  </a:cubicBezTo>
                  <a:cubicBezTo>
                    <a:pt x="134" y="78"/>
                    <a:pt x="134" y="78"/>
                    <a:pt x="134" y="78"/>
                  </a:cubicBezTo>
                  <a:cubicBezTo>
                    <a:pt x="140" y="84"/>
                    <a:pt x="140" y="84"/>
                    <a:pt x="140" y="84"/>
                  </a:cubicBezTo>
                  <a:cubicBezTo>
                    <a:pt x="140" y="82"/>
                    <a:pt x="140" y="82"/>
                    <a:pt x="140" y="82"/>
                  </a:cubicBezTo>
                  <a:cubicBezTo>
                    <a:pt x="140" y="82"/>
                    <a:pt x="140" y="82"/>
                    <a:pt x="140" y="82"/>
                  </a:cubicBezTo>
                  <a:cubicBezTo>
                    <a:pt x="140" y="82"/>
                    <a:pt x="140" y="82"/>
                    <a:pt x="140" y="82"/>
                  </a:cubicBezTo>
                  <a:cubicBezTo>
                    <a:pt x="140" y="81"/>
                    <a:pt x="140" y="81"/>
                    <a:pt x="140" y="81"/>
                  </a:cubicBezTo>
                  <a:cubicBezTo>
                    <a:pt x="140" y="81"/>
                    <a:pt x="140" y="81"/>
                    <a:pt x="140" y="81"/>
                  </a:cubicBezTo>
                  <a:cubicBezTo>
                    <a:pt x="140" y="81"/>
                    <a:pt x="140" y="80"/>
                    <a:pt x="139" y="80"/>
                  </a:cubicBezTo>
                  <a:cubicBezTo>
                    <a:pt x="139" y="80"/>
                    <a:pt x="139" y="80"/>
                    <a:pt x="139" y="80"/>
                  </a:cubicBezTo>
                  <a:cubicBezTo>
                    <a:pt x="137" y="79"/>
                    <a:pt x="137" y="79"/>
                    <a:pt x="137" y="79"/>
                  </a:cubicBezTo>
                  <a:cubicBezTo>
                    <a:pt x="138" y="79"/>
                    <a:pt x="138" y="78"/>
                    <a:pt x="139" y="78"/>
                  </a:cubicBezTo>
                  <a:cubicBezTo>
                    <a:pt x="137" y="77"/>
                    <a:pt x="137" y="77"/>
                    <a:pt x="137" y="77"/>
                  </a:cubicBezTo>
                  <a:cubicBezTo>
                    <a:pt x="137" y="77"/>
                    <a:pt x="136" y="77"/>
                    <a:pt x="136" y="78"/>
                  </a:cubicBezTo>
                  <a:cubicBezTo>
                    <a:pt x="134" y="76"/>
                    <a:pt x="134" y="76"/>
                    <a:pt x="134" y="76"/>
                  </a:cubicBezTo>
                  <a:cubicBezTo>
                    <a:pt x="134" y="75"/>
                    <a:pt x="134" y="75"/>
                    <a:pt x="134" y="75"/>
                  </a:cubicBezTo>
                  <a:cubicBezTo>
                    <a:pt x="134" y="75"/>
                    <a:pt x="134" y="75"/>
                    <a:pt x="134" y="75"/>
                  </a:cubicBezTo>
                  <a:cubicBezTo>
                    <a:pt x="131" y="75"/>
                    <a:pt x="131" y="75"/>
                    <a:pt x="131" y="75"/>
                  </a:cubicBezTo>
                  <a:cubicBezTo>
                    <a:pt x="131" y="75"/>
                    <a:pt x="131" y="75"/>
                    <a:pt x="131" y="75"/>
                  </a:cubicBezTo>
                  <a:cubicBezTo>
                    <a:pt x="130" y="75"/>
                    <a:pt x="129" y="75"/>
                    <a:pt x="129" y="76"/>
                  </a:cubicBezTo>
                  <a:cubicBezTo>
                    <a:pt x="128" y="75"/>
                    <a:pt x="128" y="75"/>
                    <a:pt x="128" y="75"/>
                  </a:cubicBezTo>
                  <a:cubicBezTo>
                    <a:pt x="127" y="75"/>
                    <a:pt x="127" y="75"/>
                    <a:pt x="127" y="75"/>
                  </a:cubicBezTo>
                  <a:cubicBezTo>
                    <a:pt x="127" y="75"/>
                    <a:pt x="127" y="75"/>
                    <a:pt x="127" y="75"/>
                  </a:cubicBezTo>
                  <a:cubicBezTo>
                    <a:pt x="127" y="74"/>
                    <a:pt x="127" y="73"/>
                    <a:pt x="126" y="73"/>
                  </a:cubicBezTo>
                  <a:cubicBezTo>
                    <a:pt x="125" y="73"/>
                    <a:pt x="125" y="73"/>
                    <a:pt x="125" y="73"/>
                  </a:cubicBezTo>
                  <a:cubicBezTo>
                    <a:pt x="126" y="74"/>
                    <a:pt x="126" y="75"/>
                    <a:pt x="126" y="75"/>
                  </a:cubicBezTo>
                  <a:cubicBezTo>
                    <a:pt x="125" y="75"/>
                    <a:pt x="125" y="75"/>
                    <a:pt x="125" y="75"/>
                  </a:cubicBezTo>
                  <a:cubicBezTo>
                    <a:pt x="125" y="76"/>
                    <a:pt x="125" y="76"/>
                    <a:pt x="125" y="76"/>
                  </a:cubicBezTo>
                  <a:cubicBezTo>
                    <a:pt x="125" y="76"/>
                    <a:pt x="125" y="76"/>
                    <a:pt x="125" y="77"/>
                  </a:cubicBezTo>
                  <a:cubicBezTo>
                    <a:pt x="126" y="77"/>
                    <a:pt x="126" y="77"/>
                    <a:pt x="126" y="76"/>
                  </a:cubicBezTo>
                  <a:cubicBezTo>
                    <a:pt x="130" y="80"/>
                    <a:pt x="130" y="80"/>
                    <a:pt x="130" y="80"/>
                  </a:cubicBezTo>
                  <a:cubicBezTo>
                    <a:pt x="130" y="80"/>
                    <a:pt x="129" y="80"/>
                    <a:pt x="129" y="80"/>
                  </a:cubicBezTo>
                  <a:cubicBezTo>
                    <a:pt x="128" y="81"/>
                    <a:pt x="130" y="82"/>
                    <a:pt x="129" y="83"/>
                  </a:cubicBezTo>
                  <a:cubicBezTo>
                    <a:pt x="127" y="80"/>
                    <a:pt x="127" y="80"/>
                    <a:pt x="127" y="80"/>
                  </a:cubicBezTo>
                  <a:cubicBezTo>
                    <a:pt x="127" y="80"/>
                    <a:pt x="127" y="80"/>
                    <a:pt x="127" y="80"/>
                  </a:cubicBezTo>
                  <a:cubicBezTo>
                    <a:pt x="127" y="80"/>
                    <a:pt x="127" y="78"/>
                    <a:pt x="126" y="78"/>
                  </a:cubicBezTo>
                  <a:cubicBezTo>
                    <a:pt x="126" y="78"/>
                    <a:pt x="125" y="78"/>
                    <a:pt x="125" y="79"/>
                  </a:cubicBezTo>
                  <a:cubicBezTo>
                    <a:pt x="122" y="76"/>
                    <a:pt x="122" y="76"/>
                    <a:pt x="122" y="76"/>
                  </a:cubicBezTo>
                  <a:cubicBezTo>
                    <a:pt x="122" y="75"/>
                    <a:pt x="122" y="75"/>
                    <a:pt x="122" y="75"/>
                  </a:cubicBezTo>
                  <a:cubicBezTo>
                    <a:pt x="119" y="75"/>
                    <a:pt x="119" y="75"/>
                    <a:pt x="119" y="75"/>
                  </a:cubicBezTo>
                  <a:cubicBezTo>
                    <a:pt x="122" y="78"/>
                    <a:pt x="122" y="78"/>
                    <a:pt x="122" y="78"/>
                  </a:cubicBezTo>
                  <a:cubicBezTo>
                    <a:pt x="122" y="78"/>
                    <a:pt x="122" y="78"/>
                    <a:pt x="122" y="78"/>
                  </a:cubicBezTo>
                  <a:cubicBezTo>
                    <a:pt x="122" y="79"/>
                    <a:pt x="122" y="79"/>
                    <a:pt x="123" y="79"/>
                  </a:cubicBezTo>
                  <a:cubicBezTo>
                    <a:pt x="130" y="87"/>
                    <a:pt x="130" y="87"/>
                    <a:pt x="130" y="87"/>
                  </a:cubicBezTo>
                  <a:cubicBezTo>
                    <a:pt x="133" y="87"/>
                    <a:pt x="133" y="87"/>
                    <a:pt x="133" y="87"/>
                  </a:cubicBezTo>
                  <a:cubicBezTo>
                    <a:pt x="130" y="84"/>
                    <a:pt x="130" y="84"/>
                    <a:pt x="130" y="84"/>
                  </a:cubicBezTo>
                  <a:cubicBezTo>
                    <a:pt x="131" y="83"/>
                    <a:pt x="130" y="82"/>
                    <a:pt x="131" y="81"/>
                  </a:cubicBezTo>
                  <a:cubicBezTo>
                    <a:pt x="132" y="83"/>
                    <a:pt x="132" y="83"/>
                    <a:pt x="132" y="83"/>
                  </a:cubicBezTo>
                  <a:cubicBezTo>
                    <a:pt x="133" y="83"/>
                    <a:pt x="133" y="83"/>
                    <a:pt x="133" y="84"/>
                  </a:cubicBezTo>
                  <a:cubicBezTo>
                    <a:pt x="133" y="84"/>
                    <a:pt x="133" y="84"/>
                    <a:pt x="133" y="84"/>
                  </a:cubicBezTo>
                  <a:cubicBezTo>
                    <a:pt x="136" y="87"/>
                    <a:pt x="136" y="87"/>
                    <a:pt x="136" y="87"/>
                  </a:cubicBezTo>
                  <a:cubicBezTo>
                    <a:pt x="137" y="87"/>
                    <a:pt x="137" y="87"/>
                    <a:pt x="137" y="87"/>
                  </a:cubicBezTo>
                  <a:cubicBezTo>
                    <a:pt x="139" y="89"/>
                    <a:pt x="142" y="87"/>
                    <a:pt x="144" y="89"/>
                  </a:cubicBezTo>
                  <a:cubicBezTo>
                    <a:pt x="145" y="89"/>
                    <a:pt x="143" y="88"/>
                    <a:pt x="143" y="87"/>
                  </a:cubicBezTo>
                  <a:cubicBezTo>
                    <a:pt x="141" y="90"/>
                    <a:pt x="141" y="85"/>
                    <a:pt x="139" y="86"/>
                  </a:cubicBezTo>
                  <a:close/>
                  <a:moveTo>
                    <a:pt x="148" y="85"/>
                  </a:moveTo>
                  <a:cubicBezTo>
                    <a:pt x="146" y="86"/>
                    <a:pt x="147" y="88"/>
                    <a:pt x="145" y="88"/>
                  </a:cubicBezTo>
                  <a:cubicBezTo>
                    <a:pt x="145" y="89"/>
                    <a:pt x="145" y="89"/>
                    <a:pt x="145" y="89"/>
                  </a:cubicBezTo>
                  <a:cubicBezTo>
                    <a:pt x="147" y="88"/>
                    <a:pt x="148" y="90"/>
                    <a:pt x="149" y="88"/>
                  </a:cubicBezTo>
                  <a:cubicBezTo>
                    <a:pt x="148" y="88"/>
                    <a:pt x="148" y="86"/>
                    <a:pt x="148" y="85"/>
                  </a:cubicBezTo>
                  <a:close/>
                  <a:moveTo>
                    <a:pt x="133" y="87"/>
                  </a:moveTo>
                  <a:cubicBezTo>
                    <a:pt x="134" y="87"/>
                    <a:pt x="134" y="87"/>
                    <a:pt x="134" y="87"/>
                  </a:cubicBezTo>
                  <a:cubicBezTo>
                    <a:pt x="134" y="87"/>
                    <a:pt x="134" y="87"/>
                    <a:pt x="134" y="87"/>
                  </a:cubicBezTo>
                  <a:cubicBezTo>
                    <a:pt x="132" y="87"/>
                    <a:pt x="132" y="87"/>
                    <a:pt x="132" y="87"/>
                  </a:cubicBezTo>
                  <a:cubicBezTo>
                    <a:pt x="132" y="87"/>
                    <a:pt x="133" y="87"/>
                    <a:pt x="133" y="87"/>
                  </a:cubicBezTo>
                  <a:close/>
                  <a:moveTo>
                    <a:pt x="152" y="69"/>
                  </a:moveTo>
                  <a:cubicBezTo>
                    <a:pt x="152" y="68"/>
                    <a:pt x="150" y="68"/>
                    <a:pt x="150" y="69"/>
                  </a:cubicBezTo>
                  <a:cubicBezTo>
                    <a:pt x="150" y="69"/>
                    <a:pt x="150" y="70"/>
                    <a:pt x="150" y="70"/>
                  </a:cubicBezTo>
                  <a:cubicBezTo>
                    <a:pt x="151" y="70"/>
                    <a:pt x="152" y="69"/>
                    <a:pt x="152" y="69"/>
                  </a:cubicBezTo>
                  <a:close/>
                  <a:moveTo>
                    <a:pt x="159" y="84"/>
                  </a:moveTo>
                  <a:cubicBezTo>
                    <a:pt x="158" y="85"/>
                    <a:pt x="158" y="87"/>
                    <a:pt x="159" y="87"/>
                  </a:cubicBezTo>
                  <a:cubicBezTo>
                    <a:pt x="160" y="87"/>
                    <a:pt x="160" y="87"/>
                    <a:pt x="160" y="87"/>
                  </a:cubicBezTo>
                  <a:cubicBezTo>
                    <a:pt x="160" y="86"/>
                    <a:pt x="160" y="85"/>
                    <a:pt x="161" y="85"/>
                  </a:cubicBezTo>
                  <a:cubicBezTo>
                    <a:pt x="160" y="84"/>
                    <a:pt x="159" y="84"/>
                    <a:pt x="159" y="84"/>
                  </a:cubicBezTo>
                  <a:close/>
                  <a:moveTo>
                    <a:pt x="151" y="65"/>
                  </a:moveTo>
                  <a:cubicBezTo>
                    <a:pt x="152" y="65"/>
                    <a:pt x="152" y="65"/>
                    <a:pt x="154" y="65"/>
                  </a:cubicBezTo>
                  <a:cubicBezTo>
                    <a:pt x="153" y="65"/>
                    <a:pt x="154" y="65"/>
                    <a:pt x="154" y="64"/>
                  </a:cubicBezTo>
                  <a:cubicBezTo>
                    <a:pt x="154" y="63"/>
                    <a:pt x="154" y="63"/>
                    <a:pt x="154" y="63"/>
                  </a:cubicBezTo>
                  <a:cubicBezTo>
                    <a:pt x="152" y="62"/>
                    <a:pt x="151" y="64"/>
                    <a:pt x="150" y="64"/>
                  </a:cubicBezTo>
                  <a:cubicBezTo>
                    <a:pt x="150" y="65"/>
                    <a:pt x="150" y="65"/>
                    <a:pt x="151" y="65"/>
                  </a:cubicBezTo>
                  <a:close/>
                  <a:moveTo>
                    <a:pt x="145" y="81"/>
                  </a:moveTo>
                  <a:cubicBezTo>
                    <a:pt x="142" y="81"/>
                    <a:pt x="142" y="85"/>
                    <a:pt x="145" y="85"/>
                  </a:cubicBezTo>
                  <a:cubicBezTo>
                    <a:pt x="145" y="82"/>
                    <a:pt x="145" y="82"/>
                    <a:pt x="145" y="82"/>
                  </a:cubicBezTo>
                  <a:cubicBezTo>
                    <a:pt x="146" y="84"/>
                    <a:pt x="148" y="82"/>
                    <a:pt x="149" y="82"/>
                  </a:cubicBezTo>
                  <a:cubicBezTo>
                    <a:pt x="149" y="82"/>
                    <a:pt x="149" y="81"/>
                    <a:pt x="149" y="80"/>
                  </a:cubicBezTo>
                  <a:cubicBezTo>
                    <a:pt x="148" y="80"/>
                    <a:pt x="146" y="82"/>
                    <a:pt x="145" y="81"/>
                  </a:cubicBezTo>
                  <a:close/>
                  <a:moveTo>
                    <a:pt x="154" y="72"/>
                  </a:moveTo>
                  <a:cubicBezTo>
                    <a:pt x="153" y="69"/>
                    <a:pt x="151" y="73"/>
                    <a:pt x="150" y="73"/>
                  </a:cubicBezTo>
                  <a:cubicBezTo>
                    <a:pt x="151" y="74"/>
                    <a:pt x="151" y="73"/>
                    <a:pt x="152" y="73"/>
                  </a:cubicBezTo>
                  <a:cubicBezTo>
                    <a:pt x="152" y="74"/>
                    <a:pt x="150" y="77"/>
                    <a:pt x="152" y="78"/>
                  </a:cubicBezTo>
                  <a:cubicBezTo>
                    <a:pt x="153" y="78"/>
                    <a:pt x="154" y="77"/>
                    <a:pt x="154" y="76"/>
                  </a:cubicBezTo>
                  <a:cubicBezTo>
                    <a:pt x="153" y="75"/>
                    <a:pt x="152" y="73"/>
                    <a:pt x="154" y="72"/>
                  </a:cubicBezTo>
                  <a:close/>
                  <a:moveTo>
                    <a:pt x="152" y="60"/>
                  </a:moveTo>
                  <a:cubicBezTo>
                    <a:pt x="151" y="59"/>
                    <a:pt x="151" y="59"/>
                    <a:pt x="151" y="59"/>
                  </a:cubicBezTo>
                  <a:cubicBezTo>
                    <a:pt x="149" y="59"/>
                    <a:pt x="149" y="59"/>
                    <a:pt x="149" y="59"/>
                  </a:cubicBezTo>
                  <a:cubicBezTo>
                    <a:pt x="149" y="60"/>
                    <a:pt x="151" y="61"/>
                    <a:pt x="152" y="60"/>
                  </a:cubicBezTo>
                  <a:close/>
                  <a:moveTo>
                    <a:pt x="156" y="76"/>
                  </a:moveTo>
                  <a:cubicBezTo>
                    <a:pt x="156" y="76"/>
                    <a:pt x="155" y="77"/>
                    <a:pt x="155" y="77"/>
                  </a:cubicBezTo>
                  <a:cubicBezTo>
                    <a:pt x="155" y="78"/>
                    <a:pt x="155" y="78"/>
                    <a:pt x="156" y="78"/>
                  </a:cubicBezTo>
                  <a:cubicBezTo>
                    <a:pt x="154" y="79"/>
                    <a:pt x="155" y="80"/>
                    <a:pt x="156" y="81"/>
                  </a:cubicBezTo>
                  <a:cubicBezTo>
                    <a:pt x="156" y="81"/>
                    <a:pt x="157" y="81"/>
                    <a:pt x="157" y="81"/>
                  </a:cubicBezTo>
                  <a:cubicBezTo>
                    <a:pt x="157" y="80"/>
                    <a:pt x="155" y="78"/>
                    <a:pt x="157" y="77"/>
                  </a:cubicBezTo>
                  <a:cubicBezTo>
                    <a:pt x="158" y="76"/>
                    <a:pt x="157" y="76"/>
                    <a:pt x="156" y="76"/>
                  </a:cubicBezTo>
                  <a:close/>
                  <a:moveTo>
                    <a:pt x="173" y="80"/>
                  </a:moveTo>
                  <a:cubicBezTo>
                    <a:pt x="174" y="80"/>
                    <a:pt x="174" y="79"/>
                    <a:pt x="174" y="79"/>
                  </a:cubicBezTo>
                  <a:cubicBezTo>
                    <a:pt x="173" y="79"/>
                    <a:pt x="173" y="79"/>
                    <a:pt x="173" y="79"/>
                  </a:cubicBezTo>
                  <a:cubicBezTo>
                    <a:pt x="173" y="79"/>
                    <a:pt x="173" y="80"/>
                    <a:pt x="173" y="80"/>
                  </a:cubicBezTo>
                  <a:close/>
                  <a:moveTo>
                    <a:pt x="175" y="59"/>
                  </a:moveTo>
                  <a:cubicBezTo>
                    <a:pt x="176" y="60"/>
                    <a:pt x="175" y="58"/>
                    <a:pt x="174" y="59"/>
                  </a:cubicBezTo>
                  <a:cubicBezTo>
                    <a:pt x="174" y="60"/>
                    <a:pt x="175" y="59"/>
                    <a:pt x="175" y="59"/>
                  </a:cubicBezTo>
                  <a:close/>
                  <a:moveTo>
                    <a:pt x="174" y="74"/>
                  </a:moveTo>
                  <a:cubicBezTo>
                    <a:pt x="175" y="74"/>
                    <a:pt x="175" y="74"/>
                    <a:pt x="175" y="74"/>
                  </a:cubicBezTo>
                  <a:cubicBezTo>
                    <a:pt x="174" y="72"/>
                    <a:pt x="174" y="72"/>
                    <a:pt x="174" y="72"/>
                  </a:cubicBezTo>
                  <a:lnTo>
                    <a:pt x="174" y="74"/>
                  </a:lnTo>
                  <a:close/>
                  <a:moveTo>
                    <a:pt x="172" y="44"/>
                  </a:moveTo>
                  <a:cubicBezTo>
                    <a:pt x="172" y="46"/>
                    <a:pt x="172" y="46"/>
                    <a:pt x="172" y="46"/>
                  </a:cubicBezTo>
                  <a:cubicBezTo>
                    <a:pt x="173" y="46"/>
                    <a:pt x="173" y="43"/>
                    <a:pt x="172" y="44"/>
                  </a:cubicBezTo>
                  <a:close/>
                  <a:moveTo>
                    <a:pt x="171" y="49"/>
                  </a:moveTo>
                  <a:cubicBezTo>
                    <a:pt x="171" y="49"/>
                    <a:pt x="172" y="50"/>
                    <a:pt x="172" y="49"/>
                  </a:cubicBezTo>
                  <a:cubicBezTo>
                    <a:pt x="173" y="49"/>
                    <a:pt x="173" y="49"/>
                    <a:pt x="173" y="48"/>
                  </a:cubicBezTo>
                  <a:cubicBezTo>
                    <a:pt x="172" y="48"/>
                    <a:pt x="171" y="48"/>
                    <a:pt x="171" y="49"/>
                  </a:cubicBezTo>
                  <a:close/>
                  <a:moveTo>
                    <a:pt x="174" y="43"/>
                  </a:moveTo>
                  <a:cubicBezTo>
                    <a:pt x="175" y="44"/>
                    <a:pt x="174" y="45"/>
                    <a:pt x="175" y="45"/>
                  </a:cubicBezTo>
                  <a:cubicBezTo>
                    <a:pt x="177" y="45"/>
                    <a:pt x="175" y="43"/>
                    <a:pt x="176" y="43"/>
                  </a:cubicBezTo>
                  <a:lnTo>
                    <a:pt x="174" y="43"/>
                  </a:lnTo>
                  <a:close/>
                  <a:moveTo>
                    <a:pt x="175" y="50"/>
                  </a:moveTo>
                  <a:cubicBezTo>
                    <a:pt x="176" y="50"/>
                    <a:pt x="176" y="50"/>
                    <a:pt x="176" y="49"/>
                  </a:cubicBezTo>
                  <a:cubicBezTo>
                    <a:pt x="176" y="47"/>
                    <a:pt x="176" y="47"/>
                    <a:pt x="176" y="47"/>
                  </a:cubicBezTo>
                  <a:cubicBezTo>
                    <a:pt x="174" y="47"/>
                    <a:pt x="175" y="49"/>
                    <a:pt x="175" y="50"/>
                  </a:cubicBezTo>
                  <a:close/>
                  <a:moveTo>
                    <a:pt x="173" y="53"/>
                  </a:moveTo>
                  <a:cubicBezTo>
                    <a:pt x="174" y="54"/>
                    <a:pt x="175" y="55"/>
                    <a:pt x="176" y="54"/>
                  </a:cubicBezTo>
                  <a:cubicBezTo>
                    <a:pt x="176" y="53"/>
                    <a:pt x="176" y="52"/>
                    <a:pt x="175" y="52"/>
                  </a:cubicBezTo>
                  <a:cubicBezTo>
                    <a:pt x="175" y="52"/>
                    <a:pt x="173" y="52"/>
                    <a:pt x="173" y="53"/>
                  </a:cubicBezTo>
                  <a:close/>
                  <a:moveTo>
                    <a:pt x="174" y="82"/>
                  </a:moveTo>
                  <a:cubicBezTo>
                    <a:pt x="173" y="83"/>
                    <a:pt x="173" y="83"/>
                    <a:pt x="173" y="83"/>
                  </a:cubicBezTo>
                  <a:cubicBezTo>
                    <a:pt x="173" y="86"/>
                    <a:pt x="173" y="89"/>
                    <a:pt x="174" y="91"/>
                  </a:cubicBezTo>
                  <a:cubicBezTo>
                    <a:pt x="176" y="90"/>
                    <a:pt x="175" y="87"/>
                    <a:pt x="175" y="85"/>
                  </a:cubicBezTo>
                  <a:cubicBezTo>
                    <a:pt x="177" y="84"/>
                    <a:pt x="174" y="84"/>
                    <a:pt x="174" y="82"/>
                  </a:cubicBezTo>
                  <a:close/>
                  <a:moveTo>
                    <a:pt x="171" y="53"/>
                  </a:moveTo>
                  <a:cubicBezTo>
                    <a:pt x="172" y="53"/>
                    <a:pt x="172" y="53"/>
                    <a:pt x="172" y="53"/>
                  </a:cubicBezTo>
                  <a:cubicBezTo>
                    <a:pt x="172" y="52"/>
                    <a:pt x="172" y="52"/>
                    <a:pt x="172" y="52"/>
                  </a:cubicBezTo>
                  <a:cubicBezTo>
                    <a:pt x="172" y="52"/>
                    <a:pt x="172" y="53"/>
                    <a:pt x="171" y="53"/>
                  </a:cubicBezTo>
                  <a:close/>
                  <a:moveTo>
                    <a:pt x="167" y="71"/>
                  </a:moveTo>
                  <a:cubicBezTo>
                    <a:pt x="165" y="70"/>
                    <a:pt x="167" y="73"/>
                    <a:pt x="165" y="72"/>
                  </a:cubicBezTo>
                  <a:cubicBezTo>
                    <a:pt x="162" y="71"/>
                    <a:pt x="167" y="68"/>
                    <a:pt x="164" y="67"/>
                  </a:cubicBezTo>
                  <a:cubicBezTo>
                    <a:pt x="165" y="66"/>
                    <a:pt x="164" y="65"/>
                    <a:pt x="164" y="64"/>
                  </a:cubicBezTo>
                  <a:cubicBezTo>
                    <a:pt x="164" y="63"/>
                    <a:pt x="165" y="64"/>
                    <a:pt x="165" y="63"/>
                  </a:cubicBezTo>
                  <a:cubicBezTo>
                    <a:pt x="164" y="62"/>
                    <a:pt x="164" y="62"/>
                    <a:pt x="164" y="62"/>
                  </a:cubicBezTo>
                  <a:cubicBezTo>
                    <a:pt x="161" y="63"/>
                    <a:pt x="163" y="67"/>
                    <a:pt x="162" y="69"/>
                  </a:cubicBezTo>
                  <a:cubicBezTo>
                    <a:pt x="161" y="69"/>
                    <a:pt x="161" y="67"/>
                    <a:pt x="160" y="68"/>
                  </a:cubicBezTo>
                  <a:cubicBezTo>
                    <a:pt x="160" y="69"/>
                    <a:pt x="158" y="69"/>
                    <a:pt x="160" y="70"/>
                  </a:cubicBezTo>
                  <a:cubicBezTo>
                    <a:pt x="162" y="69"/>
                    <a:pt x="162" y="69"/>
                    <a:pt x="162" y="69"/>
                  </a:cubicBezTo>
                  <a:cubicBezTo>
                    <a:pt x="163" y="70"/>
                    <a:pt x="162" y="71"/>
                    <a:pt x="163" y="72"/>
                  </a:cubicBezTo>
                  <a:cubicBezTo>
                    <a:pt x="164" y="72"/>
                    <a:pt x="165" y="72"/>
                    <a:pt x="166" y="73"/>
                  </a:cubicBezTo>
                  <a:cubicBezTo>
                    <a:pt x="165" y="75"/>
                    <a:pt x="166" y="77"/>
                    <a:pt x="165" y="79"/>
                  </a:cubicBezTo>
                  <a:cubicBezTo>
                    <a:pt x="164" y="81"/>
                    <a:pt x="168" y="81"/>
                    <a:pt x="166" y="82"/>
                  </a:cubicBezTo>
                  <a:cubicBezTo>
                    <a:pt x="167" y="83"/>
                    <a:pt x="167" y="83"/>
                    <a:pt x="168" y="83"/>
                  </a:cubicBezTo>
                  <a:cubicBezTo>
                    <a:pt x="169" y="81"/>
                    <a:pt x="165" y="79"/>
                    <a:pt x="168" y="77"/>
                  </a:cubicBezTo>
                  <a:cubicBezTo>
                    <a:pt x="168" y="76"/>
                    <a:pt x="167" y="76"/>
                    <a:pt x="167" y="75"/>
                  </a:cubicBezTo>
                  <a:cubicBezTo>
                    <a:pt x="169" y="73"/>
                    <a:pt x="167" y="72"/>
                    <a:pt x="167" y="71"/>
                  </a:cubicBezTo>
                  <a:close/>
                  <a:moveTo>
                    <a:pt x="163" y="82"/>
                  </a:moveTo>
                  <a:cubicBezTo>
                    <a:pt x="164" y="82"/>
                    <a:pt x="163" y="81"/>
                    <a:pt x="164" y="79"/>
                  </a:cubicBezTo>
                  <a:cubicBezTo>
                    <a:pt x="163" y="78"/>
                    <a:pt x="165" y="75"/>
                    <a:pt x="162" y="75"/>
                  </a:cubicBezTo>
                  <a:cubicBezTo>
                    <a:pt x="162" y="76"/>
                    <a:pt x="161" y="77"/>
                    <a:pt x="162" y="77"/>
                  </a:cubicBezTo>
                  <a:cubicBezTo>
                    <a:pt x="164" y="78"/>
                    <a:pt x="161" y="80"/>
                    <a:pt x="163" y="81"/>
                  </a:cubicBezTo>
                  <a:cubicBezTo>
                    <a:pt x="162" y="82"/>
                    <a:pt x="161" y="83"/>
                    <a:pt x="161" y="84"/>
                  </a:cubicBezTo>
                  <a:cubicBezTo>
                    <a:pt x="162" y="85"/>
                    <a:pt x="163" y="88"/>
                    <a:pt x="164" y="86"/>
                  </a:cubicBezTo>
                  <a:cubicBezTo>
                    <a:pt x="164" y="86"/>
                    <a:pt x="164" y="86"/>
                    <a:pt x="164" y="86"/>
                  </a:cubicBezTo>
                  <a:cubicBezTo>
                    <a:pt x="168" y="87"/>
                    <a:pt x="163" y="90"/>
                    <a:pt x="167" y="90"/>
                  </a:cubicBezTo>
                  <a:cubicBezTo>
                    <a:pt x="168" y="89"/>
                    <a:pt x="168" y="86"/>
                    <a:pt x="167" y="84"/>
                  </a:cubicBezTo>
                  <a:cubicBezTo>
                    <a:pt x="165" y="85"/>
                    <a:pt x="164" y="85"/>
                    <a:pt x="163" y="82"/>
                  </a:cubicBezTo>
                  <a:close/>
                  <a:moveTo>
                    <a:pt x="163" y="91"/>
                  </a:moveTo>
                  <a:cubicBezTo>
                    <a:pt x="163" y="90"/>
                    <a:pt x="164" y="90"/>
                    <a:pt x="164" y="90"/>
                  </a:cubicBezTo>
                  <a:cubicBezTo>
                    <a:pt x="163" y="88"/>
                    <a:pt x="163" y="88"/>
                    <a:pt x="163" y="88"/>
                  </a:cubicBezTo>
                  <a:cubicBezTo>
                    <a:pt x="161" y="88"/>
                    <a:pt x="161" y="90"/>
                    <a:pt x="163" y="91"/>
                  </a:cubicBezTo>
                  <a:close/>
                  <a:moveTo>
                    <a:pt x="169" y="82"/>
                  </a:moveTo>
                  <a:cubicBezTo>
                    <a:pt x="169" y="85"/>
                    <a:pt x="167" y="89"/>
                    <a:pt x="171" y="90"/>
                  </a:cubicBezTo>
                  <a:cubicBezTo>
                    <a:pt x="171" y="88"/>
                    <a:pt x="173" y="85"/>
                    <a:pt x="170" y="83"/>
                  </a:cubicBezTo>
                  <a:cubicBezTo>
                    <a:pt x="171" y="82"/>
                    <a:pt x="171" y="81"/>
                    <a:pt x="169" y="82"/>
                  </a:cubicBezTo>
                  <a:close/>
                  <a:moveTo>
                    <a:pt x="160" y="71"/>
                  </a:moveTo>
                  <a:cubicBezTo>
                    <a:pt x="157" y="72"/>
                    <a:pt x="160" y="76"/>
                    <a:pt x="160" y="77"/>
                  </a:cubicBezTo>
                  <a:cubicBezTo>
                    <a:pt x="160" y="78"/>
                    <a:pt x="160" y="77"/>
                    <a:pt x="161" y="77"/>
                  </a:cubicBezTo>
                  <a:cubicBezTo>
                    <a:pt x="158" y="75"/>
                    <a:pt x="163" y="73"/>
                    <a:pt x="160" y="71"/>
                  </a:cubicBezTo>
                  <a:close/>
                  <a:moveTo>
                    <a:pt x="171" y="70"/>
                  </a:moveTo>
                  <a:cubicBezTo>
                    <a:pt x="172" y="70"/>
                    <a:pt x="170" y="68"/>
                    <a:pt x="171" y="67"/>
                  </a:cubicBezTo>
                  <a:cubicBezTo>
                    <a:pt x="170" y="67"/>
                    <a:pt x="170" y="68"/>
                    <a:pt x="170" y="68"/>
                  </a:cubicBezTo>
                  <a:cubicBezTo>
                    <a:pt x="170" y="69"/>
                    <a:pt x="170" y="70"/>
                    <a:pt x="171" y="70"/>
                  </a:cubicBezTo>
                  <a:cubicBezTo>
                    <a:pt x="170" y="70"/>
                    <a:pt x="170" y="70"/>
                    <a:pt x="170" y="71"/>
                  </a:cubicBezTo>
                  <a:cubicBezTo>
                    <a:pt x="170" y="71"/>
                    <a:pt x="171" y="71"/>
                    <a:pt x="172" y="71"/>
                  </a:cubicBezTo>
                  <a:cubicBezTo>
                    <a:pt x="172" y="70"/>
                    <a:pt x="172" y="70"/>
                    <a:pt x="171" y="70"/>
                  </a:cubicBezTo>
                  <a:close/>
                  <a:moveTo>
                    <a:pt x="170" y="79"/>
                  </a:moveTo>
                  <a:cubicBezTo>
                    <a:pt x="171" y="79"/>
                    <a:pt x="171" y="77"/>
                    <a:pt x="172" y="76"/>
                  </a:cubicBezTo>
                  <a:cubicBezTo>
                    <a:pt x="170" y="75"/>
                    <a:pt x="170" y="75"/>
                    <a:pt x="170" y="75"/>
                  </a:cubicBezTo>
                  <a:cubicBezTo>
                    <a:pt x="171" y="77"/>
                    <a:pt x="168" y="77"/>
                    <a:pt x="170" y="79"/>
                  </a:cubicBezTo>
                  <a:close/>
                  <a:moveTo>
                    <a:pt x="170" y="55"/>
                  </a:moveTo>
                  <a:cubicBezTo>
                    <a:pt x="170" y="55"/>
                    <a:pt x="171" y="55"/>
                    <a:pt x="171" y="56"/>
                  </a:cubicBezTo>
                  <a:cubicBezTo>
                    <a:pt x="172" y="56"/>
                    <a:pt x="172" y="56"/>
                    <a:pt x="172" y="56"/>
                  </a:cubicBezTo>
                  <a:cubicBezTo>
                    <a:pt x="171" y="56"/>
                    <a:pt x="171" y="53"/>
                    <a:pt x="170" y="55"/>
                  </a:cubicBezTo>
                  <a:close/>
                  <a:moveTo>
                    <a:pt x="170" y="74"/>
                  </a:moveTo>
                  <a:cubicBezTo>
                    <a:pt x="171" y="74"/>
                    <a:pt x="171" y="74"/>
                    <a:pt x="171" y="74"/>
                  </a:cubicBezTo>
                  <a:cubicBezTo>
                    <a:pt x="171" y="74"/>
                    <a:pt x="171" y="73"/>
                    <a:pt x="172" y="73"/>
                  </a:cubicBezTo>
                  <a:cubicBezTo>
                    <a:pt x="170" y="73"/>
                    <a:pt x="170" y="73"/>
                    <a:pt x="170" y="73"/>
                  </a:cubicBezTo>
                  <a:cubicBezTo>
                    <a:pt x="170" y="74"/>
                    <a:pt x="170" y="74"/>
                    <a:pt x="170" y="74"/>
                  </a:cubicBezTo>
                  <a:close/>
                  <a:moveTo>
                    <a:pt x="181" y="90"/>
                  </a:moveTo>
                  <a:cubicBezTo>
                    <a:pt x="182" y="90"/>
                    <a:pt x="183" y="89"/>
                    <a:pt x="181" y="87"/>
                  </a:cubicBezTo>
                  <a:cubicBezTo>
                    <a:pt x="180" y="88"/>
                    <a:pt x="181" y="89"/>
                    <a:pt x="181" y="90"/>
                  </a:cubicBezTo>
                  <a:close/>
                  <a:moveTo>
                    <a:pt x="220" y="95"/>
                  </a:moveTo>
                  <a:cubicBezTo>
                    <a:pt x="221" y="95"/>
                    <a:pt x="221" y="94"/>
                    <a:pt x="222" y="94"/>
                  </a:cubicBezTo>
                  <a:cubicBezTo>
                    <a:pt x="222" y="94"/>
                    <a:pt x="221" y="94"/>
                    <a:pt x="221" y="94"/>
                  </a:cubicBezTo>
                  <a:cubicBezTo>
                    <a:pt x="221" y="94"/>
                    <a:pt x="220" y="94"/>
                    <a:pt x="220" y="95"/>
                  </a:cubicBezTo>
                  <a:close/>
                  <a:moveTo>
                    <a:pt x="220" y="90"/>
                  </a:moveTo>
                  <a:cubicBezTo>
                    <a:pt x="221" y="90"/>
                    <a:pt x="220" y="91"/>
                    <a:pt x="221" y="91"/>
                  </a:cubicBezTo>
                  <a:cubicBezTo>
                    <a:pt x="222" y="91"/>
                    <a:pt x="222" y="90"/>
                    <a:pt x="222" y="90"/>
                  </a:cubicBezTo>
                  <a:cubicBezTo>
                    <a:pt x="222" y="89"/>
                    <a:pt x="221" y="89"/>
                    <a:pt x="220" y="90"/>
                  </a:cubicBezTo>
                  <a:close/>
                  <a:moveTo>
                    <a:pt x="218" y="49"/>
                  </a:moveTo>
                  <a:cubicBezTo>
                    <a:pt x="219" y="48"/>
                    <a:pt x="220" y="50"/>
                    <a:pt x="220" y="48"/>
                  </a:cubicBezTo>
                  <a:cubicBezTo>
                    <a:pt x="219" y="48"/>
                    <a:pt x="219" y="48"/>
                    <a:pt x="218" y="49"/>
                  </a:cubicBezTo>
                  <a:close/>
                  <a:moveTo>
                    <a:pt x="220" y="36"/>
                  </a:moveTo>
                  <a:cubicBezTo>
                    <a:pt x="220" y="36"/>
                    <a:pt x="220" y="37"/>
                    <a:pt x="220" y="37"/>
                  </a:cubicBezTo>
                  <a:cubicBezTo>
                    <a:pt x="220" y="37"/>
                    <a:pt x="220" y="37"/>
                    <a:pt x="220" y="37"/>
                  </a:cubicBezTo>
                  <a:lnTo>
                    <a:pt x="220" y="36"/>
                  </a:lnTo>
                  <a:close/>
                  <a:moveTo>
                    <a:pt x="222" y="85"/>
                  </a:moveTo>
                  <a:cubicBezTo>
                    <a:pt x="221" y="85"/>
                    <a:pt x="221" y="85"/>
                    <a:pt x="221" y="85"/>
                  </a:cubicBezTo>
                  <a:cubicBezTo>
                    <a:pt x="222" y="86"/>
                    <a:pt x="222" y="85"/>
                    <a:pt x="223" y="86"/>
                  </a:cubicBezTo>
                  <a:cubicBezTo>
                    <a:pt x="223" y="85"/>
                    <a:pt x="222" y="85"/>
                    <a:pt x="222" y="85"/>
                  </a:cubicBezTo>
                  <a:close/>
                  <a:moveTo>
                    <a:pt x="224" y="89"/>
                  </a:moveTo>
                  <a:cubicBezTo>
                    <a:pt x="224" y="90"/>
                    <a:pt x="224" y="90"/>
                    <a:pt x="225" y="91"/>
                  </a:cubicBezTo>
                  <a:cubicBezTo>
                    <a:pt x="226" y="90"/>
                    <a:pt x="226" y="90"/>
                    <a:pt x="226" y="90"/>
                  </a:cubicBezTo>
                  <a:cubicBezTo>
                    <a:pt x="225" y="89"/>
                    <a:pt x="225" y="89"/>
                    <a:pt x="224" y="89"/>
                  </a:cubicBezTo>
                  <a:close/>
                  <a:moveTo>
                    <a:pt x="224" y="86"/>
                  </a:moveTo>
                  <a:cubicBezTo>
                    <a:pt x="225" y="87"/>
                    <a:pt x="225" y="86"/>
                    <a:pt x="226" y="85"/>
                  </a:cubicBezTo>
                  <a:cubicBezTo>
                    <a:pt x="225" y="84"/>
                    <a:pt x="224" y="86"/>
                    <a:pt x="224" y="86"/>
                  </a:cubicBezTo>
                  <a:close/>
                  <a:moveTo>
                    <a:pt x="224" y="94"/>
                  </a:moveTo>
                  <a:cubicBezTo>
                    <a:pt x="224" y="94"/>
                    <a:pt x="226" y="95"/>
                    <a:pt x="226" y="94"/>
                  </a:cubicBezTo>
                  <a:cubicBezTo>
                    <a:pt x="224" y="93"/>
                    <a:pt x="224" y="93"/>
                    <a:pt x="224" y="93"/>
                  </a:cubicBezTo>
                  <a:lnTo>
                    <a:pt x="224" y="94"/>
                  </a:lnTo>
                  <a:close/>
                  <a:moveTo>
                    <a:pt x="222" y="44"/>
                  </a:moveTo>
                  <a:cubicBezTo>
                    <a:pt x="222" y="45"/>
                    <a:pt x="223" y="45"/>
                    <a:pt x="223" y="45"/>
                  </a:cubicBezTo>
                  <a:cubicBezTo>
                    <a:pt x="223" y="45"/>
                    <a:pt x="223" y="45"/>
                    <a:pt x="223" y="45"/>
                  </a:cubicBezTo>
                  <a:cubicBezTo>
                    <a:pt x="225" y="44"/>
                    <a:pt x="223" y="44"/>
                    <a:pt x="222" y="44"/>
                  </a:cubicBezTo>
                  <a:close/>
                  <a:moveTo>
                    <a:pt x="216" y="61"/>
                  </a:moveTo>
                  <a:cubicBezTo>
                    <a:pt x="216" y="61"/>
                    <a:pt x="216" y="61"/>
                    <a:pt x="216" y="61"/>
                  </a:cubicBezTo>
                  <a:cubicBezTo>
                    <a:pt x="216" y="60"/>
                    <a:pt x="216" y="60"/>
                    <a:pt x="216" y="60"/>
                  </a:cubicBezTo>
                  <a:cubicBezTo>
                    <a:pt x="215" y="60"/>
                    <a:pt x="215" y="61"/>
                    <a:pt x="216" y="61"/>
                  </a:cubicBezTo>
                  <a:close/>
                  <a:moveTo>
                    <a:pt x="216" y="86"/>
                  </a:moveTo>
                  <a:cubicBezTo>
                    <a:pt x="216" y="85"/>
                    <a:pt x="216" y="85"/>
                    <a:pt x="216" y="85"/>
                  </a:cubicBezTo>
                  <a:cubicBezTo>
                    <a:pt x="214" y="85"/>
                    <a:pt x="214" y="85"/>
                    <a:pt x="214" y="85"/>
                  </a:cubicBezTo>
                  <a:cubicBezTo>
                    <a:pt x="214" y="85"/>
                    <a:pt x="215" y="86"/>
                    <a:pt x="216" y="86"/>
                  </a:cubicBezTo>
                  <a:close/>
                  <a:moveTo>
                    <a:pt x="226" y="50"/>
                  </a:moveTo>
                  <a:cubicBezTo>
                    <a:pt x="226" y="49"/>
                    <a:pt x="226" y="49"/>
                    <a:pt x="226" y="48"/>
                  </a:cubicBezTo>
                  <a:cubicBezTo>
                    <a:pt x="226" y="48"/>
                    <a:pt x="225" y="49"/>
                    <a:pt x="226" y="50"/>
                  </a:cubicBezTo>
                  <a:close/>
                  <a:moveTo>
                    <a:pt x="216" y="56"/>
                  </a:moveTo>
                  <a:cubicBezTo>
                    <a:pt x="215" y="56"/>
                    <a:pt x="214" y="57"/>
                    <a:pt x="216" y="58"/>
                  </a:cubicBezTo>
                  <a:cubicBezTo>
                    <a:pt x="217" y="58"/>
                    <a:pt x="217" y="58"/>
                    <a:pt x="217" y="58"/>
                  </a:cubicBezTo>
                  <a:cubicBezTo>
                    <a:pt x="217" y="57"/>
                    <a:pt x="216" y="57"/>
                    <a:pt x="216" y="56"/>
                  </a:cubicBezTo>
                  <a:close/>
                  <a:moveTo>
                    <a:pt x="215" y="90"/>
                  </a:moveTo>
                  <a:cubicBezTo>
                    <a:pt x="214" y="90"/>
                    <a:pt x="214" y="90"/>
                    <a:pt x="214" y="90"/>
                  </a:cubicBezTo>
                  <a:cubicBezTo>
                    <a:pt x="215" y="90"/>
                    <a:pt x="215" y="90"/>
                    <a:pt x="215" y="90"/>
                  </a:cubicBezTo>
                  <a:close/>
                  <a:moveTo>
                    <a:pt x="219" y="69"/>
                  </a:moveTo>
                  <a:cubicBezTo>
                    <a:pt x="220" y="69"/>
                    <a:pt x="220" y="69"/>
                    <a:pt x="220" y="69"/>
                  </a:cubicBezTo>
                  <a:cubicBezTo>
                    <a:pt x="220" y="68"/>
                    <a:pt x="220" y="68"/>
                    <a:pt x="220" y="68"/>
                  </a:cubicBezTo>
                  <a:cubicBezTo>
                    <a:pt x="219" y="68"/>
                    <a:pt x="219" y="68"/>
                    <a:pt x="219" y="69"/>
                  </a:cubicBezTo>
                  <a:close/>
                  <a:moveTo>
                    <a:pt x="217" y="94"/>
                  </a:moveTo>
                  <a:cubicBezTo>
                    <a:pt x="218" y="95"/>
                    <a:pt x="218" y="94"/>
                    <a:pt x="219" y="94"/>
                  </a:cubicBezTo>
                  <a:cubicBezTo>
                    <a:pt x="219" y="93"/>
                    <a:pt x="219" y="93"/>
                    <a:pt x="219" y="93"/>
                  </a:cubicBezTo>
                  <a:cubicBezTo>
                    <a:pt x="217" y="93"/>
                    <a:pt x="217" y="93"/>
                    <a:pt x="217" y="93"/>
                  </a:cubicBezTo>
                  <a:lnTo>
                    <a:pt x="217" y="94"/>
                  </a:lnTo>
                  <a:close/>
                  <a:moveTo>
                    <a:pt x="218" y="56"/>
                  </a:moveTo>
                  <a:cubicBezTo>
                    <a:pt x="219" y="57"/>
                    <a:pt x="219" y="57"/>
                    <a:pt x="220" y="57"/>
                  </a:cubicBezTo>
                  <a:cubicBezTo>
                    <a:pt x="220" y="56"/>
                    <a:pt x="219" y="56"/>
                    <a:pt x="218" y="56"/>
                  </a:cubicBezTo>
                  <a:close/>
                  <a:moveTo>
                    <a:pt x="218" y="86"/>
                  </a:moveTo>
                  <a:cubicBezTo>
                    <a:pt x="219" y="86"/>
                    <a:pt x="219" y="86"/>
                    <a:pt x="219" y="86"/>
                  </a:cubicBezTo>
                  <a:cubicBezTo>
                    <a:pt x="218" y="85"/>
                    <a:pt x="219" y="85"/>
                    <a:pt x="219" y="85"/>
                  </a:cubicBezTo>
                  <a:cubicBezTo>
                    <a:pt x="218" y="85"/>
                    <a:pt x="218" y="85"/>
                    <a:pt x="218" y="85"/>
                  </a:cubicBezTo>
                  <a:lnTo>
                    <a:pt x="218" y="86"/>
                  </a:lnTo>
                  <a:close/>
                  <a:moveTo>
                    <a:pt x="217" y="89"/>
                  </a:moveTo>
                  <a:cubicBezTo>
                    <a:pt x="219" y="90"/>
                    <a:pt x="219" y="90"/>
                    <a:pt x="219" y="90"/>
                  </a:cubicBezTo>
                  <a:cubicBezTo>
                    <a:pt x="219" y="90"/>
                    <a:pt x="218" y="89"/>
                    <a:pt x="217" y="89"/>
                  </a:cubicBezTo>
                  <a:close/>
                  <a:moveTo>
                    <a:pt x="232" y="69"/>
                  </a:moveTo>
                  <a:cubicBezTo>
                    <a:pt x="233" y="70"/>
                    <a:pt x="233" y="70"/>
                    <a:pt x="233" y="70"/>
                  </a:cubicBezTo>
                  <a:cubicBezTo>
                    <a:pt x="233" y="70"/>
                    <a:pt x="234" y="69"/>
                    <a:pt x="233" y="68"/>
                  </a:cubicBezTo>
                  <a:lnTo>
                    <a:pt x="232" y="69"/>
                  </a:lnTo>
                  <a:close/>
                  <a:moveTo>
                    <a:pt x="236" y="87"/>
                  </a:moveTo>
                  <a:cubicBezTo>
                    <a:pt x="236" y="87"/>
                    <a:pt x="236" y="86"/>
                    <a:pt x="236" y="85"/>
                  </a:cubicBezTo>
                  <a:cubicBezTo>
                    <a:pt x="236" y="85"/>
                    <a:pt x="235" y="86"/>
                    <a:pt x="236" y="87"/>
                  </a:cubicBezTo>
                  <a:close/>
                  <a:moveTo>
                    <a:pt x="236" y="82"/>
                  </a:moveTo>
                  <a:cubicBezTo>
                    <a:pt x="236" y="82"/>
                    <a:pt x="237" y="82"/>
                    <a:pt x="237" y="82"/>
                  </a:cubicBezTo>
                  <a:cubicBezTo>
                    <a:pt x="237" y="81"/>
                    <a:pt x="237" y="81"/>
                    <a:pt x="237" y="81"/>
                  </a:cubicBezTo>
                  <a:cubicBezTo>
                    <a:pt x="236" y="81"/>
                    <a:pt x="236" y="81"/>
                    <a:pt x="236" y="81"/>
                  </a:cubicBezTo>
                  <a:cubicBezTo>
                    <a:pt x="236" y="82"/>
                    <a:pt x="236" y="82"/>
                    <a:pt x="236" y="82"/>
                  </a:cubicBezTo>
                  <a:close/>
                  <a:moveTo>
                    <a:pt x="238" y="86"/>
                  </a:moveTo>
                  <a:cubicBezTo>
                    <a:pt x="238" y="86"/>
                    <a:pt x="239" y="86"/>
                    <a:pt x="239" y="86"/>
                  </a:cubicBezTo>
                  <a:cubicBezTo>
                    <a:pt x="239" y="86"/>
                    <a:pt x="239" y="86"/>
                    <a:pt x="239" y="86"/>
                  </a:cubicBezTo>
                  <a:lnTo>
                    <a:pt x="238" y="86"/>
                  </a:lnTo>
                  <a:close/>
                  <a:moveTo>
                    <a:pt x="236" y="91"/>
                  </a:moveTo>
                  <a:cubicBezTo>
                    <a:pt x="236" y="90"/>
                    <a:pt x="236" y="90"/>
                    <a:pt x="236" y="90"/>
                  </a:cubicBezTo>
                  <a:cubicBezTo>
                    <a:pt x="235" y="90"/>
                    <a:pt x="235" y="90"/>
                    <a:pt x="235" y="90"/>
                  </a:cubicBezTo>
                  <a:lnTo>
                    <a:pt x="236" y="91"/>
                  </a:lnTo>
                  <a:close/>
                  <a:moveTo>
                    <a:pt x="240" y="87"/>
                  </a:moveTo>
                  <a:cubicBezTo>
                    <a:pt x="239" y="87"/>
                    <a:pt x="239" y="87"/>
                    <a:pt x="239" y="86"/>
                  </a:cubicBezTo>
                  <a:cubicBezTo>
                    <a:pt x="238" y="87"/>
                    <a:pt x="238" y="88"/>
                    <a:pt x="240" y="87"/>
                  </a:cubicBezTo>
                  <a:close/>
                  <a:moveTo>
                    <a:pt x="238" y="85"/>
                  </a:moveTo>
                  <a:cubicBezTo>
                    <a:pt x="238" y="85"/>
                    <a:pt x="239" y="86"/>
                    <a:pt x="239" y="86"/>
                  </a:cubicBezTo>
                  <a:cubicBezTo>
                    <a:pt x="240" y="85"/>
                    <a:pt x="240" y="85"/>
                    <a:pt x="240" y="85"/>
                  </a:cubicBezTo>
                  <a:lnTo>
                    <a:pt x="238" y="85"/>
                  </a:lnTo>
                  <a:close/>
                  <a:moveTo>
                    <a:pt x="238" y="93"/>
                  </a:moveTo>
                  <a:cubicBezTo>
                    <a:pt x="238" y="94"/>
                    <a:pt x="239" y="93"/>
                    <a:pt x="240" y="94"/>
                  </a:cubicBezTo>
                  <a:cubicBezTo>
                    <a:pt x="240" y="94"/>
                    <a:pt x="239" y="93"/>
                    <a:pt x="238" y="93"/>
                  </a:cubicBezTo>
                  <a:close/>
                  <a:moveTo>
                    <a:pt x="226" y="41"/>
                  </a:moveTo>
                  <a:cubicBezTo>
                    <a:pt x="227" y="41"/>
                    <a:pt x="227" y="41"/>
                    <a:pt x="227" y="41"/>
                  </a:cubicBezTo>
                  <a:cubicBezTo>
                    <a:pt x="226" y="40"/>
                    <a:pt x="226" y="40"/>
                    <a:pt x="226" y="40"/>
                  </a:cubicBezTo>
                  <a:lnTo>
                    <a:pt x="226" y="41"/>
                  </a:lnTo>
                  <a:close/>
                  <a:moveTo>
                    <a:pt x="214" y="94"/>
                  </a:moveTo>
                  <a:cubicBezTo>
                    <a:pt x="215" y="94"/>
                    <a:pt x="216" y="94"/>
                    <a:pt x="216" y="93"/>
                  </a:cubicBezTo>
                  <a:cubicBezTo>
                    <a:pt x="215" y="93"/>
                    <a:pt x="214" y="93"/>
                    <a:pt x="214" y="94"/>
                  </a:cubicBezTo>
                  <a:close/>
                  <a:moveTo>
                    <a:pt x="246" y="93"/>
                  </a:moveTo>
                  <a:cubicBezTo>
                    <a:pt x="246" y="94"/>
                    <a:pt x="246" y="94"/>
                    <a:pt x="246" y="95"/>
                  </a:cubicBezTo>
                  <a:cubicBezTo>
                    <a:pt x="247" y="95"/>
                    <a:pt x="246" y="94"/>
                    <a:pt x="246" y="93"/>
                  </a:cubicBezTo>
                  <a:close/>
                  <a:moveTo>
                    <a:pt x="228" y="81"/>
                  </a:moveTo>
                  <a:cubicBezTo>
                    <a:pt x="228" y="82"/>
                    <a:pt x="229" y="82"/>
                    <a:pt x="230" y="82"/>
                  </a:cubicBezTo>
                  <a:cubicBezTo>
                    <a:pt x="229" y="81"/>
                    <a:pt x="229" y="81"/>
                    <a:pt x="228" y="81"/>
                  </a:cubicBezTo>
                  <a:close/>
                  <a:moveTo>
                    <a:pt x="227" y="93"/>
                  </a:moveTo>
                  <a:cubicBezTo>
                    <a:pt x="229" y="94"/>
                    <a:pt x="229" y="94"/>
                    <a:pt x="229" y="94"/>
                  </a:cubicBezTo>
                  <a:cubicBezTo>
                    <a:pt x="229" y="93"/>
                    <a:pt x="228" y="93"/>
                    <a:pt x="227" y="93"/>
                  </a:cubicBezTo>
                  <a:close/>
                  <a:moveTo>
                    <a:pt x="229" y="86"/>
                  </a:moveTo>
                  <a:cubicBezTo>
                    <a:pt x="229" y="86"/>
                    <a:pt x="229" y="86"/>
                    <a:pt x="229" y="86"/>
                  </a:cubicBezTo>
                  <a:cubicBezTo>
                    <a:pt x="229" y="85"/>
                    <a:pt x="229" y="85"/>
                    <a:pt x="229" y="85"/>
                  </a:cubicBezTo>
                  <a:lnTo>
                    <a:pt x="229" y="86"/>
                  </a:lnTo>
                  <a:close/>
                  <a:moveTo>
                    <a:pt x="232" y="82"/>
                  </a:moveTo>
                  <a:cubicBezTo>
                    <a:pt x="232" y="82"/>
                    <a:pt x="232" y="82"/>
                    <a:pt x="233" y="82"/>
                  </a:cubicBezTo>
                  <a:cubicBezTo>
                    <a:pt x="233" y="82"/>
                    <a:pt x="233" y="82"/>
                    <a:pt x="233" y="81"/>
                  </a:cubicBezTo>
                  <a:lnTo>
                    <a:pt x="232" y="82"/>
                  </a:lnTo>
                  <a:close/>
                  <a:moveTo>
                    <a:pt x="226" y="33"/>
                  </a:moveTo>
                  <a:cubicBezTo>
                    <a:pt x="227" y="32"/>
                    <a:pt x="227" y="32"/>
                    <a:pt x="227" y="32"/>
                  </a:cubicBezTo>
                  <a:cubicBezTo>
                    <a:pt x="226" y="32"/>
                    <a:pt x="226" y="32"/>
                    <a:pt x="226" y="32"/>
                  </a:cubicBezTo>
                  <a:cubicBezTo>
                    <a:pt x="226" y="32"/>
                    <a:pt x="226" y="33"/>
                    <a:pt x="226" y="33"/>
                  </a:cubicBezTo>
                  <a:close/>
                  <a:moveTo>
                    <a:pt x="232" y="90"/>
                  </a:moveTo>
                  <a:cubicBezTo>
                    <a:pt x="233" y="89"/>
                    <a:pt x="233" y="89"/>
                    <a:pt x="233" y="89"/>
                  </a:cubicBezTo>
                  <a:cubicBezTo>
                    <a:pt x="232" y="89"/>
                    <a:pt x="232" y="89"/>
                    <a:pt x="232" y="89"/>
                  </a:cubicBezTo>
                  <a:cubicBezTo>
                    <a:pt x="231" y="89"/>
                    <a:pt x="231" y="90"/>
                    <a:pt x="232" y="90"/>
                  </a:cubicBezTo>
                  <a:close/>
                  <a:moveTo>
                    <a:pt x="230" y="15"/>
                  </a:moveTo>
                  <a:cubicBezTo>
                    <a:pt x="230" y="15"/>
                    <a:pt x="230" y="15"/>
                    <a:pt x="230" y="15"/>
                  </a:cubicBezTo>
                  <a:cubicBezTo>
                    <a:pt x="231" y="15"/>
                    <a:pt x="231" y="16"/>
                    <a:pt x="231" y="15"/>
                  </a:cubicBezTo>
                  <a:lnTo>
                    <a:pt x="230" y="15"/>
                  </a:lnTo>
                  <a:close/>
                  <a:moveTo>
                    <a:pt x="229" y="40"/>
                  </a:moveTo>
                  <a:cubicBezTo>
                    <a:pt x="230" y="40"/>
                    <a:pt x="230" y="40"/>
                    <a:pt x="230" y="40"/>
                  </a:cubicBezTo>
                  <a:cubicBezTo>
                    <a:pt x="229" y="40"/>
                    <a:pt x="229" y="40"/>
                    <a:pt x="229" y="40"/>
                  </a:cubicBezTo>
                  <a:close/>
                  <a:moveTo>
                    <a:pt x="229" y="77"/>
                  </a:moveTo>
                  <a:cubicBezTo>
                    <a:pt x="230" y="77"/>
                    <a:pt x="230" y="77"/>
                    <a:pt x="230" y="77"/>
                  </a:cubicBezTo>
                  <a:cubicBezTo>
                    <a:pt x="229" y="77"/>
                    <a:pt x="229" y="77"/>
                    <a:pt x="229" y="77"/>
                  </a:cubicBezTo>
                  <a:close/>
                  <a:moveTo>
                    <a:pt x="208" y="48"/>
                  </a:moveTo>
                  <a:cubicBezTo>
                    <a:pt x="210" y="50"/>
                    <a:pt x="210" y="50"/>
                    <a:pt x="210" y="50"/>
                  </a:cubicBezTo>
                  <a:cubicBezTo>
                    <a:pt x="212" y="48"/>
                    <a:pt x="208" y="47"/>
                    <a:pt x="208" y="48"/>
                  </a:cubicBezTo>
                  <a:close/>
                  <a:moveTo>
                    <a:pt x="198" y="68"/>
                  </a:moveTo>
                  <a:cubicBezTo>
                    <a:pt x="198" y="69"/>
                    <a:pt x="197" y="70"/>
                    <a:pt x="198" y="71"/>
                  </a:cubicBezTo>
                  <a:cubicBezTo>
                    <a:pt x="199" y="70"/>
                    <a:pt x="199" y="69"/>
                    <a:pt x="200" y="69"/>
                  </a:cubicBezTo>
                  <a:cubicBezTo>
                    <a:pt x="200" y="68"/>
                    <a:pt x="198" y="67"/>
                    <a:pt x="198" y="68"/>
                  </a:cubicBezTo>
                  <a:close/>
                  <a:moveTo>
                    <a:pt x="202" y="69"/>
                  </a:moveTo>
                  <a:cubicBezTo>
                    <a:pt x="202" y="69"/>
                    <a:pt x="203" y="69"/>
                    <a:pt x="203" y="69"/>
                  </a:cubicBezTo>
                  <a:cubicBezTo>
                    <a:pt x="202" y="69"/>
                    <a:pt x="202" y="67"/>
                    <a:pt x="201" y="68"/>
                  </a:cubicBezTo>
                  <a:cubicBezTo>
                    <a:pt x="200" y="69"/>
                    <a:pt x="201" y="69"/>
                    <a:pt x="202" y="69"/>
                  </a:cubicBezTo>
                  <a:close/>
                  <a:moveTo>
                    <a:pt x="203" y="64"/>
                  </a:moveTo>
                  <a:cubicBezTo>
                    <a:pt x="201" y="64"/>
                    <a:pt x="201" y="64"/>
                    <a:pt x="201" y="64"/>
                  </a:cubicBezTo>
                  <a:cubicBezTo>
                    <a:pt x="202" y="65"/>
                    <a:pt x="202" y="65"/>
                    <a:pt x="202" y="65"/>
                  </a:cubicBezTo>
                  <a:lnTo>
                    <a:pt x="203" y="64"/>
                  </a:lnTo>
                  <a:close/>
                  <a:moveTo>
                    <a:pt x="198" y="84"/>
                  </a:moveTo>
                  <a:cubicBezTo>
                    <a:pt x="197" y="84"/>
                    <a:pt x="197" y="84"/>
                    <a:pt x="197" y="84"/>
                  </a:cubicBezTo>
                  <a:cubicBezTo>
                    <a:pt x="197" y="86"/>
                    <a:pt x="198" y="86"/>
                    <a:pt x="199" y="85"/>
                  </a:cubicBezTo>
                  <a:cubicBezTo>
                    <a:pt x="199" y="85"/>
                    <a:pt x="199" y="84"/>
                    <a:pt x="198" y="84"/>
                  </a:cubicBezTo>
                  <a:close/>
                  <a:moveTo>
                    <a:pt x="201" y="82"/>
                  </a:moveTo>
                  <a:cubicBezTo>
                    <a:pt x="202" y="81"/>
                    <a:pt x="202" y="81"/>
                    <a:pt x="202" y="81"/>
                  </a:cubicBezTo>
                  <a:cubicBezTo>
                    <a:pt x="202" y="80"/>
                    <a:pt x="201" y="80"/>
                    <a:pt x="200" y="80"/>
                  </a:cubicBezTo>
                  <a:cubicBezTo>
                    <a:pt x="200" y="81"/>
                    <a:pt x="201" y="81"/>
                    <a:pt x="201" y="82"/>
                  </a:cubicBezTo>
                  <a:close/>
                  <a:moveTo>
                    <a:pt x="195" y="60"/>
                  </a:moveTo>
                  <a:cubicBezTo>
                    <a:pt x="196" y="61"/>
                    <a:pt x="196" y="61"/>
                    <a:pt x="196" y="61"/>
                  </a:cubicBezTo>
                  <a:cubicBezTo>
                    <a:pt x="197" y="60"/>
                    <a:pt x="196" y="58"/>
                    <a:pt x="195" y="60"/>
                  </a:cubicBezTo>
                  <a:close/>
                  <a:moveTo>
                    <a:pt x="198" y="60"/>
                  </a:moveTo>
                  <a:cubicBezTo>
                    <a:pt x="198" y="61"/>
                    <a:pt x="199" y="61"/>
                    <a:pt x="199" y="61"/>
                  </a:cubicBezTo>
                  <a:cubicBezTo>
                    <a:pt x="200" y="60"/>
                    <a:pt x="201" y="60"/>
                    <a:pt x="202" y="61"/>
                  </a:cubicBezTo>
                  <a:cubicBezTo>
                    <a:pt x="204" y="60"/>
                    <a:pt x="204" y="60"/>
                    <a:pt x="204" y="60"/>
                  </a:cubicBezTo>
                  <a:cubicBezTo>
                    <a:pt x="202" y="59"/>
                    <a:pt x="200" y="60"/>
                    <a:pt x="198" y="60"/>
                  </a:cubicBezTo>
                  <a:close/>
                  <a:moveTo>
                    <a:pt x="202" y="84"/>
                  </a:moveTo>
                  <a:cubicBezTo>
                    <a:pt x="200" y="85"/>
                    <a:pt x="200" y="85"/>
                    <a:pt x="200" y="85"/>
                  </a:cubicBezTo>
                  <a:cubicBezTo>
                    <a:pt x="201" y="86"/>
                    <a:pt x="202" y="86"/>
                    <a:pt x="203" y="86"/>
                  </a:cubicBezTo>
                  <a:cubicBezTo>
                    <a:pt x="203" y="85"/>
                    <a:pt x="203" y="84"/>
                    <a:pt x="202" y="84"/>
                  </a:cubicBezTo>
                  <a:close/>
                  <a:moveTo>
                    <a:pt x="202" y="90"/>
                  </a:moveTo>
                  <a:cubicBezTo>
                    <a:pt x="202" y="90"/>
                    <a:pt x="202" y="90"/>
                    <a:pt x="202" y="90"/>
                  </a:cubicBezTo>
                  <a:cubicBezTo>
                    <a:pt x="200" y="89"/>
                    <a:pt x="200" y="89"/>
                    <a:pt x="200" y="89"/>
                  </a:cubicBezTo>
                  <a:cubicBezTo>
                    <a:pt x="200" y="90"/>
                    <a:pt x="201" y="90"/>
                    <a:pt x="202" y="90"/>
                  </a:cubicBezTo>
                  <a:close/>
                  <a:moveTo>
                    <a:pt x="202" y="74"/>
                  </a:moveTo>
                  <a:cubicBezTo>
                    <a:pt x="203" y="74"/>
                    <a:pt x="204" y="73"/>
                    <a:pt x="203" y="72"/>
                  </a:cubicBezTo>
                  <a:cubicBezTo>
                    <a:pt x="202" y="71"/>
                    <a:pt x="200" y="74"/>
                    <a:pt x="202" y="74"/>
                  </a:cubicBezTo>
                  <a:close/>
                  <a:moveTo>
                    <a:pt x="197" y="52"/>
                  </a:moveTo>
                  <a:cubicBezTo>
                    <a:pt x="195" y="52"/>
                    <a:pt x="195" y="52"/>
                    <a:pt x="195" y="52"/>
                  </a:cubicBezTo>
                  <a:cubicBezTo>
                    <a:pt x="195" y="53"/>
                    <a:pt x="196" y="53"/>
                    <a:pt x="197" y="53"/>
                  </a:cubicBezTo>
                  <a:cubicBezTo>
                    <a:pt x="197" y="53"/>
                    <a:pt x="197" y="52"/>
                    <a:pt x="197" y="52"/>
                  </a:cubicBezTo>
                  <a:close/>
                  <a:moveTo>
                    <a:pt x="196" y="57"/>
                  </a:moveTo>
                  <a:cubicBezTo>
                    <a:pt x="196" y="56"/>
                    <a:pt x="196" y="56"/>
                    <a:pt x="196" y="56"/>
                  </a:cubicBezTo>
                  <a:cubicBezTo>
                    <a:pt x="196" y="57"/>
                    <a:pt x="196" y="57"/>
                    <a:pt x="196" y="57"/>
                  </a:cubicBezTo>
                  <a:cubicBezTo>
                    <a:pt x="196" y="57"/>
                    <a:pt x="196" y="57"/>
                    <a:pt x="196" y="57"/>
                  </a:cubicBezTo>
                  <a:close/>
                  <a:moveTo>
                    <a:pt x="213" y="50"/>
                  </a:moveTo>
                  <a:cubicBezTo>
                    <a:pt x="214" y="50"/>
                    <a:pt x="213" y="49"/>
                    <a:pt x="214" y="48"/>
                  </a:cubicBezTo>
                  <a:cubicBezTo>
                    <a:pt x="212" y="49"/>
                    <a:pt x="212" y="49"/>
                    <a:pt x="212" y="49"/>
                  </a:cubicBezTo>
                  <a:cubicBezTo>
                    <a:pt x="211" y="50"/>
                    <a:pt x="212" y="50"/>
                    <a:pt x="213" y="50"/>
                  </a:cubicBezTo>
                  <a:close/>
                  <a:moveTo>
                    <a:pt x="194" y="84"/>
                  </a:moveTo>
                  <a:cubicBezTo>
                    <a:pt x="194" y="86"/>
                    <a:pt x="195" y="85"/>
                    <a:pt x="195" y="86"/>
                  </a:cubicBezTo>
                  <a:cubicBezTo>
                    <a:pt x="195" y="85"/>
                    <a:pt x="195" y="84"/>
                    <a:pt x="194" y="84"/>
                  </a:cubicBezTo>
                  <a:close/>
                  <a:moveTo>
                    <a:pt x="195" y="77"/>
                  </a:moveTo>
                  <a:cubicBezTo>
                    <a:pt x="195" y="77"/>
                    <a:pt x="196" y="77"/>
                    <a:pt x="196" y="76"/>
                  </a:cubicBezTo>
                  <a:cubicBezTo>
                    <a:pt x="194" y="76"/>
                    <a:pt x="194" y="76"/>
                    <a:pt x="194" y="76"/>
                  </a:cubicBezTo>
                  <a:cubicBezTo>
                    <a:pt x="194" y="77"/>
                    <a:pt x="195" y="77"/>
                    <a:pt x="195" y="77"/>
                  </a:cubicBezTo>
                  <a:close/>
                  <a:moveTo>
                    <a:pt x="194" y="72"/>
                  </a:moveTo>
                  <a:cubicBezTo>
                    <a:pt x="194" y="73"/>
                    <a:pt x="194" y="74"/>
                    <a:pt x="195" y="74"/>
                  </a:cubicBezTo>
                  <a:cubicBezTo>
                    <a:pt x="196" y="74"/>
                    <a:pt x="196" y="73"/>
                    <a:pt x="196" y="72"/>
                  </a:cubicBezTo>
                  <a:cubicBezTo>
                    <a:pt x="196" y="71"/>
                    <a:pt x="194" y="71"/>
                    <a:pt x="194" y="72"/>
                  </a:cubicBezTo>
                  <a:close/>
                  <a:moveTo>
                    <a:pt x="194" y="70"/>
                  </a:moveTo>
                  <a:cubicBezTo>
                    <a:pt x="195" y="69"/>
                    <a:pt x="197" y="70"/>
                    <a:pt x="196" y="69"/>
                  </a:cubicBezTo>
                  <a:cubicBezTo>
                    <a:pt x="196" y="67"/>
                    <a:pt x="193" y="67"/>
                    <a:pt x="194" y="70"/>
                  </a:cubicBezTo>
                  <a:close/>
                  <a:moveTo>
                    <a:pt x="195" y="63"/>
                  </a:moveTo>
                  <a:cubicBezTo>
                    <a:pt x="193" y="64"/>
                    <a:pt x="194" y="65"/>
                    <a:pt x="195" y="66"/>
                  </a:cubicBezTo>
                  <a:cubicBezTo>
                    <a:pt x="196" y="67"/>
                    <a:pt x="195" y="65"/>
                    <a:pt x="196" y="65"/>
                  </a:cubicBezTo>
                  <a:cubicBezTo>
                    <a:pt x="196" y="64"/>
                    <a:pt x="196" y="63"/>
                    <a:pt x="195" y="63"/>
                  </a:cubicBezTo>
                  <a:close/>
                  <a:moveTo>
                    <a:pt x="194" y="80"/>
                  </a:moveTo>
                  <a:cubicBezTo>
                    <a:pt x="194" y="81"/>
                    <a:pt x="194" y="82"/>
                    <a:pt x="194" y="82"/>
                  </a:cubicBezTo>
                  <a:cubicBezTo>
                    <a:pt x="195" y="82"/>
                    <a:pt x="196" y="82"/>
                    <a:pt x="196" y="81"/>
                  </a:cubicBezTo>
                  <a:cubicBezTo>
                    <a:pt x="195" y="80"/>
                    <a:pt x="195" y="80"/>
                    <a:pt x="194" y="80"/>
                  </a:cubicBezTo>
                  <a:close/>
                  <a:moveTo>
                    <a:pt x="199" y="81"/>
                  </a:moveTo>
                  <a:cubicBezTo>
                    <a:pt x="199" y="81"/>
                    <a:pt x="199" y="81"/>
                    <a:pt x="199" y="81"/>
                  </a:cubicBezTo>
                  <a:cubicBezTo>
                    <a:pt x="198" y="81"/>
                    <a:pt x="198" y="81"/>
                    <a:pt x="198" y="81"/>
                  </a:cubicBezTo>
                  <a:cubicBezTo>
                    <a:pt x="198" y="81"/>
                    <a:pt x="198" y="81"/>
                    <a:pt x="198" y="81"/>
                  </a:cubicBezTo>
                  <a:lnTo>
                    <a:pt x="199" y="81"/>
                  </a:lnTo>
                  <a:close/>
                  <a:moveTo>
                    <a:pt x="212" y="85"/>
                  </a:moveTo>
                  <a:cubicBezTo>
                    <a:pt x="210" y="85"/>
                    <a:pt x="210" y="85"/>
                    <a:pt x="210" y="85"/>
                  </a:cubicBezTo>
                  <a:cubicBezTo>
                    <a:pt x="211" y="87"/>
                    <a:pt x="211" y="87"/>
                    <a:pt x="211" y="87"/>
                  </a:cubicBezTo>
                  <a:cubicBezTo>
                    <a:pt x="212" y="86"/>
                    <a:pt x="212" y="86"/>
                    <a:pt x="212" y="86"/>
                  </a:cubicBezTo>
                  <a:cubicBezTo>
                    <a:pt x="212" y="86"/>
                    <a:pt x="212" y="86"/>
                    <a:pt x="212" y="85"/>
                  </a:cubicBezTo>
                  <a:close/>
                  <a:moveTo>
                    <a:pt x="211" y="91"/>
                  </a:moveTo>
                  <a:cubicBezTo>
                    <a:pt x="212" y="91"/>
                    <a:pt x="212" y="90"/>
                    <a:pt x="212" y="90"/>
                  </a:cubicBezTo>
                  <a:cubicBezTo>
                    <a:pt x="211" y="90"/>
                    <a:pt x="211" y="90"/>
                    <a:pt x="211" y="90"/>
                  </a:cubicBezTo>
                  <a:lnTo>
                    <a:pt x="211" y="91"/>
                  </a:lnTo>
                  <a:close/>
                  <a:moveTo>
                    <a:pt x="211" y="94"/>
                  </a:moveTo>
                  <a:cubicBezTo>
                    <a:pt x="212" y="94"/>
                    <a:pt x="212" y="94"/>
                    <a:pt x="212" y="94"/>
                  </a:cubicBezTo>
                  <a:cubicBezTo>
                    <a:pt x="212" y="93"/>
                    <a:pt x="212" y="93"/>
                    <a:pt x="212" y="93"/>
                  </a:cubicBezTo>
                  <a:cubicBezTo>
                    <a:pt x="211" y="93"/>
                    <a:pt x="210" y="94"/>
                    <a:pt x="211" y="94"/>
                  </a:cubicBezTo>
                  <a:close/>
                  <a:moveTo>
                    <a:pt x="212" y="82"/>
                  </a:moveTo>
                  <a:cubicBezTo>
                    <a:pt x="211" y="82"/>
                    <a:pt x="211" y="82"/>
                    <a:pt x="211" y="82"/>
                  </a:cubicBezTo>
                  <a:cubicBezTo>
                    <a:pt x="211" y="82"/>
                    <a:pt x="211" y="82"/>
                    <a:pt x="211" y="82"/>
                  </a:cubicBezTo>
                  <a:cubicBezTo>
                    <a:pt x="212" y="83"/>
                    <a:pt x="212" y="82"/>
                    <a:pt x="212" y="82"/>
                  </a:cubicBezTo>
                  <a:close/>
                  <a:moveTo>
                    <a:pt x="210" y="77"/>
                  </a:moveTo>
                  <a:cubicBezTo>
                    <a:pt x="211" y="78"/>
                    <a:pt x="211" y="78"/>
                    <a:pt x="211" y="79"/>
                  </a:cubicBezTo>
                  <a:cubicBezTo>
                    <a:pt x="213" y="79"/>
                    <a:pt x="212" y="78"/>
                    <a:pt x="212" y="77"/>
                  </a:cubicBezTo>
                  <a:cubicBezTo>
                    <a:pt x="212" y="76"/>
                    <a:pt x="211" y="77"/>
                    <a:pt x="210" y="77"/>
                  </a:cubicBezTo>
                  <a:close/>
                  <a:moveTo>
                    <a:pt x="212" y="53"/>
                  </a:moveTo>
                  <a:cubicBezTo>
                    <a:pt x="212" y="54"/>
                    <a:pt x="212" y="54"/>
                    <a:pt x="212" y="54"/>
                  </a:cubicBezTo>
                  <a:cubicBezTo>
                    <a:pt x="212" y="53"/>
                    <a:pt x="214" y="54"/>
                    <a:pt x="213" y="53"/>
                  </a:cubicBezTo>
                  <a:cubicBezTo>
                    <a:pt x="213" y="52"/>
                    <a:pt x="212" y="52"/>
                    <a:pt x="212" y="53"/>
                  </a:cubicBezTo>
                  <a:close/>
                  <a:moveTo>
                    <a:pt x="198" y="76"/>
                  </a:moveTo>
                  <a:cubicBezTo>
                    <a:pt x="197" y="77"/>
                    <a:pt x="198" y="77"/>
                    <a:pt x="199" y="77"/>
                  </a:cubicBezTo>
                  <a:cubicBezTo>
                    <a:pt x="199" y="78"/>
                    <a:pt x="199" y="77"/>
                    <a:pt x="199" y="76"/>
                  </a:cubicBezTo>
                  <a:cubicBezTo>
                    <a:pt x="198" y="76"/>
                    <a:pt x="198" y="76"/>
                    <a:pt x="198" y="76"/>
                  </a:cubicBezTo>
                  <a:close/>
                  <a:moveTo>
                    <a:pt x="212" y="58"/>
                  </a:moveTo>
                  <a:cubicBezTo>
                    <a:pt x="212" y="58"/>
                    <a:pt x="213" y="58"/>
                    <a:pt x="213" y="57"/>
                  </a:cubicBezTo>
                  <a:cubicBezTo>
                    <a:pt x="212" y="56"/>
                    <a:pt x="212" y="56"/>
                    <a:pt x="212" y="56"/>
                  </a:cubicBezTo>
                  <a:lnTo>
                    <a:pt x="212" y="58"/>
                  </a:lnTo>
                  <a:close/>
                  <a:moveTo>
                    <a:pt x="213" y="61"/>
                  </a:moveTo>
                  <a:cubicBezTo>
                    <a:pt x="213" y="61"/>
                    <a:pt x="213" y="61"/>
                    <a:pt x="213" y="61"/>
                  </a:cubicBezTo>
                  <a:cubicBezTo>
                    <a:pt x="212" y="61"/>
                    <a:pt x="212" y="61"/>
                    <a:pt x="212" y="61"/>
                  </a:cubicBezTo>
                  <a:lnTo>
                    <a:pt x="213" y="61"/>
                  </a:lnTo>
                  <a:close/>
                  <a:moveTo>
                    <a:pt x="208" y="91"/>
                  </a:moveTo>
                  <a:cubicBezTo>
                    <a:pt x="209" y="91"/>
                    <a:pt x="209" y="90"/>
                    <a:pt x="209" y="90"/>
                  </a:cubicBezTo>
                  <a:cubicBezTo>
                    <a:pt x="207" y="90"/>
                    <a:pt x="207" y="90"/>
                    <a:pt x="207" y="90"/>
                  </a:cubicBezTo>
                  <a:cubicBezTo>
                    <a:pt x="207" y="90"/>
                    <a:pt x="207" y="91"/>
                    <a:pt x="208" y="91"/>
                  </a:cubicBezTo>
                  <a:close/>
                  <a:moveTo>
                    <a:pt x="207" y="86"/>
                  </a:moveTo>
                  <a:cubicBezTo>
                    <a:pt x="207" y="86"/>
                    <a:pt x="208" y="88"/>
                    <a:pt x="209" y="86"/>
                  </a:cubicBezTo>
                  <a:cubicBezTo>
                    <a:pt x="209" y="86"/>
                    <a:pt x="210" y="86"/>
                    <a:pt x="210" y="86"/>
                  </a:cubicBezTo>
                  <a:cubicBezTo>
                    <a:pt x="209" y="85"/>
                    <a:pt x="208" y="85"/>
                    <a:pt x="207" y="86"/>
                  </a:cubicBezTo>
                  <a:close/>
                  <a:moveTo>
                    <a:pt x="207" y="94"/>
                  </a:moveTo>
                  <a:cubicBezTo>
                    <a:pt x="208" y="94"/>
                    <a:pt x="208" y="94"/>
                    <a:pt x="208" y="94"/>
                  </a:cubicBezTo>
                  <a:cubicBezTo>
                    <a:pt x="208" y="94"/>
                    <a:pt x="208" y="94"/>
                    <a:pt x="209" y="94"/>
                  </a:cubicBezTo>
                  <a:cubicBezTo>
                    <a:pt x="207" y="94"/>
                    <a:pt x="207" y="94"/>
                    <a:pt x="207" y="94"/>
                  </a:cubicBezTo>
                  <a:cubicBezTo>
                    <a:pt x="207" y="94"/>
                    <a:pt x="207" y="94"/>
                    <a:pt x="207" y="94"/>
                  </a:cubicBezTo>
                  <a:close/>
                  <a:moveTo>
                    <a:pt x="205" y="91"/>
                  </a:moveTo>
                  <a:cubicBezTo>
                    <a:pt x="206" y="90"/>
                    <a:pt x="206" y="90"/>
                    <a:pt x="206" y="90"/>
                  </a:cubicBezTo>
                  <a:cubicBezTo>
                    <a:pt x="204" y="89"/>
                    <a:pt x="204" y="89"/>
                    <a:pt x="204" y="89"/>
                  </a:cubicBezTo>
                  <a:cubicBezTo>
                    <a:pt x="204" y="90"/>
                    <a:pt x="204" y="90"/>
                    <a:pt x="205" y="91"/>
                  </a:cubicBezTo>
                  <a:close/>
                  <a:moveTo>
                    <a:pt x="204" y="85"/>
                  </a:moveTo>
                  <a:cubicBezTo>
                    <a:pt x="204" y="86"/>
                    <a:pt x="205" y="86"/>
                    <a:pt x="205" y="87"/>
                  </a:cubicBezTo>
                  <a:cubicBezTo>
                    <a:pt x="205" y="87"/>
                    <a:pt x="206" y="86"/>
                    <a:pt x="206" y="86"/>
                  </a:cubicBezTo>
                  <a:cubicBezTo>
                    <a:pt x="206" y="85"/>
                    <a:pt x="205" y="84"/>
                    <a:pt x="204" y="85"/>
                  </a:cubicBezTo>
                  <a:close/>
                  <a:moveTo>
                    <a:pt x="209" y="54"/>
                  </a:moveTo>
                  <a:cubicBezTo>
                    <a:pt x="209" y="53"/>
                    <a:pt x="210" y="53"/>
                    <a:pt x="210" y="52"/>
                  </a:cubicBezTo>
                  <a:cubicBezTo>
                    <a:pt x="208" y="52"/>
                    <a:pt x="208" y="52"/>
                    <a:pt x="208" y="52"/>
                  </a:cubicBezTo>
                  <a:cubicBezTo>
                    <a:pt x="208" y="53"/>
                    <a:pt x="208" y="54"/>
                    <a:pt x="209" y="54"/>
                  </a:cubicBezTo>
                  <a:close/>
                  <a:moveTo>
                    <a:pt x="209" y="60"/>
                  </a:moveTo>
                  <a:cubicBezTo>
                    <a:pt x="208" y="61"/>
                    <a:pt x="208" y="61"/>
                    <a:pt x="208" y="61"/>
                  </a:cubicBezTo>
                  <a:cubicBezTo>
                    <a:pt x="208" y="62"/>
                    <a:pt x="209" y="61"/>
                    <a:pt x="210" y="61"/>
                  </a:cubicBezTo>
                  <a:cubicBezTo>
                    <a:pt x="210" y="61"/>
                    <a:pt x="209" y="61"/>
                    <a:pt x="209" y="60"/>
                  </a:cubicBezTo>
                  <a:close/>
                  <a:moveTo>
                    <a:pt x="209" y="70"/>
                  </a:moveTo>
                  <a:cubicBezTo>
                    <a:pt x="210" y="69"/>
                    <a:pt x="210" y="69"/>
                    <a:pt x="210" y="69"/>
                  </a:cubicBezTo>
                  <a:cubicBezTo>
                    <a:pt x="208" y="69"/>
                    <a:pt x="208" y="69"/>
                    <a:pt x="208" y="69"/>
                  </a:cubicBezTo>
                  <a:cubicBezTo>
                    <a:pt x="208" y="69"/>
                    <a:pt x="208" y="70"/>
                    <a:pt x="209" y="70"/>
                  </a:cubicBezTo>
                  <a:close/>
                  <a:moveTo>
                    <a:pt x="208" y="57"/>
                  </a:moveTo>
                  <a:cubicBezTo>
                    <a:pt x="209" y="58"/>
                    <a:pt x="209" y="57"/>
                    <a:pt x="210" y="57"/>
                  </a:cubicBezTo>
                  <a:cubicBezTo>
                    <a:pt x="210" y="57"/>
                    <a:pt x="208" y="55"/>
                    <a:pt x="208" y="57"/>
                  </a:cubicBezTo>
                  <a:close/>
                  <a:moveTo>
                    <a:pt x="186" y="48"/>
                  </a:moveTo>
                  <a:cubicBezTo>
                    <a:pt x="187" y="48"/>
                    <a:pt x="187" y="48"/>
                    <a:pt x="187" y="48"/>
                  </a:cubicBezTo>
                  <a:cubicBezTo>
                    <a:pt x="187" y="47"/>
                    <a:pt x="187" y="47"/>
                    <a:pt x="187" y="47"/>
                  </a:cubicBezTo>
                  <a:cubicBezTo>
                    <a:pt x="186" y="47"/>
                    <a:pt x="185" y="48"/>
                    <a:pt x="186" y="48"/>
                  </a:cubicBezTo>
                  <a:close/>
                  <a:moveTo>
                    <a:pt x="106" y="57"/>
                  </a:moveTo>
                  <a:cubicBezTo>
                    <a:pt x="106" y="56"/>
                    <a:pt x="105" y="57"/>
                    <a:pt x="104" y="57"/>
                  </a:cubicBezTo>
                  <a:cubicBezTo>
                    <a:pt x="103" y="59"/>
                    <a:pt x="105" y="60"/>
                    <a:pt x="105" y="61"/>
                  </a:cubicBezTo>
                  <a:cubicBezTo>
                    <a:pt x="106" y="60"/>
                    <a:pt x="107" y="58"/>
                    <a:pt x="106" y="57"/>
                  </a:cubicBezTo>
                  <a:close/>
                  <a:moveTo>
                    <a:pt x="98" y="63"/>
                  </a:moveTo>
                  <a:cubicBezTo>
                    <a:pt x="98" y="63"/>
                    <a:pt x="98" y="63"/>
                    <a:pt x="98" y="62"/>
                  </a:cubicBezTo>
                  <a:cubicBezTo>
                    <a:pt x="98" y="64"/>
                    <a:pt x="95" y="66"/>
                    <a:pt x="98" y="68"/>
                  </a:cubicBezTo>
                  <a:cubicBezTo>
                    <a:pt x="99" y="68"/>
                    <a:pt x="99" y="67"/>
                    <a:pt x="100" y="66"/>
                  </a:cubicBezTo>
                  <a:cubicBezTo>
                    <a:pt x="99" y="65"/>
                    <a:pt x="98" y="64"/>
                    <a:pt x="98" y="63"/>
                  </a:cubicBezTo>
                  <a:close/>
                  <a:moveTo>
                    <a:pt x="97" y="70"/>
                  </a:moveTo>
                  <a:cubicBezTo>
                    <a:pt x="97" y="71"/>
                    <a:pt x="97" y="72"/>
                    <a:pt x="98" y="72"/>
                  </a:cubicBezTo>
                  <a:cubicBezTo>
                    <a:pt x="98" y="73"/>
                    <a:pt x="99" y="72"/>
                    <a:pt x="99" y="71"/>
                  </a:cubicBezTo>
                  <a:cubicBezTo>
                    <a:pt x="99" y="71"/>
                    <a:pt x="99" y="70"/>
                    <a:pt x="99" y="69"/>
                  </a:cubicBezTo>
                  <a:cubicBezTo>
                    <a:pt x="98" y="69"/>
                    <a:pt x="97" y="69"/>
                    <a:pt x="97" y="70"/>
                  </a:cubicBezTo>
                  <a:close/>
                  <a:moveTo>
                    <a:pt x="105" y="61"/>
                  </a:moveTo>
                  <a:cubicBezTo>
                    <a:pt x="105" y="61"/>
                    <a:pt x="105" y="62"/>
                    <a:pt x="104" y="62"/>
                  </a:cubicBezTo>
                  <a:cubicBezTo>
                    <a:pt x="103" y="61"/>
                    <a:pt x="103" y="61"/>
                    <a:pt x="103" y="61"/>
                  </a:cubicBezTo>
                  <a:cubicBezTo>
                    <a:pt x="100" y="62"/>
                    <a:pt x="102" y="65"/>
                    <a:pt x="101" y="66"/>
                  </a:cubicBezTo>
                  <a:cubicBezTo>
                    <a:pt x="102" y="66"/>
                    <a:pt x="102" y="66"/>
                    <a:pt x="102" y="66"/>
                  </a:cubicBezTo>
                  <a:cubicBezTo>
                    <a:pt x="102" y="65"/>
                    <a:pt x="101" y="64"/>
                    <a:pt x="103" y="63"/>
                  </a:cubicBezTo>
                  <a:cubicBezTo>
                    <a:pt x="104" y="65"/>
                    <a:pt x="105" y="64"/>
                    <a:pt x="107" y="63"/>
                  </a:cubicBezTo>
                  <a:lnTo>
                    <a:pt x="105" y="61"/>
                  </a:lnTo>
                  <a:close/>
                  <a:moveTo>
                    <a:pt x="101" y="68"/>
                  </a:moveTo>
                  <a:cubicBezTo>
                    <a:pt x="100" y="68"/>
                    <a:pt x="101" y="69"/>
                    <a:pt x="100" y="69"/>
                  </a:cubicBezTo>
                  <a:cubicBezTo>
                    <a:pt x="100" y="71"/>
                    <a:pt x="101" y="71"/>
                    <a:pt x="102" y="72"/>
                  </a:cubicBezTo>
                  <a:cubicBezTo>
                    <a:pt x="102" y="70"/>
                    <a:pt x="103" y="69"/>
                    <a:pt x="101" y="68"/>
                  </a:cubicBezTo>
                  <a:close/>
                  <a:moveTo>
                    <a:pt x="97" y="61"/>
                  </a:moveTo>
                  <a:cubicBezTo>
                    <a:pt x="99" y="61"/>
                    <a:pt x="98" y="59"/>
                    <a:pt x="99" y="59"/>
                  </a:cubicBezTo>
                  <a:cubicBezTo>
                    <a:pt x="98" y="58"/>
                    <a:pt x="100" y="57"/>
                    <a:pt x="98" y="57"/>
                  </a:cubicBezTo>
                  <a:cubicBezTo>
                    <a:pt x="97" y="57"/>
                    <a:pt x="97" y="58"/>
                    <a:pt x="96" y="58"/>
                  </a:cubicBezTo>
                  <a:cubicBezTo>
                    <a:pt x="95" y="56"/>
                    <a:pt x="96" y="53"/>
                    <a:pt x="95" y="52"/>
                  </a:cubicBezTo>
                  <a:cubicBezTo>
                    <a:pt x="93" y="52"/>
                    <a:pt x="92" y="52"/>
                    <a:pt x="92" y="54"/>
                  </a:cubicBezTo>
                  <a:cubicBezTo>
                    <a:pt x="93" y="54"/>
                    <a:pt x="93" y="54"/>
                    <a:pt x="94" y="55"/>
                  </a:cubicBezTo>
                  <a:cubicBezTo>
                    <a:pt x="94" y="55"/>
                    <a:pt x="93" y="55"/>
                    <a:pt x="93" y="56"/>
                  </a:cubicBezTo>
                  <a:cubicBezTo>
                    <a:pt x="92" y="56"/>
                    <a:pt x="92" y="54"/>
                    <a:pt x="91" y="53"/>
                  </a:cubicBezTo>
                  <a:cubicBezTo>
                    <a:pt x="89" y="54"/>
                    <a:pt x="87" y="53"/>
                    <a:pt x="87" y="56"/>
                  </a:cubicBezTo>
                  <a:cubicBezTo>
                    <a:pt x="88" y="57"/>
                    <a:pt x="86" y="60"/>
                    <a:pt x="89" y="59"/>
                  </a:cubicBezTo>
                  <a:cubicBezTo>
                    <a:pt x="90" y="57"/>
                    <a:pt x="87" y="57"/>
                    <a:pt x="88" y="56"/>
                  </a:cubicBezTo>
                  <a:cubicBezTo>
                    <a:pt x="89" y="55"/>
                    <a:pt x="89" y="55"/>
                    <a:pt x="89" y="55"/>
                  </a:cubicBezTo>
                  <a:cubicBezTo>
                    <a:pt x="90" y="56"/>
                    <a:pt x="90" y="59"/>
                    <a:pt x="92" y="57"/>
                  </a:cubicBezTo>
                  <a:cubicBezTo>
                    <a:pt x="93" y="60"/>
                    <a:pt x="97" y="57"/>
                    <a:pt x="97" y="61"/>
                  </a:cubicBezTo>
                  <a:close/>
                  <a:moveTo>
                    <a:pt x="94" y="60"/>
                  </a:moveTo>
                  <a:cubicBezTo>
                    <a:pt x="93" y="62"/>
                    <a:pt x="93" y="64"/>
                    <a:pt x="93" y="66"/>
                  </a:cubicBezTo>
                  <a:cubicBezTo>
                    <a:pt x="95" y="67"/>
                    <a:pt x="95" y="67"/>
                    <a:pt x="95" y="67"/>
                  </a:cubicBezTo>
                  <a:cubicBezTo>
                    <a:pt x="95" y="67"/>
                    <a:pt x="95" y="67"/>
                    <a:pt x="95" y="66"/>
                  </a:cubicBezTo>
                  <a:cubicBezTo>
                    <a:pt x="91" y="65"/>
                    <a:pt x="98" y="62"/>
                    <a:pt x="94" y="60"/>
                  </a:cubicBezTo>
                  <a:close/>
                  <a:moveTo>
                    <a:pt x="93" y="75"/>
                  </a:moveTo>
                  <a:cubicBezTo>
                    <a:pt x="95" y="75"/>
                    <a:pt x="95" y="75"/>
                    <a:pt x="95" y="75"/>
                  </a:cubicBezTo>
                  <a:cubicBezTo>
                    <a:pt x="95" y="74"/>
                    <a:pt x="94" y="73"/>
                    <a:pt x="95" y="72"/>
                  </a:cubicBezTo>
                  <a:cubicBezTo>
                    <a:pt x="93" y="72"/>
                    <a:pt x="93" y="74"/>
                    <a:pt x="93" y="75"/>
                  </a:cubicBezTo>
                  <a:close/>
                  <a:moveTo>
                    <a:pt x="95" y="69"/>
                  </a:moveTo>
                  <a:cubicBezTo>
                    <a:pt x="94" y="68"/>
                    <a:pt x="94" y="68"/>
                    <a:pt x="94" y="68"/>
                  </a:cubicBezTo>
                  <a:cubicBezTo>
                    <a:pt x="93" y="70"/>
                    <a:pt x="95" y="70"/>
                    <a:pt x="95" y="71"/>
                  </a:cubicBezTo>
                  <a:cubicBezTo>
                    <a:pt x="96" y="70"/>
                    <a:pt x="95" y="69"/>
                    <a:pt x="95" y="69"/>
                  </a:cubicBezTo>
                  <a:close/>
                  <a:moveTo>
                    <a:pt x="112" y="61"/>
                  </a:moveTo>
                  <a:cubicBezTo>
                    <a:pt x="111" y="62"/>
                    <a:pt x="110" y="65"/>
                    <a:pt x="108" y="63"/>
                  </a:cubicBezTo>
                  <a:cubicBezTo>
                    <a:pt x="106" y="65"/>
                    <a:pt x="108" y="66"/>
                    <a:pt x="108" y="68"/>
                  </a:cubicBezTo>
                  <a:cubicBezTo>
                    <a:pt x="111" y="67"/>
                    <a:pt x="108" y="65"/>
                    <a:pt x="110" y="64"/>
                  </a:cubicBezTo>
                  <a:cubicBezTo>
                    <a:pt x="112" y="65"/>
                    <a:pt x="111" y="68"/>
                    <a:pt x="112" y="69"/>
                  </a:cubicBezTo>
                  <a:cubicBezTo>
                    <a:pt x="115" y="67"/>
                    <a:pt x="111" y="65"/>
                    <a:pt x="113" y="63"/>
                  </a:cubicBezTo>
                  <a:cubicBezTo>
                    <a:pt x="114" y="62"/>
                    <a:pt x="112" y="62"/>
                    <a:pt x="112" y="61"/>
                  </a:cubicBezTo>
                  <a:close/>
                  <a:moveTo>
                    <a:pt x="113" y="71"/>
                  </a:moveTo>
                  <a:cubicBezTo>
                    <a:pt x="112" y="71"/>
                    <a:pt x="112" y="71"/>
                    <a:pt x="112" y="72"/>
                  </a:cubicBezTo>
                  <a:cubicBezTo>
                    <a:pt x="112" y="72"/>
                    <a:pt x="113" y="72"/>
                    <a:pt x="113" y="71"/>
                  </a:cubicBezTo>
                  <a:close/>
                  <a:moveTo>
                    <a:pt x="86" y="52"/>
                  </a:moveTo>
                  <a:cubicBezTo>
                    <a:pt x="86" y="52"/>
                    <a:pt x="87" y="53"/>
                    <a:pt x="88" y="52"/>
                  </a:cubicBezTo>
                  <a:cubicBezTo>
                    <a:pt x="89" y="50"/>
                    <a:pt x="89" y="50"/>
                    <a:pt x="89" y="50"/>
                  </a:cubicBezTo>
                  <a:cubicBezTo>
                    <a:pt x="90" y="52"/>
                    <a:pt x="91" y="52"/>
                    <a:pt x="92" y="52"/>
                  </a:cubicBezTo>
                  <a:cubicBezTo>
                    <a:pt x="92" y="50"/>
                    <a:pt x="92" y="48"/>
                    <a:pt x="91" y="47"/>
                  </a:cubicBezTo>
                  <a:cubicBezTo>
                    <a:pt x="90" y="47"/>
                    <a:pt x="89" y="49"/>
                    <a:pt x="90" y="50"/>
                  </a:cubicBezTo>
                  <a:cubicBezTo>
                    <a:pt x="89" y="47"/>
                    <a:pt x="87" y="51"/>
                    <a:pt x="86" y="48"/>
                  </a:cubicBezTo>
                  <a:cubicBezTo>
                    <a:pt x="84" y="47"/>
                    <a:pt x="82" y="51"/>
                    <a:pt x="81" y="48"/>
                  </a:cubicBezTo>
                  <a:cubicBezTo>
                    <a:pt x="82" y="47"/>
                    <a:pt x="83" y="46"/>
                    <a:pt x="82" y="45"/>
                  </a:cubicBezTo>
                  <a:cubicBezTo>
                    <a:pt x="80" y="45"/>
                    <a:pt x="79" y="47"/>
                    <a:pt x="77" y="46"/>
                  </a:cubicBezTo>
                  <a:cubicBezTo>
                    <a:pt x="77" y="48"/>
                    <a:pt x="75" y="50"/>
                    <a:pt x="78" y="49"/>
                  </a:cubicBezTo>
                  <a:cubicBezTo>
                    <a:pt x="78" y="48"/>
                    <a:pt x="78" y="47"/>
                    <a:pt x="79" y="46"/>
                  </a:cubicBezTo>
                  <a:cubicBezTo>
                    <a:pt x="81" y="48"/>
                    <a:pt x="78" y="53"/>
                    <a:pt x="82" y="52"/>
                  </a:cubicBezTo>
                  <a:cubicBezTo>
                    <a:pt x="83" y="53"/>
                    <a:pt x="82" y="55"/>
                    <a:pt x="84" y="56"/>
                  </a:cubicBezTo>
                  <a:cubicBezTo>
                    <a:pt x="84" y="56"/>
                    <a:pt x="82" y="57"/>
                    <a:pt x="83" y="58"/>
                  </a:cubicBezTo>
                  <a:cubicBezTo>
                    <a:pt x="85" y="59"/>
                    <a:pt x="82" y="60"/>
                    <a:pt x="83" y="61"/>
                  </a:cubicBezTo>
                  <a:cubicBezTo>
                    <a:pt x="85" y="63"/>
                    <a:pt x="80" y="68"/>
                    <a:pt x="85" y="67"/>
                  </a:cubicBezTo>
                  <a:cubicBezTo>
                    <a:pt x="85" y="66"/>
                    <a:pt x="84" y="64"/>
                    <a:pt x="85" y="63"/>
                  </a:cubicBezTo>
                  <a:cubicBezTo>
                    <a:pt x="85" y="61"/>
                    <a:pt x="83" y="59"/>
                    <a:pt x="85" y="59"/>
                  </a:cubicBezTo>
                  <a:cubicBezTo>
                    <a:pt x="87" y="56"/>
                    <a:pt x="84" y="56"/>
                    <a:pt x="85" y="53"/>
                  </a:cubicBezTo>
                  <a:cubicBezTo>
                    <a:pt x="85" y="52"/>
                    <a:pt x="85" y="52"/>
                    <a:pt x="86" y="52"/>
                  </a:cubicBezTo>
                  <a:close/>
                  <a:moveTo>
                    <a:pt x="105" y="61"/>
                  </a:moveTo>
                  <a:cubicBezTo>
                    <a:pt x="105" y="61"/>
                    <a:pt x="105" y="61"/>
                    <a:pt x="105" y="61"/>
                  </a:cubicBezTo>
                  <a:cubicBezTo>
                    <a:pt x="105" y="61"/>
                    <a:pt x="105" y="61"/>
                    <a:pt x="105" y="61"/>
                  </a:cubicBezTo>
                  <a:cubicBezTo>
                    <a:pt x="105" y="61"/>
                    <a:pt x="105" y="61"/>
                    <a:pt x="105" y="61"/>
                  </a:cubicBezTo>
                  <a:close/>
                  <a:moveTo>
                    <a:pt x="116" y="61"/>
                  </a:moveTo>
                  <a:cubicBezTo>
                    <a:pt x="116" y="61"/>
                    <a:pt x="114" y="61"/>
                    <a:pt x="114" y="62"/>
                  </a:cubicBezTo>
                  <a:cubicBezTo>
                    <a:pt x="115" y="64"/>
                    <a:pt x="113" y="65"/>
                    <a:pt x="115" y="66"/>
                  </a:cubicBezTo>
                  <a:cubicBezTo>
                    <a:pt x="116" y="65"/>
                    <a:pt x="117" y="63"/>
                    <a:pt x="116" y="61"/>
                  </a:cubicBezTo>
                  <a:close/>
                  <a:moveTo>
                    <a:pt x="116" y="74"/>
                  </a:moveTo>
                  <a:cubicBezTo>
                    <a:pt x="116" y="72"/>
                    <a:pt x="116" y="72"/>
                    <a:pt x="116" y="72"/>
                  </a:cubicBezTo>
                  <a:cubicBezTo>
                    <a:pt x="114" y="71"/>
                    <a:pt x="114" y="74"/>
                    <a:pt x="116" y="74"/>
                  </a:cubicBezTo>
                  <a:close/>
                  <a:moveTo>
                    <a:pt x="110" y="57"/>
                  </a:moveTo>
                  <a:cubicBezTo>
                    <a:pt x="108" y="57"/>
                    <a:pt x="107" y="59"/>
                    <a:pt x="108" y="60"/>
                  </a:cubicBezTo>
                  <a:cubicBezTo>
                    <a:pt x="108" y="61"/>
                    <a:pt x="108" y="61"/>
                    <a:pt x="109" y="61"/>
                  </a:cubicBezTo>
                  <a:cubicBezTo>
                    <a:pt x="109" y="60"/>
                    <a:pt x="110" y="58"/>
                    <a:pt x="110" y="57"/>
                  </a:cubicBezTo>
                  <a:close/>
                  <a:moveTo>
                    <a:pt x="111" y="73"/>
                  </a:moveTo>
                  <a:cubicBezTo>
                    <a:pt x="111" y="74"/>
                    <a:pt x="112" y="74"/>
                    <a:pt x="113" y="75"/>
                  </a:cubicBezTo>
                  <a:cubicBezTo>
                    <a:pt x="112" y="73"/>
                    <a:pt x="112" y="73"/>
                    <a:pt x="112" y="73"/>
                  </a:cubicBezTo>
                  <a:lnTo>
                    <a:pt x="111" y="73"/>
                  </a:lnTo>
                  <a:close/>
                  <a:moveTo>
                    <a:pt x="105" y="73"/>
                  </a:moveTo>
                  <a:cubicBezTo>
                    <a:pt x="106" y="73"/>
                    <a:pt x="107" y="72"/>
                    <a:pt x="106" y="71"/>
                  </a:cubicBezTo>
                  <a:cubicBezTo>
                    <a:pt x="106" y="68"/>
                    <a:pt x="106" y="68"/>
                    <a:pt x="106" y="68"/>
                  </a:cubicBezTo>
                  <a:cubicBezTo>
                    <a:pt x="103" y="67"/>
                    <a:pt x="103" y="71"/>
                    <a:pt x="105" y="72"/>
                  </a:cubicBezTo>
                  <a:cubicBezTo>
                    <a:pt x="105" y="72"/>
                    <a:pt x="104" y="72"/>
                    <a:pt x="104" y="72"/>
                  </a:cubicBezTo>
                  <a:cubicBezTo>
                    <a:pt x="104" y="73"/>
                    <a:pt x="104" y="73"/>
                    <a:pt x="105" y="73"/>
                  </a:cubicBezTo>
                  <a:close/>
                  <a:moveTo>
                    <a:pt x="126" y="86"/>
                  </a:moveTo>
                  <a:cubicBezTo>
                    <a:pt x="127" y="86"/>
                    <a:pt x="127" y="85"/>
                    <a:pt x="127" y="85"/>
                  </a:cubicBezTo>
                  <a:cubicBezTo>
                    <a:pt x="127" y="84"/>
                    <a:pt x="127" y="84"/>
                    <a:pt x="126" y="83"/>
                  </a:cubicBezTo>
                  <a:cubicBezTo>
                    <a:pt x="125" y="84"/>
                    <a:pt x="125" y="84"/>
                    <a:pt x="125" y="84"/>
                  </a:cubicBezTo>
                  <a:cubicBezTo>
                    <a:pt x="125" y="84"/>
                    <a:pt x="125" y="85"/>
                    <a:pt x="125" y="85"/>
                  </a:cubicBezTo>
                  <a:cubicBezTo>
                    <a:pt x="123" y="83"/>
                    <a:pt x="123" y="83"/>
                    <a:pt x="123" y="83"/>
                  </a:cubicBezTo>
                  <a:cubicBezTo>
                    <a:pt x="124" y="82"/>
                    <a:pt x="122" y="81"/>
                    <a:pt x="123" y="80"/>
                  </a:cubicBezTo>
                  <a:cubicBezTo>
                    <a:pt x="122" y="80"/>
                    <a:pt x="122" y="81"/>
                    <a:pt x="121" y="81"/>
                  </a:cubicBezTo>
                  <a:cubicBezTo>
                    <a:pt x="116" y="75"/>
                    <a:pt x="116" y="75"/>
                    <a:pt x="116" y="75"/>
                  </a:cubicBezTo>
                  <a:cubicBezTo>
                    <a:pt x="113" y="75"/>
                    <a:pt x="113" y="75"/>
                    <a:pt x="113" y="75"/>
                  </a:cubicBezTo>
                  <a:cubicBezTo>
                    <a:pt x="114" y="77"/>
                    <a:pt x="114" y="77"/>
                    <a:pt x="114" y="77"/>
                  </a:cubicBezTo>
                  <a:cubicBezTo>
                    <a:pt x="114" y="77"/>
                    <a:pt x="114" y="77"/>
                    <a:pt x="114" y="77"/>
                  </a:cubicBezTo>
                  <a:cubicBezTo>
                    <a:pt x="114" y="78"/>
                    <a:pt x="115" y="78"/>
                    <a:pt x="116" y="78"/>
                  </a:cubicBezTo>
                  <a:cubicBezTo>
                    <a:pt x="124" y="87"/>
                    <a:pt x="124" y="87"/>
                    <a:pt x="124" y="87"/>
                  </a:cubicBezTo>
                  <a:cubicBezTo>
                    <a:pt x="127" y="87"/>
                    <a:pt x="127" y="87"/>
                    <a:pt x="127" y="87"/>
                  </a:cubicBezTo>
                  <a:lnTo>
                    <a:pt x="126" y="86"/>
                  </a:lnTo>
                  <a:close/>
                  <a:moveTo>
                    <a:pt x="102" y="61"/>
                  </a:moveTo>
                  <a:cubicBezTo>
                    <a:pt x="102" y="60"/>
                    <a:pt x="102" y="60"/>
                    <a:pt x="102" y="60"/>
                  </a:cubicBezTo>
                  <a:cubicBezTo>
                    <a:pt x="101" y="61"/>
                    <a:pt x="101" y="61"/>
                    <a:pt x="101" y="61"/>
                  </a:cubicBezTo>
                  <a:cubicBezTo>
                    <a:pt x="101" y="61"/>
                    <a:pt x="102" y="61"/>
                    <a:pt x="102" y="61"/>
                  </a:cubicBezTo>
                  <a:close/>
                  <a:moveTo>
                    <a:pt x="91" y="62"/>
                  </a:moveTo>
                  <a:cubicBezTo>
                    <a:pt x="91" y="61"/>
                    <a:pt x="91" y="61"/>
                    <a:pt x="91" y="61"/>
                  </a:cubicBezTo>
                  <a:cubicBezTo>
                    <a:pt x="89" y="62"/>
                    <a:pt x="88" y="59"/>
                    <a:pt x="87" y="60"/>
                  </a:cubicBezTo>
                  <a:cubicBezTo>
                    <a:pt x="87" y="62"/>
                    <a:pt x="89" y="61"/>
                    <a:pt x="90" y="63"/>
                  </a:cubicBezTo>
                  <a:cubicBezTo>
                    <a:pt x="90" y="63"/>
                    <a:pt x="91" y="62"/>
                    <a:pt x="91" y="62"/>
                  </a:cubicBezTo>
                  <a:close/>
                  <a:moveTo>
                    <a:pt x="88" y="74"/>
                  </a:moveTo>
                  <a:cubicBezTo>
                    <a:pt x="87" y="72"/>
                    <a:pt x="87" y="72"/>
                    <a:pt x="87" y="72"/>
                  </a:cubicBezTo>
                  <a:cubicBezTo>
                    <a:pt x="86" y="73"/>
                    <a:pt x="86" y="73"/>
                    <a:pt x="86" y="73"/>
                  </a:cubicBezTo>
                  <a:cubicBezTo>
                    <a:pt x="86" y="74"/>
                    <a:pt x="86" y="74"/>
                    <a:pt x="87" y="75"/>
                  </a:cubicBezTo>
                  <a:cubicBezTo>
                    <a:pt x="87" y="75"/>
                    <a:pt x="88" y="75"/>
                    <a:pt x="88" y="74"/>
                  </a:cubicBezTo>
                  <a:close/>
                  <a:moveTo>
                    <a:pt x="91" y="68"/>
                  </a:moveTo>
                  <a:cubicBezTo>
                    <a:pt x="91" y="69"/>
                    <a:pt x="91" y="69"/>
                    <a:pt x="91" y="69"/>
                  </a:cubicBezTo>
                  <a:cubicBezTo>
                    <a:pt x="91" y="69"/>
                    <a:pt x="91" y="69"/>
                    <a:pt x="91" y="68"/>
                  </a:cubicBezTo>
                  <a:close/>
                  <a:moveTo>
                    <a:pt x="87" y="66"/>
                  </a:moveTo>
                  <a:cubicBezTo>
                    <a:pt x="87" y="66"/>
                    <a:pt x="87" y="66"/>
                    <a:pt x="87" y="66"/>
                  </a:cubicBezTo>
                  <a:cubicBezTo>
                    <a:pt x="87" y="66"/>
                    <a:pt x="87" y="66"/>
                    <a:pt x="87" y="66"/>
                  </a:cubicBezTo>
                  <a:close/>
                  <a:moveTo>
                    <a:pt x="95" y="47"/>
                  </a:moveTo>
                  <a:cubicBezTo>
                    <a:pt x="95" y="46"/>
                    <a:pt x="93" y="47"/>
                    <a:pt x="93" y="48"/>
                  </a:cubicBezTo>
                  <a:cubicBezTo>
                    <a:pt x="93" y="49"/>
                    <a:pt x="93" y="49"/>
                    <a:pt x="94" y="50"/>
                  </a:cubicBezTo>
                  <a:cubicBezTo>
                    <a:pt x="95" y="50"/>
                    <a:pt x="95" y="50"/>
                    <a:pt x="95" y="50"/>
                  </a:cubicBezTo>
                  <a:cubicBezTo>
                    <a:pt x="96" y="49"/>
                    <a:pt x="94" y="48"/>
                    <a:pt x="95" y="47"/>
                  </a:cubicBezTo>
                  <a:close/>
                  <a:moveTo>
                    <a:pt x="86" y="68"/>
                  </a:moveTo>
                  <a:cubicBezTo>
                    <a:pt x="86" y="68"/>
                    <a:pt x="87" y="68"/>
                    <a:pt x="87" y="68"/>
                  </a:cubicBezTo>
                  <a:cubicBezTo>
                    <a:pt x="87" y="68"/>
                    <a:pt x="87" y="67"/>
                    <a:pt x="87" y="67"/>
                  </a:cubicBezTo>
                  <a:lnTo>
                    <a:pt x="86" y="68"/>
                  </a:lnTo>
                  <a:close/>
                  <a:moveTo>
                    <a:pt x="100" y="57"/>
                  </a:moveTo>
                  <a:cubicBezTo>
                    <a:pt x="101" y="57"/>
                    <a:pt x="101" y="57"/>
                    <a:pt x="102" y="57"/>
                  </a:cubicBezTo>
                  <a:cubicBezTo>
                    <a:pt x="102" y="56"/>
                    <a:pt x="103" y="55"/>
                    <a:pt x="102" y="53"/>
                  </a:cubicBezTo>
                  <a:cubicBezTo>
                    <a:pt x="101" y="53"/>
                    <a:pt x="101" y="53"/>
                    <a:pt x="101" y="53"/>
                  </a:cubicBezTo>
                  <a:cubicBezTo>
                    <a:pt x="101" y="54"/>
                    <a:pt x="100" y="54"/>
                    <a:pt x="100" y="54"/>
                  </a:cubicBezTo>
                  <a:cubicBezTo>
                    <a:pt x="100" y="53"/>
                    <a:pt x="99" y="53"/>
                    <a:pt x="98" y="53"/>
                  </a:cubicBezTo>
                  <a:cubicBezTo>
                    <a:pt x="97" y="54"/>
                    <a:pt x="97" y="54"/>
                    <a:pt x="97" y="55"/>
                  </a:cubicBezTo>
                  <a:cubicBezTo>
                    <a:pt x="99" y="56"/>
                    <a:pt x="100" y="55"/>
                    <a:pt x="100" y="57"/>
                  </a:cubicBezTo>
                  <a:close/>
                  <a:moveTo>
                    <a:pt x="91" y="73"/>
                  </a:moveTo>
                  <a:cubicBezTo>
                    <a:pt x="90" y="74"/>
                    <a:pt x="90" y="74"/>
                    <a:pt x="90" y="74"/>
                  </a:cubicBezTo>
                  <a:cubicBezTo>
                    <a:pt x="91" y="75"/>
                    <a:pt x="91" y="75"/>
                    <a:pt x="91" y="75"/>
                  </a:cubicBezTo>
                  <a:cubicBezTo>
                    <a:pt x="92" y="75"/>
                    <a:pt x="91" y="73"/>
                    <a:pt x="91" y="73"/>
                  </a:cubicBezTo>
                  <a:close/>
                  <a:moveTo>
                    <a:pt x="91" y="64"/>
                  </a:moveTo>
                  <a:cubicBezTo>
                    <a:pt x="91" y="64"/>
                    <a:pt x="91" y="64"/>
                    <a:pt x="91" y="64"/>
                  </a:cubicBezTo>
                  <a:cubicBezTo>
                    <a:pt x="91" y="65"/>
                    <a:pt x="90" y="66"/>
                    <a:pt x="92" y="66"/>
                  </a:cubicBezTo>
                  <a:cubicBezTo>
                    <a:pt x="91" y="65"/>
                    <a:pt x="91" y="65"/>
                    <a:pt x="91" y="64"/>
                  </a:cubicBezTo>
                  <a:close/>
                  <a:moveTo>
                    <a:pt x="81" y="68"/>
                  </a:moveTo>
                  <a:cubicBezTo>
                    <a:pt x="81" y="67"/>
                    <a:pt x="82" y="64"/>
                    <a:pt x="80" y="65"/>
                  </a:cubicBezTo>
                  <a:cubicBezTo>
                    <a:pt x="79" y="67"/>
                    <a:pt x="81" y="67"/>
                    <a:pt x="81" y="68"/>
                  </a:cubicBezTo>
                  <a:close/>
                  <a:moveTo>
                    <a:pt x="82" y="54"/>
                  </a:moveTo>
                  <a:cubicBezTo>
                    <a:pt x="81" y="53"/>
                    <a:pt x="79" y="54"/>
                    <a:pt x="80" y="55"/>
                  </a:cubicBezTo>
                  <a:cubicBezTo>
                    <a:pt x="79" y="57"/>
                    <a:pt x="82" y="58"/>
                    <a:pt x="79" y="59"/>
                  </a:cubicBezTo>
                  <a:cubicBezTo>
                    <a:pt x="80" y="63"/>
                    <a:pt x="80" y="63"/>
                    <a:pt x="80" y="63"/>
                  </a:cubicBezTo>
                  <a:cubicBezTo>
                    <a:pt x="80" y="63"/>
                    <a:pt x="81" y="63"/>
                    <a:pt x="81" y="62"/>
                  </a:cubicBezTo>
                  <a:cubicBezTo>
                    <a:pt x="81" y="61"/>
                    <a:pt x="80" y="59"/>
                    <a:pt x="82" y="58"/>
                  </a:cubicBezTo>
                  <a:cubicBezTo>
                    <a:pt x="80" y="57"/>
                    <a:pt x="82" y="56"/>
                    <a:pt x="82" y="54"/>
                  </a:cubicBezTo>
                  <a:close/>
                  <a:moveTo>
                    <a:pt x="75" y="70"/>
                  </a:moveTo>
                  <a:cubicBezTo>
                    <a:pt x="74" y="70"/>
                    <a:pt x="74" y="69"/>
                    <a:pt x="73" y="69"/>
                  </a:cubicBezTo>
                  <a:cubicBezTo>
                    <a:pt x="75" y="67"/>
                    <a:pt x="75" y="68"/>
                    <a:pt x="74" y="66"/>
                  </a:cubicBezTo>
                  <a:cubicBezTo>
                    <a:pt x="72" y="65"/>
                    <a:pt x="73" y="67"/>
                    <a:pt x="72" y="68"/>
                  </a:cubicBezTo>
                  <a:cubicBezTo>
                    <a:pt x="72" y="69"/>
                    <a:pt x="73" y="70"/>
                    <a:pt x="72" y="71"/>
                  </a:cubicBezTo>
                  <a:cubicBezTo>
                    <a:pt x="71" y="70"/>
                    <a:pt x="72" y="69"/>
                    <a:pt x="71" y="69"/>
                  </a:cubicBezTo>
                  <a:cubicBezTo>
                    <a:pt x="69" y="70"/>
                    <a:pt x="69" y="70"/>
                    <a:pt x="69" y="70"/>
                  </a:cubicBezTo>
                  <a:cubicBezTo>
                    <a:pt x="71" y="71"/>
                    <a:pt x="72" y="71"/>
                    <a:pt x="74" y="72"/>
                  </a:cubicBezTo>
                  <a:cubicBezTo>
                    <a:pt x="75" y="71"/>
                    <a:pt x="75" y="71"/>
                    <a:pt x="75" y="70"/>
                  </a:cubicBezTo>
                  <a:close/>
                  <a:moveTo>
                    <a:pt x="77" y="63"/>
                  </a:moveTo>
                  <a:cubicBezTo>
                    <a:pt x="79" y="62"/>
                    <a:pt x="79" y="62"/>
                    <a:pt x="79" y="62"/>
                  </a:cubicBezTo>
                  <a:cubicBezTo>
                    <a:pt x="79" y="61"/>
                    <a:pt x="77" y="61"/>
                    <a:pt x="77" y="59"/>
                  </a:cubicBezTo>
                  <a:cubicBezTo>
                    <a:pt x="77" y="59"/>
                    <a:pt x="75" y="59"/>
                    <a:pt x="74" y="58"/>
                  </a:cubicBezTo>
                  <a:cubicBezTo>
                    <a:pt x="74" y="55"/>
                    <a:pt x="74" y="55"/>
                    <a:pt x="74" y="55"/>
                  </a:cubicBezTo>
                  <a:cubicBezTo>
                    <a:pt x="74" y="58"/>
                    <a:pt x="67" y="55"/>
                    <a:pt x="71" y="59"/>
                  </a:cubicBezTo>
                  <a:cubicBezTo>
                    <a:pt x="72" y="60"/>
                    <a:pt x="72" y="59"/>
                    <a:pt x="72" y="58"/>
                  </a:cubicBezTo>
                  <a:cubicBezTo>
                    <a:pt x="73" y="58"/>
                    <a:pt x="73" y="60"/>
                    <a:pt x="74" y="59"/>
                  </a:cubicBezTo>
                  <a:cubicBezTo>
                    <a:pt x="74" y="61"/>
                    <a:pt x="77" y="61"/>
                    <a:pt x="77" y="63"/>
                  </a:cubicBezTo>
                  <a:close/>
                  <a:moveTo>
                    <a:pt x="66" y="66"/>
                  </a:moveTo>
                  <a:cubicBezTo>
                    <a:pt x="66" y="68"/>
                    <a:pt x="67" y="68"/>
                    <a:pt x="68" y="68"/>
                  </a:cubicBezTo>
                  <a:cubicBezTo>
                    <a:pt x="68" y="64"/>
                    <a:pt x="68" y="64"/>
                    <a:pt x="68" y="64"/>
                  </a:cubicBezTo>
                  <a:cubicBezTo>
                    <a:pt x="66" y="63"/>
                    <a:pt x="66" y="65"/>
                    <a:pt x="66" y="66"/>
                  </a:cubicBezTo>
                  <a:close/>
                  <a:moveTo>
                    <a:pt x="70" y="68"/>
                  </a:moveTo>
                  <a:cubicBezTo>
                    <a:pt x="71" y="68"/>
                    <a:pt x="71" y="68"/>
                    <a:pt x="71" y="68"/>
                  </a:cubicBezTo>
                  <a:cubicBezTo>
                    <a:pt x="71" y="65"/>
                    <a:pt x="71" y="65"/>
                    <a:pt x="71" y="65"/>
                  </a:cubicBezTo>
                  <a:cubicBezTo>
                    <a:pt x="70" y="64"/>
                    <a:pt x="70" y="65"/>
                    <a:pt x="69" y="66"/>
                  </a:cubicBezTo>
                  <a:cubicBezTo>
                    <a:pt x="70" y="66"/>
                    <a:pt x="69" y="67"/>
                    <a:pt x="70" y="68"/>
                  </a:cubicBezTo>
                  <a:close/>
                  <a:moveTo>
                    <a:pt x="79" y="52"/>
                  </a:moveTo>
                  <a:cubicBezTo>
                    <a:pt x="79" y="51"/>
                    <a:pt x="79" y="51"/>
                    <a:pt x="78" y="50"/>
                  </a:cubicBezTo>
                  <a:cubicBezTo>
                    <a:pt x="76" y="51"/>
                    <a:pt x="75" y="54"/>
                    <a:pt x="77" y="56"/>
                  </a:cubicBezTo>
                  <a:cubicBezTo>
                    <a:pt x="78" y="56"/>
                    <a:pt x="78" y="56"/>
                    <a:pt x="78" y="56"/>
                  </a:cubicBezTo>
                  <a:cubicBezTo>
                    <a:pt x="80" y="55"/>
                    <a:pt x="77" y="53"/>
                    <a:pt x="79" y="52"/>
                  </a:cubicBezTo>
                  <a:close/>
                  <a:moveTo>
                    <a:pt x="77" y="72"/>
                  </a:moveTo>
                  <a:cubicBezTo>
                    <a:pt x="78" y="72"/>
                    <a:pt x="79" y="71"/>
                    <a:pt x="79" y="70"/>
                  </a:cubicBezTo>
                  <a:cubicBezTo>
                    <a:pt x="80" y="70"/>
                    <a:pt x="80" y="71"/>
                    <a:pt x="81" y="71"/>
                  </a:cubicBezTo>
                  <a:cubicBezTo>
                    <a:pt x="83" y="69"/>
                    <a:pt x="80" y="69"/>
                    <a:pt x="80" y="68"/>
                  </a:cubicBezTo>
                  <a:cubicBezTo>
                    <a:pt x="79" y="69"/>
                    <a:pt x="73" y="69"/>
                    <a:pt x="77" y="72"/>
                  </a:cubicBezTo>
                  <a:close/>
                  <a:moveTo>
                    <a:pt x="120" y="52"/>
                  </a:moveTo>
                  <a:cubicBezTo>
                    <a:pt x="120" y="52"/>
                    <a:pt x="120" y="51"/>
                    <a:pt x="120" y="50"/>
                  </a:cubicBezTo>
                  <a:cubicBezTo>
                    <a:pt x="119" y="50"/>
                    <a:pt x="118" y="50"/>
                    <a:pt x="118" y="51"/>
                  </a:cubicBezTo>
                  <a:cubicBezTo>
                    <a:pt x="118" y="52"/>
                    <a:pt x="119" y="52"/>
                    <a:pt x="120" y="52"/>
                  </a:cubicBezTo>
                  <a:close/>
                  <a:moveTo>
                    <a:pt x="77" y="68"/>
                  </a:moveTo>
                  <a:cubicBezTo>
                    <a:pt x="77" y="67"/>
                    <a:pt x="78" y="68"/>
                    <a:pt x="79" y="67"/>
                  </a:cubicBezTo>
                  <a:cubicBezTo>
                    <a:pt x="79" y="65"/>
                    <a:pt x="77" y="65"/>
                    <a:pt x="77" y="64"/>
                  </a:cubicBezTo>
                  <a:cubicBezTo>
                    <a:pt x="74" y="65"/>
                    <a:pt x="76" y="67"/>
                    <a:pt x="77" y="68"/>
                  </a:cubicBezTo>
                  <a:close/>
                  <a:moveTo>
                    <a:pt x="71" y="64"/>
                  </a:moveTo>
                  <a:cubicBezTo>
                    <a:pt x="72" y="61"/>
                    <a:pt x="72" y="61"/>
                    <a:pt x="72" y="61"/>
                  </a:cubicBezTo>
                  <a:cubicBezTo>
                    <a:pt x="73" y="62"/>
                    <a:pt x="71" y="65"/>
                    <a:pt x="73" y="65"/>
                  </a:cubicBezTo>
                  <a:cubicBezTo>
                    <a:pt x="76" y="64"/>
                    <a:pt x="73" y="61"/>
                    <a:pt x="73" y="60"/>
                  </a:cubicBezTo>
                  <a:cubicBezTo>
                    <a:pt x="72" y="60"/>
                    <a:pt x="73" y="61"/>
                    <a:pt x="72" y="61"/>
                  </a:cubicBezTo>
                  <a:cubicBezTo>
                    <a:pt x="71" y="61"/>
                    <a:pt x="71" y="60"/>
                    <a:pt x="70" y="60"/>
                  </a:cubicBezTo>
                  <a:cubicBezTo>
                    <a:pt x="69" y="61"/>
                    <a:pt x="71" y="61"/>
                    <a:pt x="70" y="62"/>
                  </a:cubicBezTo>
                  <a:cubicBezTo>
                    <a:pt x="69" y="61"/>
                    <a:pt x="67" y="59"/>
                    <a:pt x="66" y="61"/>
                  </a:cubicBezTo>
                  <a:cubicBezTo>
                    <a:pt x="66" y="62"/>
                    <a:pt x="67" y="63"/>
                    <a:pt x="67" y="63"/>
                  </a:cubicBezTo>
                  <a:cubicBezTo>
                    <a:pt x="69" y="62"/>
                    <a:pt x="70" y="64"/>
                    <a:pt x="71" y="64"/>
                  </a:cubicBezTo>
                  <a:close/>
                  <a:moveTo>
                    <a:pt x="136" y="62"/>
                  </a:moveTo>
                  <a:cubicBezTo>
                    <a:pt x="137" y="62"/>
                    <a:pt x="137" y="63"/>
                    <a:pt x="138" y="63"/>
                  </a:cubicBezTo>
                  <a:cubicBezTo>
                    <a:pt x="139" y="62"/>
                    <a:pt x="139" y="61"/>
                    <a:pt x="139" y="60"/>
                  </a:cubicBezTo>
                  <a:cubicBezTo>
                    <a:pt x="138" y="60"/>
                    <a:pt x="137" y="61"/>
                    <a:pt x="136" y="62"/>
                  </a:cubicBezTo>
                  <a:close/>
                  <a:moveTo>
                    <a:pt x="141" y="66"/>
                  </a:moveTo>
                  <a:cubicBezTo>
                    <a:pt x="141" y="66"/>
                    <a:pt x="142" y="65"/>
                    <a:pt x="142" y="65"/>
                  </a:cubicBezTo>
                  <a:cubicBezTo>
                    <a:pt x="141" y="64"/>
                    <a:pt x="139" y="65"/>
                    <a:pt x="140" y="66"/>
                  </a:cubicBezTo>
                  <a:cubicBezTo>
                    <a:pt x="139" y="66"/>
                    <a:pt x="139" y="66"/>
                    <a:pt x="139" y="66"/>
                  </a:cubicBezTo>
                  <a:cubicBezTo>
                    <a:pt x="139" y="64"/>
                    <a:pt x="137" y="65"/>
                    <a:pt x="136" y="65"/>
                  </a:cubicBezTo>
                  <a:cubicBezTo>
                    <a:pt x="137" y="68"/>
                    <a:pt x="139" y="65"/>
                    <a:pt x="141" y="66"/>
                  </a:cubicBezTo>
                  <a:close/>
                  <a:moveTo>
                    <a:pt x="146" y="41"/>
                  </a:moveTo>
                  <a:cubicBezTo>
                    <a:pt x="144" y="39"/>
                    <a:pt x="144" y="42"/>
                    <a:pt x="144" y="43"/>
                  </a:cubicBezTo>
                  <a:cubicBezTo>
                    <a:pt x="145" y="43"/>
                    <a:pt x="144" y="41"/>
                    <a:pt x="146" y="41"/>
                  </a:cubicBezTo>
                  <a:close/>
                  <a:moveTo>
                    <a:pt x="133" y="60"/>
                  </a:moveTo>
                  <a:cubicBezTo>
                    <a:pt x="134" y="62"/>
                    <a:pt x="134" y="62"/>
                    <a:pt x="134" y="62"/>
                  </a:cubicBezTo>
                  <a:cubicBezTo>
                    <a:pt x="135" y="61"/>
                    <a:pt x="135" y="61"/>
                    <a:pt x="135" y="61"/>
                  </a:cubicBezTo>
                  <a:cubicBezTo>
                    <a:pt x="136" y="60"/>
                    <a:pt x="134" y="60"/>
                    <a:pt x="133" y="60"/>
                  </a:cubicBezTo>
                  <a:close/>
                  <a:moveTo>
                    <a:pt x="144" y="71"/>
                  </a:moveTo>
                  <a:cubicBezTo>
                    <a:pt x="144" y="71"/>
                    <a:pt x="144" y="71"/>
                    <a:pt x="144" y="71"/>
                  </a:cubicBezTo>
                  <a:cubicBezTo>
                    <a:pt x="145" y="68"/>
                    <a:pt x="145" y="68"/>
                    <a:pt x="145" y="68"/>
                  </a:cubicBezTo>
                  <a:cubicBezTo>
                    <a:pt x="143" y="68"/>
                    <a:pt x="141" y="71"/>
                    <a:pt x="144" y="71"/>
                  </a:cubicBezTo>
                  <a:close/>
                  <a:moveTo>
                    <a:pt x="137" y="52"/>
                  </a:moveTo>
                  <a:cubicBezTo>
                    <a:pt x="136" y="53"/>
                    <a:pt x="136" y="53"/>
                    <a:pt x="136" y="53"/>
                  </a:cubicBezTo>
                  <a:cubicBezTo>
                    <a:pt x="136" y="55"/>
                    <a:pt x="139" y="56"/>
                    <a:pt x="140" y="54"/>
                  </a:cubicBezTo>
                  <a:cubicBezTo>
                    <a:pt x="139" y="55"/>
                    <a:pt x="139" y="55"/>
                    <a:pt x="139" y="55"/>
                  </a:cubicBezTo>
                  <a:cubicBezTo>
                    <a:pt x="140" y="53"/>
                    <a:pt x="138" y="51"/>
                    <a:pt x="140" y="49"/>
                  </a:cubicBezTo>
                  <a:cubicBezTo>
                    <a:pt x="141" y="52"/>
                    <a:pt x="145" y="48"/>
                    <a:pt x="143" y="52"/>
                  </a:cubicBezTo>
                  <a:cubicBezTo>
                    <a:pt x="142" y="52"/>
                    <a:pt x="142" y="51"/>
                    <a:pt x="141" y="52"/>
                  </a:cubicBezTo>
                  <a:cubicBezTo>
                    <a:pt x="140" y="53"/>
                    <a:pt x="141" y="54"/>
                    <a:pt x="141" y="55"/>
                  </a:cubicBezTo>
                  <a:cubicBezTo>
                    <a:pt x="143" y="53"/>
                    <a:pt x="143" y="53"/>
                    <a:pt x="143" y="53"/>
                  </a:cubicBezTo>
                  <a:cubicBezTo>
                    <a:pt x="143" y="54"/>
                    <a:pt x="144" y="54"/>
                    <a:pt x="144" y="54"/>
                  </a:cubicBezTo>
                  <a:cubicBezTo>
                    <a:pt x="145" y="51"/>
                    <a:pt x="145" y="48"/>
                    <a:pt x="144" y="45"/>
                  </a:cubicBezTo>
                  <a:cubicBezTo>
                    <a:pt x="144" y="46"/>
                    <a:pt x="142" y="48"/>
                    <a:pt x="140" y="49"/>
                  </a:cubicBezTo>
                  <a:cubicBezTo>
                    <a:pt x="140" y="49"/>
                    <a:pt x="139" y="49"/>
                    <a:pt x="139" y="48"/>
                  </a:cubicBezTo>
                  <a:cubicBezTo>
                    <a:pt x="139" y="47"/>
                    <a:pt x="139" y="46"/>
                    <a:pt x="140" y="45"/>
                  </a:cubicBezTo>
                  <a:cubicBezTo>
                    <a:pt x="140" y="46"/>
                    <a:pt x="141" y="46"/>
                    <a:pt x="141" y="46"/>
                  </a:cubicBezTo>
                  <a:cubicBezTo>
                    <a:pt x="141" y="46"/>
                    <a:pt x="142" y="45"/>
                    <a:pt x="141" y="45"/>
                  </a:cubicBezTo>
                  <a:cubicBezTo>
                    <a:pt x="139" y="46"/>
                    <a:pt x="138" y="43"/>
                    <a:pt x="137" y="46"/>
                  </a:cubicBezTo>
                  <a:cubicBezTo>
                    <a:pt x="138" y="48"/>
                    <a:pt x="138" y="48"/>
                    <a:pt x="138" y="48"/>
                  </a:cubicBezTo>
                  <a:cubicBezTo>
                    <a:pt x="136" y="48"/>
                    <a:pt x="135" y="51"/>
                    <a:pt x="137" y="52"/>
                  </a:cubicBezTo>
                  <a:close/>
                  <a:moveTo>
                    <a:pt x="119" y="74"/>
                  </a:moveTo>
                  <a:cubicBezTo>
                    <a:pt x="121" y="74"/>
                    <a:pt x="120" y="72"/>
                    <a:pt x="120" y="71"/>
                  </a:cubicBezTo>
                  <a:cubicBezTo>
                    <a:pt x="119" y="70"/>
                    <a:pt x="118" y="71"/>
                    <a:pt x="118" y="72"/>
                  </a:cubicBezTo>
                  <a:cubicBezTo>
                    <a:pt x="118" y="73"/>
                    <a:pt x="118" y="74"/>
                    <a:pt x="119" y="74"/>
                  </a:cubicBezTo>
                  <a:close/>
                  <a:moveTo>
                    <a:pt x="129" y="66"/>
                  </a:moveTo>
                  <a:cubicBezTo>
                    <a:pt x="131" y="65"/>
                    <a:pt x="132" y="64"/>
                    <a:pt x="134" y="65"/>
                  </a:cubicBezTo>
                  <a:cubicBezTo>
                    <a:pt x="134" y="65"/>
                    <a:pt x="135" y="64"/>
                    <a:pt x="134" y="63"/>
                  </a:cubicBezTo>
                  <a:cubicBezTo>
                    <a:pt x="133" y="66"/>
                    <a:pt x="128" y="62"/>
                    <a:pt x="129" y="66"/>
                  </a:cubicBezTo>
                  <a:close/>
                  <a:moveTo>
                    <a:pt x="130" y="62"/>
                  </a:moveTo>
                  <a:cubicBezTo>
                    <a:pt x="132" y="60"/>
                    <a:pt x="132" y="60"/>
                    <a:pt x="132" y="60"/>
                  </a:cubicBezTo>
                  <a:cubicBezTo>
                    <a:pt x="131" y="60"/>
                    <a:pt x="130" y="60"/>
                    <a:pt x="129" y="61"/>
                  </a:cubicBezTo>
                  <a:cubicBezTo>
                    <a:pt x="128" y="62"/>
                    <a:pt x="130" y="62"/>
                    <a:pt x="130" y="62"/>
                  </a:cubicBezTo>
                  <a:close/>
                  <a:moveTo>
                    <a:pt x="132" y="68"/>
                  </a:moveTo>
                  <a:cubicBezTo>
                    <a:pt x="131" y="67"/>
                    <a:pt x="129" y="67"/>
                    <a:pt x="129" y="68"/>
                  </a:cubicBezTo>
                  <a:cubicBezTo>
                    <a:pt x="129" y="69"/>
                    <a:pt x="129" y="69"/>
                    <a:pt x="129" y="69"/>
                  </a:cubicBezTo>
                  <a:cubicBezTo>
                    <a:pt x="131" y="70"/>
                    <a:pt x="131" y="70"/>
                    <a:pt x="131" y="70"/>
                  </a:cubicBezTo>
                  <a:cubicBezTo>
                    <a:pt x="130" y="69"/>
                    <a:pt x="130" y="68"/>
                    <a:pt x="132" y="68"/>
                  </a:cubicBezTo>
                  <a:close/>
                  <a:moveTo>
                    <a:pt x="144" y="79"/>
                  </a:moveTo>
                  <a:cubicBezTo>
                    <a:pt x="144" y="78"/>
                    <a:pt x="144" y="78"/>
                    <a:pt x="144" y="78"/>
                  </a:cubicBezTo>
                  <a:cubicBezTo>
                    <a:pt x="144" y="78"/>
                    <a:pt x="144" y="77"/>
                    <a:pt x="144" y="77"/>
                  </a:cubicBezTo>
                  <a:cubicBezTo>
                    <a:pt x="142" y="78"/>
                    <a:pt x="142" y="78"/>
                    <a:pt x="142" y="78"/>
                  </a:cubicBezTo>
                  <a:cubicBezTo>
                    <a:pt x="142" y="79"/>
                    <a:pt x="144" y="80"/>
                    <a:pt x="144" y="79"/>
                  </a:cubicBezTo>
                  <a:close/>
                  <a:moveTo>
                    <a:pt x="131" y="70"/>
                  </a:moveTo>
                  <a:cubicBezTo>
                    <a:pt x="131" y="70"/>
                    <a:pt x="131" y="70"/>
                    <a:pt x="131" y="70"/>
                  </a:cubicBezTo>
                  <a:cubicBezTo>
                    <a:pt x="131" y="70"/>
                    <a:pt x="131" y="70"/>
                    <a:pt x="131" y="70"/>
                  </a:cubicBezTo>
                  <a:close/>
                  <a:moveTo>
                    <a:pt x="142" y="69"/>
                  </a:moveTo>
                  <a:cubicBezTo>
                    <a:pt x="140" y="68"/>
                    <a:pt x="138" y="71"/>
                    <a:pt x="137" y="69"/>
                  </a:cubicBezTo>
                  <a:cubicBezTo>
                    <a:pt x="136" y="68"/>
                    <a:pt x="135" y="70"/>
                    <a:pt x="135" y="69"/>
                  </a:cubicBezTo>
                  <a:cubicBezTo>
                    <a:pt x="135" y="68"/>
                    <a:pt x="134" y="67"/>
                    <a:pt x="133" y="67"/>
                  </a:cubicBezTo>
                  <a:cubicBezTo>
                    <a:pt x="132" y="67"/>
                    <a:pt x="133" y="68"/>
                    <a:pt x="133" y="69"/>
                  </a:cubicBezTo>
                  <a:cubicBezTo>
                    <a:pt x="135" y="69"/>
                    <a:pt x="135" y="70"/>
                    <a:pt x="137" y="71"/>
                  </a:cubicBezTo>
                  <a:cubicBezTo>
                    <a:pt x="139" y="69"/>
                    <a:pt x="142" y="73"/>
                    <a:pt x="142" y="69"/>
                  </a:cubicBezTo>
                  <a:close/>
                  <a:moveTo>
                    <a:pt x="140" y="42"/>
                  </a:moveTo>
                  <a:cubicBezTo>
                    <a:pt x="139" y="42"/>
                    <a:pt x="140" y="41"/>
                    <a:pt x="139" y="40"/>
                  </a:cubicBezTo>
                  <a:cubicBezTo>
                    <a:pt x="138" y="40"/>
                    <a:pt x="137" y="40"/>
                    <a:pt x="136" y="41"/>
                  </a:cubicBezTo>
                  <a:cubicBezTo>
                    <a:pt x="137" y="44"/>
                    <a:pt x="140" y="41"/>
                    <a:pt x="141" y="43"/>
                  </a:cubicBezTo>
                  <a:cubicBezTo>
                    <a:pt x="142" y="42"/>
                    <a:pt x="143" y="41"/>
                    <a:pt x="142" y="41"/>
                  </a:cubicBezTo>
                  <a:cubicBezTo>
                    <a:pt x="142" y="40"/>
                    <a:pt x="142" y="40"/>
                    <a:pt x="142" y="40"/>
                  </a:cubicBezTo>
                  <a:cubicBezTo>
                    <a:pt x="141" y="39"/>
                    <a:pt x="140" y="41"/>
                    <a:pt x="140" y="42"/>
                  </a:cubicBezTo>
                  <a:close/>
                  <a:moveTo>
                    <a:pt x="141" y="73"/>
                  </a:moveTo>
                  <a:cubicBezTo>
                    <a:pt x="140" y="75"/>
                    <a:pt x="135" y="72"/>
                    <a:pt x="136" y="76"/>
                  </a:cubicBezTo>
                  <a:cubicBezTo>
                    <a:pt x="137" y="76"/>
                    <a:pt x="137" y="76"/>
                    <a:pt x="137" y="76"/>
                  </a:cubicBezTo>
                  <a:cubicBezTo>
                    <a:pt x="137" y="76"/>
                    <a:pt x="137" y="76"/>
                    <a:pt x="137" y="76"/>
                  </a:cubicBezTo>
                  <a:cubicBezTo>
                    <a:pt x="140" y="78"/>
                    <a:pt x="140" y="78"/>
                    <a:pt x="140" y="78"/>
                  </a:cubicBezTo>
                  <a:cubicBezTo>
                    <a:pt x="140" y="78"/>
                    <a:pt x="139" y="78"/>
                    <a:pt x="140" y="79"/>
                  </a:cubicBezTo>
                  <a:cubicBezTo>
                    <a:pt x="141" y="79"/>
                    <a:pt x="141" y="79"/>
                    <a:pt x="141" y="79"/>
                  </a:cubicBezTo>
                  <a:cubicBezTo>
                    <a:pt x="141" y="77"/>
                    <a:pt x="141" y="77"/>
                    <a:pt x="141" y="77"/>
                  </a:cubicBezTo>
                  <a:cubicBezTo>
                    <a:pt x="141" y="77"/>
                    <a:pt x="140" y="77"/>
                    <a:pt x="140" y="77"/>
                  </a:cubicBezTo>
                  <a:cubicBezTo>
                    <a:pt x="140" y="75"/>
                    <a:pt x="140" y="75"/>
                    <a:pt x="140" y="75"/>
                  </a:cubicBezTo>
                  <a:cubicBezTo>
                    <a:pt x="138" y="75"/>
                    <a:pt x="138" y="75"/>
                    <a:pt x="138" y="75"/>
                  </a:cubicBezTo>
                  <a:cubicBezTo>
                    <a:pt x="138" y="75"/>
                    <a:pt x="138" y="74"/>
                    <a:pt x="139" y="74"/>
                  </a:cubicBezTo>
                  <a:cubicBezTo>
                    <a:pt x="141" y="76"/>
                    <a:pt x="141" y="76"/>
                    <a:pt x="141" y="76"/>
                  </a:cubicBezTo>
                  <a:cubicBezTo>
                    <a:pt x="140" y="74"/>
                    <a:pt x="142" y="75"/>
                    <a:pt x="141" y="73"/>
                  </a:cubicBezTo>
                  <a:close/>
                  <a:moveTo>
                    <a:pt x="135" y="56"/>
                  </a:moveTo>
                  <a:cubicBezTo>
                    <a:pt x="134" y="56"/>
                    <a:pt x="134" y="56"/>
                    <a:pt x="134" y="56"/>
                  </a:cubicBezTo>
                  <a:cubicBezTo>
                    <a:pt x="134" y="56"/>
                    <a:pt x="135" y="56"/>
                    <a:pt x="135" y="56"/>
                  </a:cubicBezTo>
                  <a:cubicBezTo>
                    <a:pt x="135" y="56"/>
                    <a:pt x="135" y="56"/>
                    <a:pt x="135" y="56"/>
                  </a:cubicBezTo>
                  <a:close/>
                  <a:moveTo>
                    <a:pt x="135" y="44"/>
                  </a:moveTo>
                  <a:cubicBezTo>
                    <a:pt x="133" y="43"/>
                    <a:pt x="136" y="41"/>
                    <a:pt x="135" y="39"/>
                  </a:cubicBezTo>
                  <a:cubicBezTo>
                    <a:pt x="133" y="39"/>
                    <a:pt x="133" y="41"/>
                    <a:pt x="134" y="42"/>
                  </a:cubicBezTo>
                  <a:cubicBezTo>
                    <a:pt x="134" y="42"/>
                    <a:pt x="134" y="42"/>
                    <a:pt x="134" y="43"/>
                  </a:cubicBezTo>
                  <a:cubicBezTo>
                    <a:pt x="130" y="44"/>
                    <a:pt x="135" y="46"/>
                    <a:pt x="132" y="48"/>
                  </a:cubicBezTo>
                  <a:cubicBezTo>
                    <a:pt x="133" y="49"/>
                    <a:pt x="134" y="50"/>
                    <a:pt x="135" y="50"/>
                  </a:cubicBezTo>
                  <a:cubicBezTo>
                    <a:pt x="133" y="49"/>
                    <a:pt x="136" y="47"/>
                    <a:pt x="135" y="45"/>
                  </a:cubicBezTo>
                  <a:cubicBezTo>
                    <a:pt x="135" y="45"/>
                    <a:pt x="136" y="44"/>
                    <a:pt x="135" y="44"/>
                  </a:cubicBezTo>
                  <a:close/>
                  <a:moveTo>
                    <a:pt x="129" y="74"/>
                  </a:moveTo>
                  <a:cubicBezTo>
                    <a:pt x="130" y="73"/>
                    <a:pt x="131" y="73"/>
                    <a:pt x="132" y="73"/>
                  </a:cubicBezTo>
                  <a:cubicBezTo>
                    <a:pt x="133" y="74"/>
                    <a:pt x="133" y="74"/>
                    <a:pt x="134" y="74"/>
                  </a:cubicBezTo>
                  <a:cubicBezTo>
                    <a:pt x="134" y="73"/>
                    <a:pt x="135" y="72"/>
                    <a:pt x="135" y="71"/>
                  </a:cubicBezTo>
                  <a:cubicBezTo>
                    <a:pt x="133" y="71"/>
                    <a:pt x="133" y="72"/>
                    <a:pt x="132" y="72"/>
                  </a:cubicBezTo>
                  <a:cubicBezTo>
                    <a:pt x="132" y="71"/>
                    <a:pt x="131" y="71"/>
                    <a:pt x="131" y="70"/>
                  </a:cubicBezTo>
                  <a:cubicBezTo>
                    <a:pt x="130" y="71"/>
                    <a:pt x="127" y="72"/>
                    <a:pt x="129" y="74"/>
                  </a:cubicBezTo>
                  <a:close/>
                  <a:moveTo>
                    <a:pt x="137" y="59"/>
                  </a:moveTo>
                  <a:cubicBezTo>
                    <a:pt x="138" y="59"/>
                    <a:pt x="139" y="58"/>
                    <a:pt x="139" y="58"/>
                  </a:cubicBezTo>
                  <a:cubicBezTo>
                    <a:pt x="139" y="57"/>
                    <a:pt x="138" y="55"/>
                    <a:pt x="137" y="56"/>
                  </a:cubicBezTo>
                  <a:cubicBezTo>
                    <a:pt x="136" y="58"/>
                    <a:pt x="135" y="56"/>
                    <a:pt x="134" y="57"/>
                  </a:cubicBezTo>
                  <a:cubicBezTo>
                    <a:pt x="135" y="57"/>
                    <a:pt x="137" y="58"/>
                    <a:pt x="137" y="59"/>
                  </a:cubicBezTo>
                  <a:close/>
                  <a:moveTo>
                    <a:pt x="144" y="66"/>
                  </a:moveTo>
                  <a:cubicBezTo>
                    <a:pt x="144" y="65"/>
                    <a:pt x="144" y="65"/>
                    <a:pt x="144" y="64"/>
                  </a:cubicBezTo>
                  <a:cubicBezTo>
                    <a:pt x="144" y="63"/>
                    <a:pt x="145" y="61"/>
                    <a:pt x="145" y="59"/>
                  </a:cubicBezTo>
                  <a:cubicBezTo>
                    <a:pt x="143" y="61"/>
                    <a:pt x="138" y="59"/>
                    <a:pt x="141" y="63"/>
                  </a:cubicBezTo>
                  <a:cubicBezTo>
                    <a:pt x="143" y="63"/>
                    <a:pt x="143" y="63"/>
                    <a:pt x="143" y="63"/>
                  </a:cubicBezTo>
                  <a:cubicBezTo>
                    <a:pt x="144" y="64"/>
                    <a:pt x="142" y="65"/>
                    <a:pt x="144" y="66"/>
                  </a:cubicBezTo>
                  <a:close/>
                  <a:moveTo>
                    <a:pt x="144" y="73"/>
                  </a:moveTo>
                  <a:cubicBezTo>
                    <a:pt x="143" y="74"/>
                    <a:pt x="143" y="74"/>
                    <a:pt x="143" y="74"/>
                  </a:cubicBezTo>
                  <a:cubicBezTo>
                    <a:pt x="143" y="74"/>
                    <a:pt x="143" y="75"/>
                    <a:pt x="144" y="75"/>
                  </a:cubicBezTo>
                  <a:cubicBezTo>
                    <a:pt x="144" y="75"/>
                    <a:pt x="144" y="75"/>
                    <a:pt x="145" y="75"/>
                  </a:cubicBezTo>
                  <a:cubicBezTo>
                    <a:pt x="144" y="74"/>
                    <a:pt x="145" y="73"/>
                    <a:pt x="144" y="73"/>
                  </a:cubicBezTo>
                  <a:close/>
                  <a:moveTo>
                    <a:pt x="127" y="42"/>
                  </a:moveTo>
                  <a:cubicBezTo>
                    <a:pt x="127" y="42"/>
                    <a:pt x="126" y="42"/>
                    <a:pt x="125" y="42"/>
                  </a:cubicBezTo>
                  <a:cubicBezTo>
                    <a:pt x="123" y="44"/>
                    <a:pt x="127" y="47"/>
                    <a:pt x="125" y="49"/>
                  </a:cubicBezTo>
                  <a:cubicBezTo>
                    <a:pt x="125" y="50"/>
                    <a:pt x="126" y="50"/>
                    <a:pt x="126" y="50"/>
                  </a:cubicBezTo>
                  <a:cubicBezTo>
                    <a:pt x="128" y="48"/>
                    <a:pt x="127" y="47"/>
                    <a:pt x="127" y="45"/>
                  </a:cubicBezTo>
                  <a:cubicBezTo>
                    <a:pt x="126" y="45"/>
                    <a:pt x="126" y="45"/>
                    <a:pt x="126" y="45"/>
                  </a:cubicBezTo>
                  <a:cubicBezTo>
                    <a:pt x="127" y="44"/>
                    <a:pt x="127" y="43"/>
                    <a:pt x="127" y="42"/>
                  </a:cubicBezTo>
                  <a:close/>
                  <a:moveTo>
                    <a:pt x="121" y="74"/>
                  </a:moveTo>
                  <a:cubicBezTo>
                    <a:pt x="122" y="75"/>
                    <a:pt x="122" y="75"/>
                    <a:pt x="122" y="75"/>
                  </a:cubicBezTo>
                  <a:cubicBezTo>
                    <a:pt x="123" y="73"/>
                    <a:pt x="123" y="73"/>
                    <a:pt x="123" y="73"/>
                  </a:cubicBezTo>
                  <a:cubicBezTo>
                    <a:pt x="122" y="73"/>
                    <a:pt x="121" y="73"/>
                    <a:pt x="121" y="74"/>
                  </a:cubicBezTo>
                  <a:close/>
                  <a:moveTo>
                    <a:pt x="124" y="53"/>
                  </a:moveTo>
                  <a:cubicBezTo>
                    <a:pt x="124" y="54"/>
                    <a:pt x="125" y="54"/>
                    <a:pt x="126" y="55"/>
                  </a:cubicBezTo>
                  <a:cubicBezTo>
                    <a:pt x="127" y="54"/>
                    <a:pt x="127" y="53"/>
                    <a:pt x="127" y="52"/>
                  </a:cubicBezTo>
                  <a:cubicBezTo>
                    <a:pt x="126" y="52"/>
                    <a:pt x="125" y="52"/>
                    <a:pt x="124" y="53"/>
                  </a:cubicBezTo>
                  <a:close/>
                  <a:moveTo>
                    <a:pt x="119" y="61"/>
                  </a:moveTo>
                  <a:cubicBezTo>
                    <a:pt x="118" y="61"/>
                    <a:pt x="118" y="61"/>
                    <a:pt x="118" y="61"/>
                  </a:cubicBezTo>
                  <a:cubicBezTo>
                    <a:pt x="118" y="62"/>
                    <a:pt x="118" y="62"/>
                    <a:pt x="118" y="62"/>
                  </a:cubicBezTo>
                  <a:cubicBezTo>
                    <a:pt x="119" y="63"/>
                    <a:pt x="119" y="62"/>
                    <a:pt x="119" y="61"/>
                  </a:cubicBezTo>
                  <a:close/>
                  <a:moveTo>
                    <a:pt x="118" y="69"/>
                  </a:moveTo>
                  <a:cubicBezTo>
                    <a:pt x="120" y="69"/>
                    <a:pt x="120" y="69"/>
                    <a:pt x="120" y="69"/>
                  </a:cubicBezTo>
                  <a:cubicBezTo>
                    <a:pt x="120" y="66"/>
                    <a:pt x="120" y="66"/>
                    <a:pt x="120" y="66"/>
                  </a:cubicBezTo>
                  <a:cubicBezTo>
                    <a:pt x="118" y="65"/>
                    <a:pt x="118" y="67"/>
                    <a:pt x="118" y="68"/>
                  </a:cubicBezTo>
                  <a:cubicBezTo>
                    <a:pt x="117" y="69"/>
                    <a:pt x="118" y="69"/>
                    <a:pt x="118" y="69"/>
                  </a:cubicBezTo>
                  <a:close/>
                  <a:moveTo>
                    <a:pt x="123" y="68"/>
                  </a:moveTo>
                  <a:cubicBezTo>
                    <a:pt x="122" y="67"/>
                    <a:pt x="122" y="64"/>
                    <a:pt x="120" y="66"/>
                  </a:cubicBezTo>
                  <a:cubicBezTo>
                    <a:pt x="121" y="67"/>
                    <a:pt x="121" y="68"/>
                    <a:pt x="122" y="69"/>
                  </a:cubicBezTo>
                  <a:lnTo>
                    <a:pt x="123" y="68"/>
                  </a:lnTo>
                  <a:close/>
                  <a:moveTo>
                    <a:pt x="126" y="71"/>
                  </a:moveTo>
                  <a:cubicBezTo>
                    <a:pt x="127" y="71"/>
                    <a:pt x="127" y="71"/>
                    <a:pt x="127" y="71"/>
                  </a:cubicBezTo>
                  <a:cubicBezTo>
                    <a:pt x="126" y="71"/>
                    <a:pt x="126" y="70"/>
                    <a:pt x="126" y="69"/>
                  </a:cubicBezTo>
                  <a:cubicBezTo>
                    <a:pt x="129" y="68"/>
                    <a:pt x="126" y="68"/>
                    <a:pt x="126" y="67"/>
                  </a:cubicBezTo>
                  <a:cubicBezTo>
                    <a:pt x="126" y="67"/>
                    <a:pt x="123" y="71"/>
                    <a:pt x="126" y="71"/>
                  </a:cubicBezTo>
                  <a:close/>
                  <a:moveTo>
                    <a:pt x="119" y="65"/>
                  </a:moveTo>
                  <a:cubicBezTo>
                    <a:pt x="119" y="65"/>
                    <a:pt x="119" y="65"/>
                    <a:pt x="119" y="65"/>
                  </a:cubicBezTo>
                  <a:cubicBezTo>
                    <a:pt x="120" y="64"/>
                    <a:pt x="118" y="63"/>
                    <a:pt x="118" y="63"/>
                  </a:cubicBezTo>
                  <a:cubicBezTo>
                    <a:pt x="118" y="64"/>
                    <a:pt x="118" y="65"/>
                    <a:pt x="119" y="65"/>
                  </a:cubicBezTo>
                  <a:close/>
                  <a:moveTo>
                    <a:pt x="122" y="69"/>
                  </a:moveTo>
                  <a:cubicBezTo>
                    <a:pt x="121" y="69"/>
                    <a:pt x="121" y="70"/>
                    <a:pt x="121" y="71"/>
                  </a:cubicBezTo>
                  <a:cubicBezTo>
                    <a:pt x="122" y="72"/>
                    <a:pt x="123" y="72"/>
                    <a:pt x="124" y="72"/>
                  </a:cubicBezTo>
                  <a:cubicBezTo>
                    <a:pt x="124" y="71"/>
                    <a:pt x="123" y="70"/>
                    <a:pt x="122" y="69"/>
                  </a:cubicBezTo>
                  <a:close/>
                  <a:moveTo>
                    <a:pt x="149" y="69"/>
                  </a:moveTo>
                  <a:cubicBezTo>
                    <a:pt x="148" y="69"/>
                    <a:pt x="146" y="69"/>
                    <a:pt x="146" y="71"/>
                  </a:cubicBezTo>
                  <a:cubicBezTo>
                    <a:pt x="147" y="70"/>
                    <a:pt x="149" y="70"/>
                    <a:pt x="149" y="69"/>
                  </a:cubicBezTo>
                  <a:close/>
                  <a:moveTo>
                    <a:pt x="125" y="57"/>
                  </a:moveTo>
                  <a:cubicBezTo>
                    <a:pt x="125" y="60"/>
                    <a:pt x="125" y="62"/>
                    <a:pt x="125" y="65"/>
                  </a:cubicBezTo>
                  <a:cubicBezTo>
                    <a:pt x="126" y="66"/>
                    <a:pt x="126" y="66"/>
                    <a:pt x="126" y="66"/>
                  </a:cubicBezTo>
                  <a:cubicBezTo>
                    <a:pt x="128" y="65"/>
                    <a:pt x="125" y="64"/>
                    <a:pt x="127" y="63"/>
                  </a:cubicBezTo>
                  <a:cubicBezTo>
                    <a:pt x="125" y="62"/>
                    <a:pt x="128" y="59"/>
                    <a:pt x="126" y="58"/>
                  </a:cubicBezTo>
                  <a:cubicBezTo>
                    <a:pt x="127" y="56"/>
                    <a:pt x="127" y="56"/>
                    <a:pt x="127" y="56"/>
                  </a:cubicBezTo>
                  <a:cubicBezTo>
                    <a:pt x="127" y="56"/>
                    <a:pt x="125" y="56"/>
                    <a:pt x="125" y="57"/>
                  </a:cubicBezTo>
                  <a:close/>
                  <a:moveTo>
                    <a:pt x="146" y="67"/>
                  </a:moveTo>
                  <a:cubicBezTo>
                    <a:pt x="147" y="67"/>
                    <a:pt x="147" y="67"/>
                    <a:pt x="147" y="67"/>
                  </a:cubicBezTo>
                  <a:cubicBezTo>
                    <a:pt x="147" y="66"/>
                    <a:pt x="147" y="66"/>
                    <a:pt x="147" y="66"/>
                  </a:cubicBezTo>
                  <a:cubicBezTo>
                    <a:pt x="146" y="66"/>
                    <a:pt x="146" y="66"/>
                    <a:pt x="146" y="66"/>
                  </a:cubicBezTo>
                  <a:lnTo>
                    <a:pt x="146" y="67"/>
                  </a:lnTo>
                  <a:close/>
                  <a:moveTo>
                    <a:pt x="146" y="51"/>
                  </a:moveTo>
                  <a:cubicBezTo>
                    <a:pt x="146" y="52"/>
                    <a:pt x="147" y="52"/>
                    <a:pt x="147" y="52"/>
                  </a:cubicBezTo>
                  <a:cubicBezTo>
                    <a:pt x="148" y="52"/>
                    <a:pt x="149" y="52"/>
                    <a:pt x="149" y="51"/>
                  </a:cubicBezTo>
                  <a:cubicBezTo>
                    <a:pt x="148" y="51"/>
                    <a:pt x="147" y="50"/>
                    <a:pt x="146" y="51"/>
                  </a:cubicBezTo>
                  <a:close/>
                  <a:moveTo>
                    <a:pt x="148" y="73"/>
                  </a:moveTo>
                  <a:cubicBezTo>
                    <a:pt x="147" y="73"/>
                    <a:pt x="147" y="73"/>
                    <a:pt x="147" y="73"/>
                  </a:cubicBezTo>
                  <a:cubicBezTo>
                    <a:pt x="148" y="74"/>
                    <a:pt x="148" y="74"/>
                    <a:pt x="148" y="74"/>
                  </a:cubicBezTo>
                  <a:lnTo>
                    <a:pt x="148" y="73"/>
                  </a:lnTo>
                  <a:close/>
                  <a:moveTo>
                    <a:pt x="127" y="29"/>
                  </a:moveTo>
                  <a:cubicBezTo>
                    <a:pt x="126" y="29"/>
                    <a:pt x="126" y="30"/>
                    <a:pt x="125" y="30"/>
                  </a:cubicBezTo>
                  <a:cubicBezTo>
                    <a:pt x="126" y="31"/>
                    <a:pt x="126" y="32"/>
                    <a:pt x="127" y="32"/>
                  </a:cubicBezTo>
                  <a:cubicBezTo>
                    <a:pt x="127" y="31"/>
                    <a:pt x="128" y="32"/>
                    <a:pt x="128" y="31"/>
                  </a:cubicBezTo>
                  <a:cubicBezTo>
                    <a:pt x="128" y="30"/>
                    <a:pt x="129" y="29"/>
                    <a:pt x="127" y="29"/>
                  </a:cubicBezTo>
                  <a:close/>
                  <a:moveTo>
                    <a:pt x="120" y="36"/>
                  </a:moveTo>
                  <a:cubicBezTo>
                    <a:pt x="119" y="37"/>
                    <a:pt x="117" y="39"/>
                    <a:pt x="116" y="36"/>
                  </a:cubicBezTo>
                  <a:cubicBezTo>
                    <a:pt x="116" y="34"/>
                    <a:pt x="118" y="34"/>
                    <a:pt x="118" y="33"/>
                  </a:cubicBezTo>
                  <a:cubicBezTo>
                    <a:pt x="118" y="29"/>
                    <a:pt x="113" y="33"/>
                    <a:pt x="114" y="30"/>
                  </a:cubicBezTo>
                  <a:cubicBezTo>
                    <a:pt x="112" y="30"/>
                    <a:pt x="112" y="30"/>
                    <a:pt x="112" y="30"/>
                  </a:cubicBezTo>
                  <a:cubicBezTo>
                    <a:pt x="112" y="30"/>
                    <a:pt x="112" y="31"/>
                    <a:pt x="113" y="32"/>
                  </a:cubicBezTo>
                  <a:cubicBezTo>
                    <a:pt x="116" y="31"/>
                    <a:pt x="114" y="34"/>
                    <a:pt x="116" y="34"/>
                  </a:cubicBezTo>
                  <a:cubicBezTo>
                    <a:pt x="114" y="37"/>
                    <a:pt x="118" y="39"/>
                    <a:pt x="114" y="41"/>
                  </a:cubicBezTo>
                  <a:cubicBezTo>
                    <a:pt x="114" y="42"/>
                    <a:pt x="116" y="43"/>
                    <a:pt x="117" y="42"/>
                  </a:cubicBezTo>
                  <a:cubicBezTo>
                    <a:pt x="116" y="42"/>
                    <a:pt x="116" y="40"/>
                    <a:pt x="117" y="40"/>
                  </a:cubicBezTo>
                  <a:cubicBezTo>
                    <a:pt x="117" y="39"/>
                    <a:pt x="117" y="39"/>
                    <a:pt x="117" y="39"/>
                  </a:cubicBezTo>
                  <a:cubicBezTo>
                    <a:pt x="118" y="40"/>
                    <a:pt x="118" y="41"/>
                    <a:pt x="120" y="40"/>
                  </a:cubicBezTo>
                  <a:cubicBezTo>
                    <a:pt x="119" y="39"/>
                    <a:pt x="121" y="38"/>
                    <a:pt x="120" y="36"/>
                  </a:cubicBezTo>
                  <a:close/>
                  <a:moveTo>
                    <a:pt x="148" y="46"/>
                  </a:moveTo>
                  <a:cubicBezTo>
                    <a:pt x="146" y="46"/>
                    <a:pt x="146" y="48"/>
                    <a:pt x="148" y="48"/>
                  </a:cubicBezTo>
                  <a:cubicBezTo>
                    <a:pt x="148" y="48"/>
                    <a:pt x="149" y="47"/>
                    <a:pt x="148" y="46"/>
                  </a:cubicBezTo>
                  <a:close/>
                  <a:moveTo>
                    <a:pt x="126" y="33"/>
                  </a:moveTo>
                  <a:cubicBezTo>
                    <a:pt x="125" y="34"/>
                    <a:pt x="125" y="36"/>
                    <a:pt x="127" y="36"/>
                  </a:cubicBezTo>
                  <a:cubicBezTo>
                    <a:pt x="127" y="36"/>
                    <a:pt x="127" y="36"/>
                    <a:pt x="127" y="36"/>
                  </a:cubicBezTo>
                  <a:cubicBezTo>
                    <a:pt x="128" y="35"/>
                    <a:pt x="127" y="34"/>
                    <a:pt x="128" y="34"/>
                  </a:cubicBezTo>
                  <a:cubicBezTo>
                    <a:pt x="127" y="33"/>
                    <a:pt x="127" y="33"/>
                    <a:pt x="126" y="33"/>
                  </a:cubicBezTo>
                  <a:close/>
                  <a:moveTo>
                    <a:pt x="108" y="70"/>
                  </a:moveTo>
                  <a:cubicBezTo>
                    <a:pt x="108" y="71"/>
                    <a:pt x="108" y="72"/>
                    <a:pt x="108" y="73"/>
                  </a:cubicBezTo>
                  <a:cubicBezTo>
                    <a:pt x="110" y="73"/>
                    <a:pt x="109" y="72"/>
                    <a:pt x="110" y="71"/>
                  </a:cubicBezTo>
                  <a:cubicBezTo>
                    <a:pt x="110" y="70"/>
                    <a:pt x="109" y="69"/>
                    <a:pt x="108" y="70"/>
                  </a:cubicBezTo>
                  <a:close/>
                  <a:moveTo>
                    <a:pt x="35" y="82"/>
                  </a:moveTo>
                  <a:cubicBezTo>
                    <a:pt x="34" y="81"/>
                    <a:pt x="34" y="82"/>
                    <a:pt x="33" y="82"/>
                  </a:cubicBezTo>
                  <a:cubicBezTo>
                    <a:pt x="33" y="83"/>
                    <a:pt x="33" y="83"/>
                    <a:pt x="34" y="84"/>
                  </a:cubicBezTo>
                  <a:cubicBezTo>
                    <a:pt x="34" y="84"/>
                    <a:pt x="34" y="83"/>
                    <a:pt x="35" y="82"/>
                  </a:cubicBezTo>
                  <a:close/>
                  <a:moveTo>
                    <a:pt x="38" y="86"/>
                  </a:moveTo>
                  <a:cubicBezTo>
                    <a:pt x="37" y="85"/>
                    <a:pt x="37" y="86"/>
                    <a:pt x="36" y="86"/>
                  </a:cubicBezTo>
                  <a:cubicBezTo>
                    <a:pt x="37" y="87"/>
                    <a:pt x="37" y="87"/>
                    <a:pt x="37" y="87"/>
                  </a:cubicBezTo>
                  <a:cubicBezTo>
                    <a:pt x="38" y="87"/>
                    <a:pt x="38" y="87"/>
                    <a:pt x="38" y="86"/>
                  </a:cubicBezTo>
                  <a:close/>
                  <a:moveTo>
                    <a:pt x="30" y="80"/>
                  </a:moveTo>
                  <a:cubicBezTo>
                    <a:pt x="30" y="80"/>
                    <a:pt x="30" y="80"/>
                    <a:pt x="30" y="80"/>
                  </a:cubicBezTo>
                  <a:cubicBezTo>
                    <a:pt x="28" y="78"/>
                    <a:pt x="28" y="78"/>
                    <a:pt x="28" y="78"/>
                  </a:cubicBezTo>
                  <a:cubicBezTo>
                    <a:pt x="28" y="78"/>
                    <a:pt x="28" y="78"/>
                    <a:pt x="28" y="77"/>
                  </a:cubicBezTo>
                  <a:cubicBezTo>
                    <a:pt x="27" y="76"/>
                    <a:pt x="27" y="77"/>
                    <a:pt x="27" y="77"/>
                  </a:cubicBezTo>
                  <a:cubicBezTo>
                    <a:pt x="25" y="75"/>
                    <a:pt x="25" y="75"/>
                    <a:pt x="25" y="75"/>
                  </a:cubicBezTo>
                  <a:cubicBezTo>
                    <a:pt x="24" y="75"/>
                    <a:pt x="24" y="75"/>
                    <a:pt x="24" y="75"/>
                  </a:cubicBezTo>
                  <a:cubicBezTo>
                    <a:pt x="25" y="75"/>
                    <a:pt x="25" y="74"/>
                    <a:pt x="23" y="73"/>
                  </a:cubicBezTo>
                  <a:cubicBezTo>
                    <a:pt x="25" y="71"/>
                    <a:pt x="25" y="71"/>
                    <a:pt x="25" y="71"/>
                  </a:cubicBezTo>
                  <a:cubicBezTo>
                    <a:pt x="26" y="72"/>
                    <a:pt x="28" y="73"/>
                    <a:pt x="29" y="71"/>
                  </a:cubicBezTo>
                  <a:cubicBezTo>
                    <a:pt x="29" y="70"/>
                    <a:pt x="28" y="70"/>
                    <a:pt x="28" y="69"/>
                  </a:cubicBezTo>
                  <a:cubicBezTo>
                    <a:pt x="26" y="71"/>
                    <a:pt x="21" y="68"/>
                    <a:pt x="23" y="72"/>
                  </a:cubicBezTo>
                  <a:cubicBezTo>
                    <a:pt x="24" y="73"/>
                    <a:pt x="22" y="74"/>
                    <a:pt x="23" y="75"/>
                  </a:cubicBezTo>
                  <a:cubicBezTo>
                    <a:pt x="23" y="75"/>
                    <a:pt x="23" y="75"/>
                    <a:pt x="23" y="75"/>
                  </a:cubicBezTo>
                  <a:cubicBezTo>
                    <a:pt x="23" y="76"/>
                    <a:pt x="23" y="76"/>
                    <a:pt x="23" y="76"/>
                  </a:cubicBezTo>
                  <a:cubicBezTo>
                    <a:pt x="22" y="77"/>
                    <a:pt x="22" y="78"/>
                    <a:pt x="22" y="78"/>
                  </a:cubicBezTo>
                  <a:cubicBezTo>
                    <a:pt x="20" y="76"/>
                    <a:pt x="20" y="76"/>
                    <a:pt x="20" y="76"/>
                  </a:cubicBezTo>
                  <a:cubicBezTo>
                    <a:pt x="21" y="75"/>
                    <a:pt x="22" y="73"/>
                    <a:pt x="20" y="73"/>
                  </a:cubicBezTo>
                  <a:cubicBezTo>
                    <a:pt x="21" y="72"/>
                    <a:pt x="22" y="72"/>
                    <a:pt x="22" y="70"/>
                  </a:cubicBezTo>
                  <a:cubicBezTo>
                    <a:pt x="20" y="70"/>
                    <a:pt x="20" y="70"/>
                    <a:pt x="20" y="70"/>
                  </a:cubicBezTo>
                  <a:cubicBezTo>
                    <a:pt x="23" y="67"/>
                    <a:pt x="20" y="65"/>
                    <a:pt x="22" y="63"/>
                  </a:cubicBezTo>
                  <a:cubicBezTo>
                    <a:pt x="21" y="62"/>
                    <a:pt x="22" y="61"/>
                    <a:pt x="21" y="61"/>
                  </a:cubicBezTo>
                  <a:cubicBezTo>
                    <a:pt x="19" y="61"/>
                    <a:pt x="17" y="61"/>
                    <a:pt x="16" y="63"/>
                  </a:cubicBezTo>
                  <a:cubicBezTo>
                    <a:pt x="17" y="65"/>
                    <a:pt x="20" y="62"/>
                    <a:pt x="19" y="65"/>
                  </a:cubicBezTo>
                  <a:cubicBezTo>
                    <a:pt x="19" y="66"/>
                    <a:pt x="14" y="65"/>
                    <a:pt x="16" y="68"/>
                  </a:cubicBezTo>
                  <a:cubicBezTo>
                    <a:pt x="18" y="68"/>
                    <a:pt x="19" y="67"/>
                    <a:pt x="19" y="69"/>
                  </a:cubicBezTo>
                  <a:cubicBezTo>
                    <a:pt x="19" y="70"/>
                    <a:pt x="19" y="70"/>
                    <a:pt x="19" y="70"/>
                  </a:cubicBezTo>
                  <a:cubicBezTo>
                    <a:pt x="16" y="69"/>
                    <a:pt x="16" y="69"/>
                    <a:pt x="16" y="69"/>
                  </a:cubicBezTo>
                  <a:cubicBezTo>
                    <a:pt x="14" y="71"/>
                    <a:pt x="18" y="73"/>
                    <a:pt x="15" y="74"/>
                  </a:cubicBezTo>
                  <a:cubicBezTo>
                    <a:pt x="15" y="75"/>
                    <a:pt x="16" y="75"/>
                    <a:pt x="17" y="75"/>
                  </a:cubicBezTo>
                  <a:cubicBezTo>
                    <a:pt x="18" y="77"/>
                    <a:pt x="18" y="77"/>
                    <a:pt x="18" y="77"/>
                  </a:cubicBezTo>
                  <a:cubicBezTo>
                    <a:pt x="17" y="78"/>
                    <a:pt x="16" y="78"/>
                    <a:pt x="16" y="78"/>
                  </a:cubicBezTo>
                  <a:cubicBezTo>
                    <a:pt x="13" y="75"/>
                    <a:pt x="13" y="75"/>
                    <a:pt x="13" y="75"/>
                  </a:cubicBezTo>
                  <a:cubicBezTo>
                    <a:pt x="10" y="75"/>
                    <a:pt x="10" y="75"/>
                    <a:pt x="10" y="75"/>
                  </a:cubicBezTo>
                  <a:cubicBezTo>
                    <a:pt x="13" y="78"/>
                    <a:pt x="13" y="78"/>
                    <a:pt x="13" y="78"/>
                  </a:cubicBezTo>
                  <a:cubicBezTo>
                    <a:pt x="12" y="78"/>
                    <a:pt x="12" y="78"/>
                    <a:pt x="12" y="78"/>
                  </a:cubicBezTo>
                  <a:cubicBezTo>
                    <a:pt x="12" y="79"/>
                    <a:pt x="11" y="80"/>
                    <a:pt x="13" y="80"/>
                  </a:cubicBezTo>
                  <a:cubicBezTo>
                    <a:pt x="13" y="80"/>
                    <a:pt x="14" y="80"/>
                    <a:pt x="14" y="79"/>
                  </a:cubicBezTo>
                  <a:cubicBezTo>
                    <a:pt x="17" y="82"/>
                    <a:pt x="17" y="82"/>
                    <a:pt x="17" y="82"/>
                  </a:cubicBezTo>
                  <a:cubicBezTo>
                    <a:pt x="17" y="83"/>
                    <a:pt x="16" y="83"/>
                    <a:pt x="15" y="83"/>
                  </a:cubicBezTo>
                  <a:cubicBezTo>
                    <a:pt x="15" y="82"/>
                    <a:pt x="14" y="82"/>
                    <a:pt x="14" y="82"/>
                  </a:cubicBezTo>
                  <a:cubicBezTo>
                    <a:pt x="10" y="78"/>
                    <a:pt x="10" y="78"/>
                    <a:pt x="10" y="78"/>
                  </a:cubicBezTo>
                  <a:cubicBezTo>
                    <a:pt x="10" y="78"/>
                    <a:pt x="10" y="77"/>
                    <a:pt x="9" y="77"/>
                  </a:cubicBezTo>
                  <a:cubicBezTo>
                    <a:pt x="9" y="77"/>
                    <a:pt x="9" y="77"/>
                    <a:pt x="9" y="77"/>
                  </a:cubicBezTo>
                  <a:cubicBezTo>
                    <a:pt x="7" y="75"/>
                    <a:pt x="7" y="75"/>
                    <a:pt x="7" y="75"/>
                  </a:cubicBezTo>
                  <a:cubicBezTo>
                    <a:pt x="4" y="75"/>
                    <a:pt x="4" y="75"/>
                    <a:pt x="4" y="75"/>
                  </a:cubicBezTo>
                  <a:cubicBezTo>
                    <a:pt x="16" y="87"/>
                    <a:pt x="16" y="87"/>
                    <a:pt x="16" y="87"/>
                  </a:cubicBezTo>
                  <a:cubicBezTo>
                    <a:pt x="18" y="87"/>
                    <a:pt x="18" y="87"/>
                    <a:pt x="18" y="87"/>
                  </a:cubicBezTo>
                  <a:cubicBezTo>
                    <a:pt x="15" y="83"/>
                    <a:pt x="15" y="83"/>
                    <a:pt x="15" y="83"/>
                  </a:cubicBezTo>
                  <a:cubicBezTo>
                    <a:pt x="17" y="84"/>
                    <a:pt x="19" y="85"/>
                    <a:pt x="20" y="85"/>
                  </a:cubicBezTo>
                  <a:cubicBezTo>
                    <a:pt x="22" y="87"/>
                    <a:pt x="22" y="87"/>
                    <a:pt x="22" y="87"/>
                  </a:cubicBezTo>
                  <a:cubicBezTo>
                    <a:pt x="24" y="87"/>
                    <a:pt x="24" y="87"/>
                    <a:pt x="24" y="87"/>
                  </a:cubicBezTo>
                  <a:cubicBezTo>
                    <a:pt x="21" y="83"/>
                    <a:pt x="21" y="83"/>
                    <a:pt x="21" y="83"/>
                  </a:cubicBezTo>
                  <a:cubicBezTo>
                    <a:pt x="21" y="83"/>
                    <a:pt x="21" y="83"/>
                    <a:pt x="21" y="82"/>
                  </a:cubicBezTo>
                  <a:cubicBezTo>
                    <a:pt x="21" y="82"/>
                    <a:pt x="20" y="82"/>
                    <a:pt x="20" y="82"/>
                  </a:cubicBezTo>
                  <a:cubicBezTo>
                    <a:pt x="19" y="82"/>
                    <a:pt x="19" y="82"/>
                    <a:pt x="19" y="82"/>
                  </a:cubicBezTo>
                  <a:cubicBezTo>
                    <a:pt x="19" y="82"/>
                    <a:pt x="19" y="82"/>
                    <a:pt x="19" y="81"/>
                  </a:cubicBezTo>
                  <a:cubicBezTo>
                    <a:pt x="19" y="81"/>
                    <a:pt x="20" y="80"/>
                    <a:pt x="21" y="79"/>
                  </a:cubicBezTo>
                  <a:cubicBezTo>
                    <a:pt x="23" y="82"/>
                    <a:pt x="23" y="82"/>
                    <a:pt x="23" y="82"/>
                  </a:cubicBezTo>
                  <a:cubicBezTo>
                    <a:pt x="23" y="82"/>
                    <a:pt x="22" y="82"/>
                    <a:pt x="22" y="82"/>
                  </a:cubicBezTo>
                  <a:cubicBezTo>
                    <a:pt x="22" y="83"/>
                    <a:pt x="23" y="84"/>
                    <a:pt x="23" y="85"/>
                  </a:cubicBezTo>
                  <a:cubicBezTo>
                    <a:pt x="24" y="84"/>
                    <a:pt x="24" y="84"/>
                    <a:pt x="25" y="84"/>
                  </a:cubicBezTo>
                  <a:cubicBezTo>
                    <a:pt x="28" y="87"/>
                    <a:pt x="28" y="87"/>
                    <a:pt x="28" y="87"/>
                  </a:cubicBezTo>
                  <a:cubicBezTo>
                    <a:pt x="29" y="87"/>
                    <a:pt x="29" y="87"/>
                    <a:pt x="29" y="87"/>
                  </a:cubicBezTo>
                  <a:cubicBezTo>
                    <a:pt x="29" y="87"/>
                    <a:pt x="30" y="88"/>
                    <a:pt x="31" y="87"/>
                  </a:cubicBezTo>
                  <a:cubicBezTo>
                    <a:pt x="29" y="85"/>
                    <a:pt x="29" y="85"/>
                    <a:pt x="29" y="85"/>
                  </a:cubicBezTo>
                  <a:cubicBezTo>
                    <a:pt x="29" y="85"/>
                    <a:pt x="29" y="85"/>
                    <a:pt x="29" y="85"/>
                  </a:cubicBezTo>
                  <a:cubicBezTo>
                    <a:pt x="28" y="84"/>
                    <a:pt x="28" y="84"/>
                    <a:pt x="28" y="84"/>
                  </a:cubicBezTo>
                  <a:cubicBezTo>
                    <a:pt x="28" y="84"/>
                    <a:pt x="28" y="83"/>
                    <a:pt x="28" y="83"/>
                  </a:cubicBezTo>
                  <a:cubicBezTo>
                    <a:pt x="28" y="82"/>
                    <a:pt x="28" y="81"/>
                    <a:pt x="27" y="82"/>
                  </a:cubicBezTo>
                  <a:cubicBezTo>
                    <a:pt x="26" y="82"/>
                    <a:pt x="26" y="82"/>
                    <a:pt x="26" y="82"/>
                  </a:cubicBezTo>
                  <a:cubicBezTo>
                    <a:pt x="24" y="80"/>
                    <a:pt x="24" y="80"/>
                    <a:pt x="24" y="80"/>
                  </a:cubicBezTo>
                  <a:cubicBezTo>
                    <a:pt x="24" y="80"/>
                    <a:pt x="25" y="79"/>
                    <a:pt x="25" y="78"/>
                  </a:cubicBezTo>
                  <a:cubicBezTo>
                    <a:pt x="26" y="78"/>
                    <a:pt x="26" y="80"/>
                    <a:pt x="27" y="80"/>
                  </a:cubicBezTo>
                  <a:cubicBezTo>
                    <a:pt x="34" y="87"/>
                    <a:pt x="34" y="87"/>
                    <a:pt x="34" y="87"/>
                  </a:cubicBezTo>
                  <a:cubicBezTo>
                    <a:pt x="36" y="87"/>
                    <a:pt x="36" y="87"/>
                    <a:pt x="36" y="87"/>
                  </a:cubicBezTo>
                  <a:cubicBezTo>
                    <a:pt x="30" y="80"/>
                    <a:pt x="30" y="80"/>
                    <a:pt x="30" y="80"/>
                  </a:cubicBezTo>
                  <a:cubicBezTo>
                    <a:pt x="30" y="80"/>
                    <a:pt x="30" y="80"/>
                    <a:pt x="30" y="80"/>
                  </a:cubicBezTo>
                  <a:close/>
                  <a:moveTo>
                    <a:pt x="19" y="81"/>
                  </a:moveTo>
                  <a:cubicBezTo>
                    <a:pt x="18" y="80"/>
                    <a:pt x="18" y="80"/>
                    <a:pt x="18" y="80"/>
                  </a:cubicBezTo>
                  <a:cubicBezTo>
                    <a:pt x="18" y="80"/>
                    <a:pt x="19" y="80"/>
                    <a:pt x="19" y="81"/>
                  </a:cubicBezTo>
                  <a:cubicBezTo>
                    <a:pt x="19" y="81"/>
                    <a:pt x="19" y="81"/>
                    <a:pt x="19" y="81"/>
                  </a:cubicBezTo>
                  <a:close/>
                  <a:moveTo>
                    <a:pt x="33" y="87"/>
                  </a:moveTo>
                  <a:cubicBezTo>
                    <a:pt x="34" y="87"/>
                    <a:pt x="34" y="87"/>
                    <a:pt x="35" y="87"/>
                  </a:cubicBezTo>
                  <a:cubicBezTo>
                    <a:pt x="33" y="87"/>
                    <a:pt x="33" y="87"/>
                    <a:pt x="33" y="87"/>
                  </a:cubicBezTo>
                  <a:cubicBezTo>
                    <a:pt x="33" y="87"/>
                    <a:pt x="33" y="87"/>
                    <a:pt x="33" y="87"/>
                  </a:cubicBezTo>
                  <a:close/>
                  <a:moveTo>
                    <a:pt x="49" y="88"/>
                  </a:moveTo>
                  <a:cubicBezTo>
                    <a:pt x="49" y="86"/>
                    <a:pt x="49" y="86"/>
                    <a:pt x="49" y="86"/>
                  </a:cubicBezTo>
                  <a:cubicBezTo>
                    <a:pt x="49" y="87"/>
                    <a:pt x="47" y="88"/>
                    <a:pt x="49" y="88"/>
                  </a:cubicBezTo>
                  <a:close/>
                  <a:moveTo>
                    <a:pt x="42" y="85"/>
                  </a:moveTo>
                  <a:cubicBezTo>
                    <a:pt x="42" y="85"/>
                    <a:pt x="41" y="85"/>
                    <a:pt x="40" y="85"/>
                  </a:cubicBezTo>
                  <a:cubicBezTo>
                    <a:pt x="38" y="82"/>
                    <a:pt x="38" y="82"/>
                    <a:pt x="38" y="82"/>
                  </a:cubicBezTo>
                  <a:cubicBezTo>
                    <a:pt x="38" y="81"/>
                    <a:pt x="38" y="81"/>
                    <a:pt x="38" y="81"/>
                  </a:cubicBezTo>
                  <a:cubicBezTo>
                    <a:pt x="38" y="81"/>
                    <a:pt x="37" y="81"/>
                    <a:pt x="37" y="81"/>
                  </a:cubicBezTo>
                  <a:cubicBezTo>
                    <a:pt x="35" y="79"/>
                    <a:pt x="35" y="79"/>
                    <a:pt x="35" y="79"/>
                  </a:cubicBezTo>
                  <a:cubicBezTo>
                    <a:pt x="35" y="79"/>
                    <a:pt x="35" y="78"/>
                    <a:pt x="35" y="78"/>
                  </a:cubicBezTo>
                  <a:cubicBezTo>
                    <a:pt x="34" y="77"/>
                    <a:pt x="34" y="77"/>
                    <a:pt x="33" y="77"/>
                  </a:cubicBezTo>
                  <a:cubicBezTo>
                    <a:pt x="31" y="75"/>
                    <a:pt x="31" y="75"/>
                    <a:pt x="31" y="75"/>
                  </a:cubicBezTo>
                  <a:cubicBezTo>
                    <a:pt x="31" y="75"/>
                    <a:pt x="31" y="75"/>
                    <a:pt x="31" y="75"/>
                  </a:cubicBezTo>
                  <a:cubicBezTo>
                    <a:pt x="31" y="74"/>
                    <a:pt x="32" y="73"/>
                    <a:pt x="30" y="73"/>
                  </a:cubicBezTo>
                  <a:cubicBezTo>
                    <a:pt x="31" y="72"/>
                    <a:pt x="32" y="71"/>
                    <a:pt x="31" y="70"/>
                  </a:cubicBezTo>
                  <a:cubicBezTo>
                    <a:pt x="28" y="71"/>
                    <a:pt x="30" y="73"/>
                    <a:pt x="29" y="75"/>
                  </a:cubicBezTo>
                  <a:cubicBezTo>
                    <a:pt x="29" y="75"/>
                    <a:pt x="29" y="75"/>
                    <a:pt x="29" y="75"/>
                  </a:cubicBezTo>
                  <a:cubicBezTo>
                    <a:pt x="29" y="75"/>
                    <a:pt x="29" y="75"/>
                    <a:pt x="29" y="75"/>
                  </a:cubicBezTo>
                  <a:cubicBezTo>
                    <a:pt x="29" y="76"/>
                    <a:pt x="29" y="76"/>
                    <a:pt x="29" y="76"/>
                  </a:cubicBezTo>
                  <a:cubicBezTo>
                    <a:pt x="29" y="76"/>
                    <a:pt x="29" y="77"/>
                    <a:pt x="30" y="77"/>
                  </a:cubicBezTo>
                  <a:cubicBezTo>
                    <a:pt x="30" y="77"/>
                    <a:pt x="30" y="77"/>
                    <a:pt x="30" y="77"/>
                  </a:cubicBezTo>
                  <a:cubicBezTo>
                    <a:pt x="40" y="87"/>
                    <a:pt x="40" y="87"/>
                    <a:pt x="40" y="87"/>
                  </a:cubicBezTo>
                  <a:cubicBezTo>
                    <a:pt x="40" y="87"/>
                    <a:pt x="40" y="87"/>
                    <a:pt x="40" y="87"/>
                  </a:cubicBezTo>
                  <a:cubicBezTo>
                    <a:pt x="41" y="87"/>
                    <a:pt x="41" y="87"/>
                    <a:pt x="41" y="87"/>
                  </a:cubicBezTo>
                  <a:cubicBezTo>
                    <a:pt x="42" y="87"/>
                    <a:pt x="42" y="87"/>
                    <a:pt x="42" y="87"/>
                  </a:cubicBezTo>
                  <a:cubicBezTo>
                    <a:pt x="42" y="87"/>
                    <a:pt x="42" y="87"/>
                    <a:pt x="42" y="87"/>
                  </a:cubicBezTo>
                  <a:cubicBezTo>
                    <a:pt x="42" y="86"/>
                    <a:pt x="42" y="86"/>
                    <a:pt x="42" y="86"/>
                  </a:cubicBezTo>
                  <a:cubicBezTo>
                    <a:pt x="42" y="86"/>
                    <a:pt x="42" y="86"/>
                    <a:pt x="42" y="85"/>
                  </a:cubicBezTo>
                  <a:close/>
                  <a:moveTo>
                    <a:pt x="63" y="68"/>
                  </a:moveTo>
                  <a:cubicBezTo>
                    <a:pt x="62" y="69"/>
                    <a:pt x="62" y="70"/>
                    <a:pt x="63" y="71"/>
                  </a:cubicBezTo>
                  <a:cubicBezTo>
                    <a:pt x="64" y="71"/>
                    <a:pt x="64" y="71"/>
                    <a:pt x="64" y="70"/>
                  </a:cubicBezTo>
                  <a:cubicBezTo>
                    <a:pt x="64" y="70"/>
                    <a:pt x="64" y="69"/>
                    <a:pt x="63" y="68"/>
                  </a:cubicBezTo>
                  <a:close/>
                  <a:moveTo>
                    <a:pt x="55" y="85"/>
                  </a:moveTo>
                  <a:cubicBezTo>
                    <a:pt x="55" y="86"/>
                    <a:pt x="56" y="86"/>
                    <a:pt x="56" y="87"/>
                  </a:cubicBezTo>
                  <a:cubicBezTo>
                    <a:pt x="57" y="86"/>
                    <a:pt x="57" y="86"/>
                    <a:pt x="57" y="86"/>
                  </a:cubicBezTo>
                  <a:cubicBezTo>
                    <a:pt x="56" y="86"/>
                    <a:pt x="56" y="84"/>
                    <a:pt x="55" y="85"/>
                  </a:cubicBezTo>
                  <a:close/>
                  <a:moveTo>
                    <a:pt x="26" y="86"/>
                  </a:moveTo>
                  <a:cubicBezTo>
                    <a:pt x="26" y="87"/>
                    <a:pt x="26" y="87"/>
                    <a:pt x="26" y="87"/>
                  </a:cubicBezTo>
                  <a:cubicBezTo>
                    <a:pt x="27" y="87"/>
                    <a:pt x="28" y="87"/>
                    <a:pt x="27" y="86"/>
                  </a:cubicBezTo>
                  <a:lnTo>
                    <a:pt x="26" y="86"/>
                  </a:lnTo>
                  <a:close/>
                  <a:moveTo>
                    <a:pt x="19" y="87"/>
                  </a:moveTo>
                  <a:cubicBezTo>
                    <a:pt x="19" y="87"/>
                    <a:pt x="19" y="87"/>
                    <a:pt x="19" y="87"/>
                  </a:cubicBezTo>
                  <a:cubicBezTo>
                    <a:pt x="19" y="86"/>
                    <a:pt x="19" y="86"/>
                    <a:pt x="19" y="86"/>
                  </a:cubicBezTo>
                  <a:lnTo>
                    <a:pt x="19" y="87"/>
                  </a:lnTo>
                  <a:close/>
                  <a:moveTo>
                    <a:pt x="2" y="65"/>
                  </a:moveTo>
                  <a:cubicBezTo>
                    <a:pt x="1" y="64"/>
                    <a:pt x="2" y="66"/>
                    <a:pt x="1" y="66"/>
                  </a:cubicBezTo>
                  <a:cubicBezTo>
                    <a:pt x="2" y="67"/>
                    <a:pt x="1" y="67"/>
                    <a:pt x="2" y="67"/>
                  </a:cubicBezTo>
                  <a:cubicBezTo>
                    <a:pt x="3" y="67"/>
                    <a:pt x="3" y="67"/>
                    <a:pt x="4" y="67"/>
                  </a:cubicBezTo>
                  <a:cubicBezTo>
                    <a:pt x="4" y="66"/>
                    <a:pt x="3" y="65"/>
                    <a:pt x="2" y="65"/>
                  </a:cubicBezTo>
                  <a:close/>
                  <a:moveTo>
                    <a:pt x="3" y="75"/>
                  </a:moveTo>
                  <a:cubicBezTo>
                    <a:pt x="3" y="74"/>
                    <a:pt x="3" y="74"/>
                    <a:pt x="2" y="73"/>
                  </a:cubicBezTo>
                  <a:cubicBezTo>
                    <a:pt x="1" y="73"/>
                    <a:pt x="1" y="76"/>
                    <a:pt x="3" y="75"/>
                  </a:cubicBezTo>
                  <a:close/>
                  <a:moveTo>
                    <a:pt x="60" y="84"/>
                  </a:moveTo>
                  <a:cubicBezTo>
                    <a:pt x="59" y="84"/>
                    <a:pt x="59" y="84"/>
                    <a:pt x="58" y="85"/>
                  </a:cubicBezTo>
                  <a:cubicBezTo>
                    <a:pt x="49" y="75"/>
                    <a:pt x="49" y="75"/>
                    <a:pt x="49" y="75"/>
                  </a:cubicBezTo>
                  <a:cubicBezTo>
                    <a:pt x="47" y="75"/>
                    <a:pt x="47" y="75"/>
                    <a:pt x="47" y="75"/>
                  </a:cubicBezTo>
                  <a:cubicBezTo>
                    <a:pt x="58" y="87"/>
                    <a:pt x="58" y="87"/>
                    <a:pt x="58" y="87"/>
                  </a:cubicBezTo>
                  <a:cubicBezTo>
                    <a:pt x="60" y="87"/>
                    <a:pt x="60" y="87"/>
                    <a:pt x="60" y="87"/>
                  </a:cubicBezTo>
                  <a:cubicBezTo>
                    <a:pt x="60" y="86"/>
                    <a:pt x="60" y="86"/>
                    <a:pt x="60" y="86"/>
                  </a:cubicBezTo>
                  <a:lnTo>
                    <a:pt x="60" y="84"/>
                  </a:lnTo>
                  <a:close/>
                  <a:moveTo>
                    <a:pt x="5" y="79"/>
                  </a:moveTo>
                  <a:cubicBezTo>
                    <a:pt x="6" y="79"/>
                    <a:pt x="6" y="79"/>
                    <a:pt x="6" y="78"/>
                  </a:cubicBezTo>
                  <a:cubicBezTo>
                    <a:pt x="7" y="77"/>
                    <a:pt x="6" y="77"/>
                    <a:pt x="5" y="77"/>
                  </a:cubicBezTo>
                  <a:cubicBezTo>
                    <a:pt x="5" y="77"/>
                    <a:pt x="4" y="79"/>
                    <a:pt x="5" y="79"/>
                  </a:cubicBezTo>
                  <a:close/>
                  <a:moveTo>
                    <a:pt x="3" y="69"/>
                  </a:moveTo>
                  <a:cubicBezTo>
                    <a:pt x="3" y="68"/>
                    <a:pt x="2" y="69"/>
                    <a:pt x="1" y="70"/>
                  </a:cubicBezTo>
                  <a:cubicBezTo>
                    <a:pt x="1" y="70"/>
                    <a:pt x="1" y="71"/>
                    <a:pt x="2" y="71"/>
                  </a:cubicBezTo>
                  <a:cubicBezTo>
                    <a:pt x="2" y="71"/>
                    <a:pt x="4" y="70"/>
                    <a:pt x="3" y="69"/>
                  </a:cubicBezTo>
                  <a:close/>
                  <a:moveTo>
                    <a:pt x="4" y="87"/>
                  </a:moveTo>
                  <a:cubicBezTo>
                    <a:pt x="6" y="87"/>
                    <a:pt x="6" y="87"/>
                    <a:pt x="6" y="87"/>
                  </a:cubicBezTo>
                  <a:cubicBezTo>
                    <a:pt x="4" y="84"/>
                    <a:pt x="4" y="84"/>
                    <a:pt x="4" y="84"/>
                  </a:cubicBezTo>
                  <a:lnTo>
                    <a:pt x="4" y="87"/>
                  </a:lnTo>
                  <a:close/>
                  <a:moveTo>
                    <a:pt x="4" y="81"/>
                  </a:moveTo>
                  <a:cubicBezTo>
                    <a:pt x="10" y="87"/>
                    <a:pt x="10" y="87"/>
                    <a:pt x="10" y="87"/>
                  </a:cubicBezTo>
                  <a:cubicBezTo>
                    <a:pt x="12" y="87"/>
                    <a:pt x="12" y="87"/>
                    <a:pt x="12" y="87"/>
                  </a:cubicBezTo>
                  <a:cubicBezTo>
                    <a:pt x="4" y="78"/>
                    <a:pt x="4" y="78"/>
                    <a:pt x="4" y="78"/>
                  </a:cubicBezTo>
                  <a:lnTo>
                    <a:pt x="4" y="81"/>
                  </a:lnTo>
                  <a:close/>
                  <a:moveTo>
                    <a:pt x="1" y="82"/>
                  </a:moveTo>
                  <a:cubicBezTo>
                    <a:pt x="1" y="82"/>
                    <a:pt x="2" y="83"/>
                    <a:pt x="3" y="82"/>
                  </a:cubicBezTo>
                  <a:cubicBezTo>
                    <a:pt x="3" y="81"/>
                    <a:pt x="1" y="80"/>
                    <a:pt x="1" y="82"/>
                  </a:cubicBezTo>
                  <a:close/>
                  <a:moveTo>
                    <a:pt x="2" y="77"/>
                  </a:moveTo>
                  <a:cubicBezTo>
                    <a:pt x="2" y="76"/>
                    <a:pt x="1" y="77"/>
                    <a:pt x="1" y="78"/>
                  </a:cubicBezTo>
                  <a:cubicBezTo>
                    <a:pt x="1" y="79"/>
                    <a:pt x="2" y="79"/>
                    <a:pt x="3" y="78"/>
                  </a:cubicBezTo>
                  <a:cubicBezTo>
                    <a:pt x="3" y="77"/>
                    <a:pt x="3" y="77"/>
                    <a:pt x="2" y="77"/>
                  </a:cubicBezTo>
                  <a:close/>
                  <a:moveTo>
                    <a:pt x="106" y="76"/>
                  </a:moveTo>
                  <a:cubicBezTo>
                    <a:pt x="106" y="76"/>
                    <a:pt x="106" y="76"/>
                    <a:pt x="106" y="75"/>
                  </a:cubicBezTo>
                  <a:cubicBezTo>
                    <a:pt x="106" y="76"/>
                    <a:pt x="105" y="76"/>
                    <a:pt x="105" y="76"/>
                  </a:cubicBezTo>
                  <a:cubicBezTo>
                    <a:pt x="104" y="75"/>
                    <a:pt x="104" y="75"/>
                    <a:pt x="104" y="75"/>
                  </a:cubicBezTo>
                  <a:cubicBezTo>
                    <a:pt x="102" y="75"/>
                    <a:pt x="102" y="75"/>
                    <a:pt x="102" y="75"/>
                  </a:cubicBezTo>
                  <a:cubicBezTo>
                    <a:pt x="102" y="74"/>
                    <a:pt x="102" y="74"/>
                    <a:pt x="102" y="74"/>
                  </a:cubicBezTo>
                  <a:cubicBezTo>
                    <a:pt x="101" y="74"/>
                    <a:pt x="100" y="74"/>
                    <a:pt x="100" y="75"/>
                  </a:cubicBezTo>
                  <a:cubicBezTo>
                    <a:pt x="99" y="75"/>
                    <a:pt x="99" y="75"/>
                    <a:pt x="99" y="75"/>
                  </a:cubicBezTo>
                  <a:cubicBezTo>
                    <a:pt x="99" y="75"/>
                    <a:pt x="100" y="76"/>
                    <a:pt x="101" y="77"/>
                  </a:cubicBezTo>
                  <a:cubicBezTo>
                    <a:pt x="102" y="76"/>
                    <a:pt x="102" y="76"/>
                    <a:pt x="102" y="76"/>
                  </a:cubicBezTo>
                  <a:cubicBezTo>
                    <a:pt x="109" y="83"/>
                    <a:pt x="109" y="83"/>
                    <a:pt x="109" y="83"/>
                  </a:cubicBezTo>
                  <a:cubicBezTo>
                    <a:pt x="108" y="83"/>
                    <a:pt x="108" y="84"/>
                    <a:pt x="108" y="84"/>
                  </a:cubicBezTo>
                  <a:cubicBezTo>
                    <a:pt x="108" y="85"/>
                    <a:pt x="108" y="85"/>
                    <a:pt x="109" y="85"/>
                  </a:cubicBezTo>
                  <a:cubicBezTo>
                    <a:pt x="109" y="85"/>
                    <a:pt x="110" y="85"/>
                    <a:pt x="110" y="84"/>
                  </a:cubicBezTo>
                  <a:cubicBezTo>
                    <a:pt x="112" y="87"/>
                    <a:pt x="112" y="87"/>
                    <a:pt x="112" y="87"/>
                  </a:cubicBezTo>
                  <a:cubicBezTo>
                    <a:pt x="115" y="87"/>
                    <a:pt x="115" y="87"/>
                    <a:pt x="115" y="87"/>
                  </a:cubicBezTo>
                  <a:cubicBezTo>
                    <a:pt x="105" y="77"/>
                    <a:pt x="105" y="77"/>
                    <a:pt x="105" y="77"/>
                  </a:cubicBezTo>
                  <a:lnTo>
                    <a:pt x="106" y="76"/>
                  </a:lnTo>
                  <a:close/>
                  <a:moveTo>
                    <a:pt x="115" y="89"/>
                  </a:moveTo>
                  <a:cubicBezTo>
                    <a:pt x="117" y="89"/>
                    <a:pt x="117" y="89"/>
                    <a:pt x="117" y="89"/>
                  </a:cubicBezTo>
                  <a:cubicBezTo>
                    <a:pt x="117" y="87"/>
                    <a:pt x="117" y="87"/>
                    <a:pt x="117" y="87"/>
                  </a:cubicBezTo>
                  <a:cubicBezTo>
                    <a:pt x="115" y="87"/>
                    <a:pt x="116" y="89"/>
                    <a:pt x="115" y="89"/>
                  </a:cubicBezTo>
                  <a:close/>
                  <a:moveTo>
                    <a:pt x="77" y="78"/>
                  </a:moveTo>
                  <a:cubicBezTo>
                    <a:pt x="77" y="79"/>
                    <a:pt x="77" y="79"/>
                    <a:pt x="77" y="79"/>
                  </a:cubicBezTo>
                  <a:cubicBezTo>
                    <a:pt x="78" y="79"/>
                    <a:pt x="78" y="79"/>
                    <a:pt x="78" y="79"/>
                  </a:cubicBezTo>
                  <a:lnTo>
                    <a:pt x="77" y="78"/>
                  </a:lnTo>
                  <a:close/>
                  <a:moveTo>
                    <a:pt x="113" y="82"/>
                  </a:moveTo>
                  <a:cubicBezTo>
                    <a:pt x="111" y="82"/>
                    <a:pt x="111" y="82"/>
                    <a:pt x="111" y="82"/>
                  </a:cubicBezTo>
                  <a:cubicBezTo>
                    <a:pt x="113" y="84"/>
                    <a:pt x="113" y="84"/>
                    <a:pt x="113" y="84"/>
                  </a:cubicBezTo>
                  <a:cubicBezTo>
                    <a:pt x="113" y="84"/>
                    <a:pt x="111" y="83"/>
                    <a:pt x="113" y="82"/>
                  </a:cubicBezTo>
                  <a:close/>
                  <a:moveTo>
                    <a:pt x="83" y="82"/>
                  </a:moveTo>
                  <a:cubicBezTo>
                    <a:pt x="83" y="84"/>
                    <a:pt x="83" y="84"/>
                    <a:pt x="83" y="84"/>
                  </a:cubicBezTo>
                  <a:cubicBezTo>
                    <a:pt x="84" y="84"/>
                    <a:pt x="84" y="83"/>
                    <a:pt x="83" y="82"/>
                  </a:cubicBezTo>
                  <a:close/>
                  <a:moveTo>
                    <a:pt x="119" y="89"/>
                  </a:moveTo>
                  <a:cubicBezTo>
                    <a:pt x="119" y="89"/>
                    <a:pt x="120" y="88"/>
                    <a:pt x="120" y="87"/>
                  </a:cubicBezTo>
                  <a:cubicBezTo>
                    <a:pt x="119" y="87"/>
                    <a:pt x="118" y="89"/>
                    <a:pt x="119" y="89"/>
                  </a:cubicBezTo>
                  <a:close/>
                  <a:moveTo>
                    <a:pt x="121" y="87"/>
                  </a:moveTo>
                  <a:cubicBezTo>
                    <a:pt x="121" y="88"/>
                    <a:pt x="122" y="88"/>
                    <a:pt x="123" y="88"/>
                  </a:cubicBezTo>
                  <a:cubicBezTo>
                    <a:pt x="124" y="88"/>
                    <a:pt x="123" y="87"/>
                    <a:pt x="123" y="87"/>
                  </a:cubicBezTo>
                  <a:cubicBezTo>
                    <a:pt x="122" y="87"/>
                    <a:pt x="121" y="86"/>
                    <a:pt x="121" y="87"/>
                  </a:cubicBezTo>
                  <a:close/>
                  <a:moveTo>
                    <a:pt x="120" y="83"/>
                  </a:moveTo>
                  <a:cubicBezTo>
                    <a:pt x="119" y="82"/>
                    <a:pt x="119" y="84"/>
                    <a:pt x="119" y="84"/>
                  </a:cubicBezTo>
                  <a:cubicBezTo>
                    <a:pt x="120" y="84"/>
                    <a:pt x="120" y="84"/>
                    <a:pt x="120" y="85"/>
                  </a:cubicBezTo>
                  <a:lnTo>
                    <a:pt x="120" y="83"/>
                  </a:lnTo>
                  <a:close/>
                  <a:moveTo>
                    <a:pt x="115" y="80"/>
                  </a:moveTo>
                  <a:cubicBezTo>
                    <a:pt x="115" y="80"/>
                    <a:pt x="115" y="81"/>
                    <a:pt x="115" y="81"/>
                  </a:cubicBezTo>
                  <a:cubicBezTo>
                    <a:pt x="110" y="75"/>
                    <a:pt x="110" y="75"/>
                    <a:pt x="110" y="75"/>
                  </a:cubicBezTo>
                  <a:cubicBezTo>
                    <a:pt x="107" y="75"/>
                    <a:pt x="107" y="75"/>
                    <a:pt x="107" y="75"/>
                  </a:cubicBezTo>
                  <a:cubicBezTo>
                    <a:pt x="108" y="76"/>
                    <a:pt x="108" y="76"/>
                    <a:pt x="108" y="76"/>
                  </a:cubicBezTo>
                  <a:cubicBezTo>
                    <a:pt x="108" y="77"/>
                    <a:pt x="109" y="78"/>
                    <a:pt x="108" y="79"/>
                  </a:cubicBezTo>
                  <a:cubicBezTo>
                    <a:pt x="109" y="79"/>
                    <a:pt x="109" y="79"/>
                    <a:pt x="109" y="80"/>
                  </a:cubicBezTo>
                  <a:cubicBezTo>
                    <a:pt x="110" y="80"/>
                    <a:pt x="110" y="80"/>
                    <a:pt x="110" y="80"/>
                  </a:cubicBezTo>
                  <a:cubicBezTo>
                    <a:pt x="110" y="79"/>
                    <a:pt x="109" y="78"/>
                    <a:pt x="109" y="77"/>
                  </a:cubicBezTo>
                  <a:cubicBezTo>
                    <a:pt x="118" y="87"/>
                    <a:pt x="118" y="87"/>
                    <a:pt x="118" y="87"/>
                  </a:cubicBezTo>
                  <a:cubicBezTo>
                    <a:pt x="121" y="87"/>
                    <a:pt x="121" y="87"/>
                    <a:pt x="121" y="87"/>
                  </a:cubicBezTo>
                  <a:cubicBezTo>
                    <a:pt x="116" y="82"/>
                    <a:pt x="116" y="82"/>
                    <a:pt x="116" y="82"/>
                  </a:cubicBezTo>
                  <a:cubicBezTo>
                    <a:pt x="116" y="81"/>
                    <a:pt x="116" y="80"/>
                    <a:pt x="115" y="80"/>
                  </a:cubicBezTo>
                  <a:close/>
                  <a:moveTo>
                    <a:pt x="101" y="78"/>
                  </a:moveTo>
                  <a:cubicBezTo>
                    <a:pt x="101" y="78"/>
                    <a:pt x="101" y="78"/>
                    <a:pt x="101" y="78"/>
                  </a:cubicBezTo>
                  <a:cubicBezTo>
                    <a:pt x="101" y="78"/>
                    <a:pt x="101" y="78"/>
                    <a:pt x="101" y="78"/>
                  </a:cubicBezTo>
                  <a:cubicBezTo>
                    <a:pt x="101" y="78"/>
                    <a:pt x="101" y="78"/>
                    <a:pt x="101" y="78"/>
                  </a:cubicBezTo>
                  <a:close/>
                  <a:moveTo>
                    <a:pt x="84" y="69"/>
                  </a:moveTo>
                  <a:cubicBezTo>
                    <a:pt x="82" y="69"/>
                    <a:pt x="84" y="71"/>
                    <a:pt x="83" y="72"/>
                  </a:cubicBezTo>
                  <a:cubicBezTo>
                    <a:pt x="84" y="73"/>
                    <a:pt x="84" y="73"/>
                    <a:pt x="84" y="73"/>
                  </a:cubicBezTo>
                  <a:cubicBezTo>
                    <a:pt x="84" y="72"/>
                    <a:pt x="84" y="72"/>
                    <a:pt x="84" y="72"/>
                  </a:cubicBezTo>
                  <a:cubicBezTo>
                    <a:pt x="85" y="72"/>
                    <a:pt x="85" y="70"/>
                    <a:pt x="84" y="69"/>
                  </a:cubicBezTo>
                  <a:close/>
                  <a:moveTo>
                    <a:pt x="76" y="84"/>
                  </a:moveTo>
                  <a:cubicBezTo>
                    <a:pt x="76" y="84"/>
                    <a:pt x="77" y="85"/>
                    <a:pt x="78" y="84"/>
                  </a:cubicBezTo>
                  <a:cubicBezTo>
                    <a:pt x="78" y="84"/>
                    <a:pt x="78" y="84"/>
                    <a:pt x="78" y="84"/>
                  </a:cubicBezTo>
                  <a:cubicBezTo>
                    <a:pt x="77" y="84"/>
                    <a:pt x="77" y="84"/>
                    <a:pt x="77" y="83"/>
                  </a:cubicBezTo>
                  <a:cubicBezTo>
                    <a:pt x="77" y="83"/>
                    <a:pt x="77" y="82"/>
                    <a:pt x="77" y="82"/>
                  </a:cubicBezTo>
                  <a:cubicBezTo>
                    <a:pt x="76" y="82"/>
                    <a:pt x="76" y="83"/>
                    <a:pt x="75" y="83"/>
                  </a:cubicBezTo>
                  <a:cubicBezTo>
                    <a:pt x="74" y="82"/>
                    <a:pt x="74" y="82"/>
                    <a:pt x="74" y="82"/>
                  </a:cubicBezTo>
                  <a:cubicBezTo>
                    <a:pt x="74" y="82"/>
                    <a:pt x="74" y="82"/>
                    <a:pt x="74" y="82"/>
                  </a:cubicBezTo>
                  <a:cubicBezTo>
                    <a:pt x="74" y="82"/>
                    <a:pt x="74" y="82"/>
                    <a:pt x="74" y="82"/>
                  </a:cubicBezTo>
                  <a:cubicBezTo>
                    <a:pt x="71" y="79"/>
                    <a:pt x="71" y="79"/>
                    <a:pt x="71" y="79"/>
                  </a:cubicBezTo>
                  <a:cubicBezTo>
                    <a:pt x="72" y="77"/>
                    <a:pt x="72" y="77"/>
                    <a:pt x="72" y="77"/>
                  </a:cubicBezTo>
                  <a:cubicBezTo>
                    <a:pt x="71" y="77"/>
                    <a:pt x="70" y="77"/>
                    <a:pt x="70" y="77"/>
                  </a:cubicBezTo>
                  <a:cubicBezTo>
                    <a:pt x="70" y="78"/>
                    <a:pt x="70" y="78"/>
                    <a:pt x="70" y="78"/>
                  </a:cubicBezTo>
                  <a:cubicBezTo>
                    <a:pt x="67" y="75"/>
                    <a:pt x="67" y="75"/>
                    <a:pt x="67" y="75"/>
                  </a:cubicBezTo>
                  <a:cubicBezTo>
                    <a:pt x="67" y="75"/>
                    <a:pt x="67" y="75"/>
                    <a:pt x="67" y="75"/>
                  </a:cubicBezTo>
                  <a:cubicBezTo>
                    <a:pt x="68" y="75"/>
                    <a:pt x="69" y="74"/>
                    <a:pt x="68" y="73"/>
                  </a:cubicBezTo>
                  <a:cubicBezTo>
                    <a:pt x="67" y="73"/>
                    <a:pt x="68" y="71"/>
                    <a:pt x="67" y="70"/>
                  </a:cubicBezTo>
                  <a:cubicBezTo>
                    <a:pt x="65" y="70"/>
                    <a:pt x="66" y="74"/>
                    <a:pt x="67" y="75"/>
                  </a:cubicBezTo>
                  <a:cubicBezTo>
                    <a:pt x="65" y="75"/>
                    <a:pt x="65" y="75"/>
                    <a:pt x="65" y="75"/>
                  </a:cubicBezTo>
                  <a:cubicBezTo>
                    <a:pt x="67" y="78"/>
                    <a:pt x="67" y="78"/>
                    <a:pt x="67" y="78"/>
                  </a:cubicBezTo>
                  <a:cubicBezTo>
                    <a:pt x="66" y="78"/>
                    <a:pt x="67" y="79"/>
                    <a:pt x="66" y="79"/>
                  </a:cubicBezTo>
                  <a:cubicBezTo>
                    <a:pt x="66" y="80"/>
                    <a:pt x="66" y="80"/>
                    <a:pt x="66" y="80"/>
                  </a:cubicBezTo>
                  <a:cubicBezTo>
                    <a:pt x="64" y="78"/>
                    <a:pt x="64" y="78"/>
                    <a:pt x="64" y="78"/>
                  </a:cubicBezTo>
                  <a:cubicBezTo>
                    <a:pt x="64" y="78"/>
                    <a:pt x="64" y="78"/>
                    <a:pt x="64" y="78"/>
                  </a:cubicBezTo>
                  <a:cubicBezTo>
                    <a:pt x="64" y="78"/>
                    <a:pt x="64" y="78"/>
                    <a:pt x="64" y="78"/>
                  </a:cubicBezTo>
                  <a:cubicBezTo>
                    <a:pt x="61" y="75"/>
                    <a:pt x="61" y="75"/>
                    <a:pt x="61" y="75"/>
                  </a:cubicBezTo>
                  <a:cubicBezTo>
                    <a:pt x="59" y="75"/>
                    <a:pt x="59" y="75"/>
                    <a:pt x="59" y="75"/>
                  </a:cubicBezTo>
                  <a:cubicBezTo>
                    <a:pt x="59" y="76"/>
                    <a:pt x="59" y="76"/>
                    <a:pt x="59" y="76"/>
                  </a:cubicBezTo>
                  <a:cubicBezTo>
                    <a:pt x="58" y="76"/>
                    <a:pt x="59" y="78"/>
                    <a:pt x="60" y="79"/>
                  </a:cubicBezTo>
                  <a:cubicBezTo>
                    <a:pt x="61" y="79"/>
                    <a:pt x="61" y="78"/>
                    <a:pt x="61" y="78"/>
                  </a:cubicBezTo>
                  <a:cubicBezTo>
                    <a:pt x="65" y="82"/>
                    <a:pt x="65" y="82"/>
                    <a:pt x="65" y="82"/>
                  </a:cubicBezTo>
                  <a:cubicBezTo>
                    <a:pt x="64" y="82"/>
                    <a:pt x="64" y="82"/>
                    <a:pt x="64" y="82"/>
                  </a:cubicBezTo>
                  <a:cubicBezTo>
                    <a:pt x="64" y="82"/>
                    <a:pt x="64" y="82"/>
                    <a:pt x="64" y="82"/>
                  </a:cubicBezTo>
                  <a:cubicBezTo>
                    <a:pt x="65" y="82"/>
                    <a:pt x="65" y="82"/>
                    <a:pt x="66" y="82"/>
                  </a:cubicBezTo>
                  <a:cubicBezTo>
                    <a:pt x="70" y="86"/>
                    <a:pt x="70" y="86"/>
                    <a:pt x="70" y="86"/>
                  </a:cubicBezTo>
                  <a:cubicBezTo>
                    <a:pt x="70" y="87"/>
                    <a:pt x="70" y="88"/>
                    <a:pt x="70" y="87"/>
                  </a:cubicBezTo>
                  <a:cubicBezTo>
                    <a:pt x="71" y="87"/>
                    <a:pt x="71" y="87"/>
                    <a:pt x="71" y="87"/>
                  </a:cubicBezTo>
                  <a:cubicBezTo>
                    <a:pt x="72" y="87"/>
                    <a:pt x="72" y="87"/>
                    <a:pt x="72" y="87"/>
                  </a:cubicBezTo>
                  <a:cubicBezTo>
                    <a:pt x="72" y="87"/>
                    <a:pt x="73" y="88"/>
                    <a:pt x="73" y="88"/>
                  </a:cubicBezTo>
                  <a:cubicBezTo>
                    <a:pt x="74" y="88"/>
                    <a:pt x="74" y="88"/>
                    <a:pt x="74" y="88"/>
                  </a:cubicBezTo>
                  <a:cubicBezTo>
                    <a:pt x="73" y="87"/>
                    <a:pt x="74" y="86"/>
                    <a:pt x="73" y="86"/>
                  </a:cubicBezTo>
                  <a:cubicBezTo>
                    <a:pt x="73" y="86"/>
                    <a:pt x="72" y="86"/>
                    <a:pt x="72" y="86"/>
                  </a:cubicBezTo>
                  <a:cubicBezTo>
                    <a:pt x="70" y="84"/>
                    <a:pt x="70" y="84"/>
                    <a:pt x="70" y="84"/>
                  </a:cubicBezTo>
                  <a:cubicBezTo>
                    <a:pt x="71" y="84"/>
                    <a:pt x="71" y="83"/>
                    <a:pt x="72" y="83"/>
                  </a:cubicBezTo>
                  <a:cubicBezTo>
                    <a:pt x="73" y="83"/>
                    <a:pt x="72" y="85"/>
                    <a:pt x="74" y="85"/>
                  </a:cubicBezTo>
                  <a:cubicBezTo>
                    <a:pt x="76" y="87"/>
                    <a:pt x="76" y="87"/>
                    <a:pt x="76" y="87"/>
                  </a:cubicBezTo>
                  <a:cubicBezTo>
                    <a:pt x="76" y="87"/>
                    <a:pt x="76" y="87"/>
                    <a:pt x="76" y="87"/>
                  </a:cubicBezTo>
                  <a:cubicBezTo>
                    <a:pt x="75" y="87"/>
                    <a:pt x="77" y="88"/>
                    <a:pt x="77" y="89"/>
                  </a:cubicBezTo>
                  <a:cubicBezTo>
                    <a:pt x="77" y="88"/>
                    <a:pt x="78" y="88"/>
                    <a:pt x="77" y="87"/>
                  </a:cubicBezTo>
                  <a:cubicBezTo>
                    <a:pt x="79" y="87"/>
                    <a:pt x="79" y="87"/>
                    <a:pt x="79" y="87"/>
                  </a:cubicBezTo>
                  <a:lnTo>
                    <a:pt x="76" y="84"/>
                  </a:lnTo>
                  <a:close/>
                  <a:moveTo>
                    <a:pt x="71" y="81"/>
                  </a:moveTo>
                  <a:cubicBezTo>
                    <a:pt x="70" y="81"/>
                    <a:pt x="70" y="81"/>
                    <a:pt x="70" y="81"/>
                  </a:cubicBezTo>
                  <a:cubicBezTo>
                    <a:pt x="69" y="81"/>
                    <a:pt x="69" y="82"/>
                    <a:pt x="69" y="83"/>
                  </a:cubicBezTo>
                  <a:cubicBezTo>
                    <a:pt x="67" y="81"/>
                    <a:pt x="67" y="81"/>
                    <a:pt x="67" y="81"/>
                  </a:cubicBezTo>
                  <a:cubicBezTo>
                    <a:pt x="67" y="80"/>
                    <a:pt x="67" y="79"/>
                    <a:pt x="68" y="78"/>
                  </a:cubicBezTo>
                  <a:cubicBezTo>
                    <a:pt x="68" y="78"/>
                    <a:pt x="68" y="78"/>
                    <a:pt x="68" y="78"/>
                  </a:cubicBezTo>
                  <a:cubicBezTo>
                    <a:pt x="72" y="83"/>
                    <a:pt x="72" y="83"/>
                    <a:pt x="72" y="83"/>
                  </a:cubicBezTo>
                  <a:cubicBezTo>
                    <a:pt x="71" y="83"/>
                    <a:pt x="71" y="82"/>
                    <a:pt x="71" y="81"/>
                  </a:cubicBezTo>
                  <a:close/>
                  <a:moveTo>
                    <a:pt x="87" y="87"/>
                  </a:moveTo>
                  <a:cubicBezTo>
                    <a:pt x="87" y="87"/>
                    <a:pt x="87" y="87"/>
                    <a:pt x="87" y="87"/>
                  </a:cubicBezTo>
                  <a:cubicBezTo>
                    <a:pt x="87" y="86"/>
                    <a:pt x="87" y="86"/>
                    <a:pt x="87" y="86"/>
                  </a:cubicBezTo>
                  <a:cubicBezTo>
                    <a:pt x="86" y="86"/>
                    <a:pt x="86" y="86"/>
                    <a:pt x="87" y="87"/>
                  </a:cubicBezTo>
                  <a:close/>
                  <a:moveTo>
                    <a:pt x="84" y="89"/>
                  </a:moveTo>
                  <a:cubicBezTo>
                    <a:pt x="84" y="89"/>
                    <a:pt x="84" y="89"/>
                    <a:pt x="84" y="89"/>
                  </a:cubicBezTo>
                  <a:cubicBezTo>
                    <a:pt x="83" y="87"/>
                    <a:pt x="83" y="87"/>
                    <a:pt x="83" y="87"/>
                  </a:cubicBezTo>
                  <a:cubicBezTo>
                    <a:pt x="84" y="88"/>
                    <a:pt x="83" y="88"/>
                    <a:pt x="84" y="89"/>
                  </a:cubicBezTo>
                  <a:close/>
                  <a:moveTo>
                    <a:pt x="7" y="65"/>
                  </a:moveTo>
                  <a:cubicBezTo>
                    <a:pt x="5" y="64"/>
                    <a:pt x="5" y="64"/>
                    <a:pt x="5" y="64"/>
                  </a:cubicBezTo>
                  <a:cubicBezTo>
                    <a:pt x="6" y="65"/>
                    <a:pt x="3" y="67"/>
                    <a:pt x="5" y="68"/>
                  </a:cubicBezTo>
                  <a:cubicBezTo>
                    <a:pt x="7" y="68"/>
                    <a:pt x="7" y="66"/>
                    <a:pt x="7" y="65"/>
                  </a:cubicBezTo>
                  <a:close/>
                  <a:moveTo>
                    <a:pt x="53" y="75"/>
                  </a:moveTo>
                  <a:cubicBezTo>
                    <a:pt x="64" y="86"/>
                    <a:pt x="64" y="86"/>
                    <a:pt x="64" y="86"/>
                  </a:cubicBezTo>
                  <a:cubicBezTo>
                    <a:pt x="62" y="86"/>
                    <a:pt x="62" y="86"/>
                    <a:pt x="62" y="86"/>
                  </a:cubicBezTo>
                  <a:cubicBezTo>
                    <a:pt x="63" y="87"/>
                    <a:pt x="63" y="87"/>
                    <a:pt x="63" y="87"/>
                  </a:cubicBezTo>
                  <a:cubicBezTo>
                    <a:pt x="64" y="88"/>
                    <a:pt x="63" y="87"/>
                    <a:pt x="64" y="87"/>
                  </a:cubicBezTo>
                  <a:cubicBezTo>
                    <a:pt x="64" y="87"/>
                    <a:pt x="64" y="87"/>
                    <a:pt x="64" y="87"/>
                  </a:cubicBezTo>
                  <a:cubicBezTo>
                    <a:pt x="67" y="87"/>
                    <a:pt x="67" y="87"/>
                    <a:pt x="67" y="87"/>
                  </a:cubicBezTo>
                  <a:cubicBezTo>
                    <a:pt x="55" y="75"/>
                    <a:pt x="55" y="75"/>
                    <a:pt x="55" y="75"/>
                  </a:cubicBezTo>
                  <a:lnTo>
                    <a:pt x="53" y="75"/>
                  </a:lnTo>
                  <a:close/>
                  <a:moveTo>
                    <a:pt x="97" y="73"/>
                  </a:moveTo>
                  <a:cubicBezTo>
                    <a:pt x="97" y="74"/>
                    <a:pt x="96" y="75"/>
                    <a:pt x="97" y="75"/>
                  </a:cubicBezTo>
                  <a:cubicBezTo>
                    <a:pt x="95" y="75"/>
                    <a:pt x="95" y="75"/>
                    <a:pt x="95" y="75"/>
                  </a:cubicBezTo>
                  <a:cubicBezTo>
                    <a:pt x="98" y="78"/>
                    <a:pt x="98" y="78"/>
                    <a:pt x="98" y="78"/>
                  </a:cubicBezTo>
                  <a:cubicBezTo>
                    <a:pt x="96" y="79"/>
                    <a:pt x="95" y="79"/>
                    <a:pt x="94" y="77"/>
                  </a:cubicBezTo>
                  <a:cubicBezTo>
                    <a:pt x="95" y="76"/>
                    <a:pt x="95" y="76"/>
                    <a:pt x="95" y="76"/>
                  </a:cubicBezTo>
                  <a:cubicBezTo>
                    <a:pt x="94" y="75"/>
                    <a:pt x="93" y="76"/>
                    <a:pt x="93" y="77"/>
                  </a:cubicBezTo>
                  <a:cubicBezTo>
                    <a:pt x="92" y="75"/>
                    <a:pt x="92" y="75"/>
                    <a:pt x="92" y="75"/>
                  </a:cubicBezTo>
                  <a:cubicBezTo>
                    <a:pt x="89" y="75"/>
                    <a:pt x="89" y="75"/>
                    <a:pt x="89" y="75"/>
                  </a:cubicBezTo>
                  <a:cubicBezTo>
                    <a:pt x="90" y="77"/>
                    <a:pt x="90" y="77"/>
                    <a:pt x="90" y="77"/>
                  </a:cubicBezTo>
                  <a:cubicBezTo>
                    <a:pt x="90" y="78"/>
                    <a:pt x="89" y="80"/>
                    <a:pt x="91" y="80"/>
                  </a:cubicBezTo>
                  <a:cubicBezTo>
                    <a:pt x="92" y="80"/>
                    <a:pt x="91" y="79"/>
                    <a:pt x="92" y="79"/>
                  </a:cubicBezTo>
                  <a:cubicBezTo>
                    <a:pt x="93" y="79"/>
                    <a:pt x="93" y="80"/>
                    <a:pt x="94" y="80"/>
                  </a:cubicBezTo>
                  <a:cubicBezTo>
                    <a:pt x="94" y="81"/>
                    <a:pt x="93" y="81"/>
                    <a:pt x="93" y="82"/>
                  </a:cubicBezTo>
                  <a:cubicBezTo>
                    <a:pt x="93" y="82"/>
                    <a:pt x="93" y="82"/>
                    <a:pt x="93" y="83"/>
                  </a:cubicBezTo>
                  <a:cubicBezTo>
                    <a:pt x="89" y="79"/>
                    <a:pt x="89" y="79"/>
                    <a:pt x="89" y="79"/>
                  </a:cubicBezTo>
                  <a:cubicBezTo>
                    <a:pt x="89" y="78"/>
                    <a:pt x="87" y="77"/>
                    <a:pt x="87" y="76"/>
                  </a:cubicBezTo>
                  <a:cubicBezTo>
                    <a:pt x="87" y="77"/>
                    <a:pt x="87" y="77"/>
                    <a:pt x="87" y="77"/>
                  </a:cubicBezTo>
                  <a:cubicBezTo>
                    <a:pt x="86" y="75"/>
                    <a:pt x="86" y="75"/>
                    <a:pt x="86" y="75"/>
                  </a:cubicBezTo>
                  <a:cubicBezTo>
                    <a:pt x="84" y="75"/>
                    <a:pt x="84" y="75"/>
                    <a:pt x="84" y="75"/>
                  </a:cubicBezTo>
                  <a:cubicBezTo>
                    <a:pt x="85" y="75"/>
                    <a:pt x="85" y="75"/>
                    <a:pt x="85" y="75"/>
                  </a:cubicBezTo>
                  <a:cubicBezTo>
                    <a:pt x="85" y="74"/>
                    <a:pt x="84" y="74"/>
                    <a:pt x="84" y="73"/>
                  </a:cubicBezTo>
                  <a:cubicBezTo>
                    <a:pt x="82" y="74"/>
                    <a:pt x="83" y="77"/>
                    <a:pt x="83" y="79"/>
                  </a:cubicBezTo>
                  <a:cubicBezTo>
                    <a:pt x="83" y="79"/>
                    <a:pt x="83" y="79"/>
                    <a:pt x="83" y="79"/>
                  </a:cubicBezTo>
                  <a:cubicBezTo>
                    <a:pt x="81" y="77"/>
                    <a:pt x="81" y="77"/>
                    <a:pt x="81" y="77"/>
                  </a:cubicBezTo>
                  <a:cubicBezTo>
                    <a:pt x="82" y="76"/>
                    <a:pt x="81" y="74"/>
                    <a:pt x="81" y="73"/>
                  </a:cubicBezTo>
                  <a:cubicBezTo>
                    <a:pt x="81" y="72"/>
                    <a:pt x="80" y="72"/>
                    <a:pt x="80" y="72"/>
                  </a:cubicBezTo>
                  <a:cubicBezTo>
                    <a:pt x="79" y="71"/>
                    <a:pt x="80" y="73"/>
                    <a:pt x="79" y="73"/>
                  </a:cubicBezTo>
                  <a:cubicBezTo>
                    <a:pt x="79" y="74"/>
                    <a:pt x="79" y="75"/>
                    <a:pt x="79" y="75"/>
                  </a:cubicBezTo>
                  <a:cubicBezTo>
                    <a:pt x="78" y="75"/>
                    <a:pt x="78" y="75"/>
                    <a:pt x="78" y="75"/>
                  </a:cubicBezTo>
                  <a:cubicBezTo>
                    <a:pt x="78" y="75"/>
                    <a:pt x="78" y="75"/>
                    <a:pt x="78" y="75"/>
                  </a:cubicBezTo>
                  <a:cubicBezTo>
                    <a:pt x="78" y="74"/>
                    <a:pt x="78" y="73"/>
                    <a:pt x="77" y="73"/>
                  </a:cubicBezTo>
                  <a:cubicBezTo>
                    <a:pt x="76" y="74"/>
                    <a:pt x="76" y="76"/>
                    <a:pt x="77" y="76"/>
                  </a:cubicBezTo>
                  <a:cubicBezTo>
                    <a:pt x="77" y="76"/>
                    <a:pt x="77" y="76"/>
                    <a:pt x="77" y="76"/>
                  </a:cubicBezTo>
                  <a:cubicBezTo>
                    <a:pt x="80" y="79"/>
                    <a:pt x="80" y="79"/>
                    <a:pt x="80" y="79"/>
                  </a:cubicBezTo>
                  <a:cubicBezTo>
                    <a:pt x="80" y="80"/>
                    <a:pt x="79" y="81"/>
                    <a:pt x="80" y="82"/>
                  </a:cubicBezTo>
                  <a:cubicBezTo>
                    <a:pt x="73" y="75"/>
                    <a:pt x="73" y="75"/>
                    <a:pt x="73" y="75"/>
                  </a:cubicBezTo>
                  <a:cubicBezTo>
                    <a:pt x="71" y="75"/>
                    <a:pt x="71" y="75"/>
                    <a:pt x="71" y="75"/>
                  </a:cubicBezTo>
                  <a:cubicBezTo>
                    <a:pt x="82" y="87"/>
                    <a:pt x="82" y="87"/>
                    <a:pt x="82" y="87"/>
                  </a:cubicBezTo>
                  <a:cubicBezTo>
                    <a:pt x="85" y="87"/>
                    <a:pt x="85" y="87"/>
                    <a:pt x="85" y="87"/>
                  </a:cubicBezTo>
                  <a:cubicBezTo>
                    <a:pt x="81" y="82"/>
                    <a:pt x="81" y="82"/>
                    <a:pt x="81" y="82"/>
                  </a:cubicBezTo>
                  <a:cubicBezTo>
                    <a:pt x="81" y="82"/>
                    <a:pt x="81" y="82"/>
                    <a:pt x="81" y="82"/>
                  </a:cubicBezTo>
                  <a:cubicBezTo>
                    <a:pt x="81" y="82"/>
                    <a:pt x="81" y="81"/>
                    <a:pt x="81" y="80"/>
                  </a:cubicBezTo>
                  <a:cubicBezTo>
                    <a:pt x="88" y="87"/>
                    <a:pt x="88" y="87"/>
                    <a:pt x="88" y="87"/>
                  </a:cubicBezTo>
                  <a:cubicBezTo>
                    <a:pt x="90" y="87"/>
                    <a:pt x="90" y="87"/>
                    <a:pt x="90" y="87"/>
                  </a:cubicBezTo>
                  <a:cubicBezTo>
                    <a:pt x="90" y="87"/>
                    <a:pt x="91" y="87"/>
                    <a:pt x="91" y="87"/>
                  </a:cubicBezTo>
                  <a:cubicBezTo>
                    <a:pt x="91" y="86"/>
                    <a:pt x="91" y="86"/>
                    <a:pt x="91" y="86"/>
                  </a:cubicBezTo>
                  <a:cubicBezTo>
                    <a:pt x="90" y="86"/>
                    <a:pt x="90" y="86"/>
                    <a:pt x="90" y="86"/>
                  </a:cubicBezTo>
                  <a:cubicBezTo>
                    <a:pt x="88" y="84"/>
                    <a:pt x="88" y="84"/>
                    <a:pt x="88" y="84"/>
                  </a:cubicBezTo>
                  <a:cubicBezTo>
                    <a:pt x="88" y="84"/>
                    <a:pt x="88" y="83"/>
                    <a:pt x="88" y="83"/>
                  </a:cubicBezTo>
                  <a:cubicBezTo>
                    <a:pt x="89" y="82"/>
                    <a:pt x="87" y="81"/>
                    <a:pt x="88" y="80"/>
                  </a:cubicBezTo>
                  <a:cubicBezTo>
                    <a:pt x="90" y="82"/>
                    <a:pt x="90" y="82"/>
                    <a:pt x="90" y="82"/>
                  </a:cubicBezTo>
                  <a:cubicBezTo>
                    <a:pt x="90" y="83"/>
                    <a:pt x="90" y="84"/>
                    <a:pt x="90" y="85"/>
                  </a:cubicBezTo>
                  <a:cubicBezTo>
                    <a:pt x="90" y="84"/>
                    <a:pt x="91" y="84"/>
                    <a:pt x="91" y="84"/>
                  </a:cubicBezTo>
                  <a:cubicBezTo>
                    <a:pt x="94" y="87"/>
                    <a:pt x="94" y="87"/>
                    <a:pt x="94" y="87"/>
                  </a:cubicBezTo>
                  <a:cubicBezTo>
                    <a:pt x="97" y="87"/>
                    <a:pt x="97" y="87"/>
                    <a:pt x="97" y="87"/>
                  </a:cubicBezTo>
                  <a:cubicBezTo>
                    <a:pt x="95" y="85"/>
                    <a:pt x="95" y="85"/>
                    <a:pt x="95" y="85"/>
                  </a:cubicBezTo>
                  <a:cubicBezTo>
                    <a:pt x="95" y="83"/>
                    <a:pt x="95" y="81"/>
                    <a:pt x="94" y="80"/>
                  </a:cubicBezTo>
                  <a:cubicBezTo>
                    <a:pt x="94" y="80"/>
                    <a:pt x="94" y="80"/>
                    <a:pt x="94" y="80"/>
                  </a:cubicBezTo>
                  <a:cubicBezTo>
                    <a:pt x="97" y="84"/>
                    <a:pt x="97" y="84"/>
                    <a:pt x="97" y="84"/>
                  </a:cubicBezTo>
                  <a:cubicBezTo>
                    <a:pt x="98" y="84"/>
                    <a:pt x="98" y="84"/>
                    <a:pt x="98" y="84"/>
                  </a:cubicBezTo>
                  <a:cubicBezTo>
                    <a:pt x="100" y="87"/>
                    <a:pt x="100" y="87"/>
                    <a:pt x="100" y="87"/>
                  </a:cubicBezTo>
                  <a:cubicBezTo>
                    <a:pt x="103" y="87"/>
                    <a:pt x="103" y="87"/>
                    <a:pt x="103" y="87"/>
                  </a:cubicBezTo>
                  <a:cubicBezTo>
                    <a:pt x="101" y="85"/>
                    <a:pt x="101" y="85"/>
                    <a:pt x="101" y="85"/>
                  </a:cubicBezTo>
                  <a:cubicBezTo>
                    <a:pt x="101" y="85"/>
                    <a:pt x="102" y="85"/>
                    <a:pt x="102" y="85"/>
                  </a:cubicBezTo>
                  <a:cubicBezTo>
                    <a:pt x="102" y="85"/>
                    <a:pt x="103" y="85"/>
                    <a:pt x="103" y="85"/>
                  </a:cubicBezTo>
                  <a:cubicBezTo>
                    <a:pt x="103" y="84"/>
                    <a:pt x="103" y="84"/>
                    <a:pt x="103" y="84"/>
                  </a:cubicBezTo>
                  <a:cubicBezTo>
                    <a:pt x="102" y="83"/>
                    <a:pt x="101" y="84"/>
                    <a:pt x="101" y="85"/>
                  </a:cubicBezTo>
                  <a:cubicBezTo>
                    <a:pt x="95" y="79"/>
                    <a:pt x="95" y="79"/>
                    <a:pt x="95" y="79"/>
                  </a:cubicBezTo>
                  <a:cubicBezTo>
                    <a:pt x="98" y="80"/>
                    <a:pt x="98" y="80"/>
                    <a:pt x="98" y="80"/>
                  </a:cubicBezTo>
                  <a:cubicBezTo>
                    <a:pt x="98" y="79"/>
                    <a:pt x="98" y="79"/>
                    <a:pt x="98" y="79"/>
                  </a:cubicBezTo>
                  <a:cubicBezTo>
                    <a:pt x="106" y="87"/>
                    <a:pt x="106" y="87"/>
                    <a:pt x="106" y="87"/>
                  </a:cubicBezTo>
                  <a:cubicBezTo>
                    <a:pt x="109" y="87"/>
                    <a:pt x="109" y="87"/>
                    <a:pt x="109" y="87"/>
                  </a:cubicBezTo>
                  <a:cubicBezTo>
                    <a:pt x="102" y="80"/>
                    <a:pt x="102" y="80"/>
                    <a:pt x="102" y="80"/>
                  </a:cubicBezTo>
                  <a:cubicBezTo>
                    <a:pt x="102" y="80"/>
                    <a:pt x="102" y="80"/>
                    <a:pt x="102" y="80"/>
                  </a:cubicBezTo>
                  <a:cubicBezTo>
                    <a:pt x="102" y="80"/>
                    <a:pt x="102" y="80"/>
                    <a:pt x="102" y="80"/>
                  </a:cubicBezTo>
                  <a:cubicBezTo>
                    <a:pt x="98" y="76"/>
                    <a:pt x="98" y="76"/>
                    <a:pt x="98" y="76"/>
                  </a:cubicBezTo>
                  <a:cubicBezTo>
                    <a:pt x="99" y="76"/>
                    <a:pt x="99" y="75"/>
                    <a:pt x="99" y="75"/>
                  </a:cubicBezTo>
                  <a:cubicBezTo>
                    <a:pt x="99" y="74"/>
                    <a:pt x="98" y="72"/>
                    <a:pt x="97" y="73"/>
                  </a:cubicBezTo>
                  <a:close/>
                  <a:moveTo>
                    <a:pt x="86" y="82"/>
                  </a:moveTo>
                  <a:cubicBezTo>
                    <a:pt x="84" y="80"/>
                    <a:pt x="84" y="80"/>
                    <a:pt x="84" y="80"/>
                  </a:cubicBezTo>
                  <a:cubicBezTo>
                    <a:pt x="84" y="80"/>
                    <a:pt x="84" y="80"/>
                    <a:pt x="84" y="80"/>
                  </a:cubicBezTo>
                  <a:cubicBezTo>
                    <a:pt x="85" y="79"/>
                    <a:pt x="84" y="78"/>
                    <a:pt x="84" y="77"/>
                  </a:cubicBezTo>
                  <a:cubicBezTo>
                    <a:pt x="87" y="80"/>
                    <a:pt x="87" y="80"/>
                    <a:pt x="87" y="80"/>
                  </a:cubicBezTo>
                  <a:cubicBezTo>
                    <a:pt x="87" y="80"/>
                    <a:pt x="86" y="81"/>
                    <a:pt x="86" y="82"/>
                  </a:cubicBezTo>
                  <a:close/>
                  <a:moveTo>
                    <a:pt x="56" y="80"/>
                  </a:moveTo>
                  <a:cubicBezTo>
                    <a:pt x="56" y="81"/>
                    <a:pt x="56" y="81"/>
                    <a:pt x="56" y="81"/>
                  </a:cubicBezTo>
                  <a:cubicBezTo>
                    <a:pt x="56" y="80"/>
                    <a:pt x="56" y="80"/>
                    <a:pt x="56" y="80"/>
                  </a:cubicBezTo>
                  <a:close/>
                  <a:moveTo>
                    <a:pt x="99" y="75"/>
                  </a:moveTo>
                  <a:cubicBezTo>
                    <a:pt x="99" y="75"/>
                    <a:pt x="99" y="75"/>
                    <a:pt x="99" y="75"/>
                  </a:cubicBezTo>
                  <a:cubicBezTo>
                    <a:pt x="99" y="75"/>
                    <a:pt x="99" y="75"/>
                    <a:pt x="99" y="75"/>
                  </a:cubicBezTo>
                  <a:cubicBezTo>
                    <a:pt x="99" y="75"/>
                    <a:pt x="99" y="75"/>
                    <a:pt x="99" y="75"/>
                  </a:cubicBezTo>
                  <a:close/>
                  <a:moveTo>
                    <a:pt x="84" y="73"/>
                  </a:moveTo>
                  <a:cubicBezTo>
                    <a:pt x="84" y="73"/>
                    <a:pt x="84" y="73"/>
                    <a:pt x="84" y="73"/>
                  </a:cubicBezTo>
                  <a:cubicBezTo>
                    <a:pt x="84" y="73"/>
                    <a:pt x="84" y="73"/>
                    <a:pt x="84" y="73"/>
                  </a:cubicBezTo>
                  <a:close/>
                  <a:moveTo>
                    <a:pt x="54" y="86"/>
                  </a:moveTo>
                  <a:cubicBezTo>
                    <a:pt x="54" y="86"/>
                    <a:pt x="54" y="86"/>
                    <a:pt x="54" y="86"/>
                  </a:cubicBezTo>
                  <a:cubicBezTo>
                    <a:pt x="53" y="85"/>
                    <a:pt x="53" y="85"/>
                    <a:pt x="53" y="85"/>
                  </a:cubicBezTo>
                  <a:cubicBezTo>
                    <a:pt x="53" y="85"/>
                    <a:pt x="53" y="85"/>
                    <a:pt x="53" y="85"/>
                  </a:cubicBezTo>
                  <a:cubicBezTo>
                    <a:pt x="49" y="81"/>
                    <a:pt x="49" y="81"/>
                    <a:pt x="49" y="81"/>
                  </a:cubicBezTo>
                  <a:cubicBezTo>
                    <a:pt x="48" y="80"/>
                    <a:pt x="48" y="80"/>
                    <a:pt x="48" y="80"/>
                  </a:cubicBezTo>
                  <a:cubicBezTo>
                    <a:pt x="48" y="79"/>
                    <a:pt x="48" y="80"/>
                    <a:pt x="48" y="80"/>
                  </a:cubicBezTo>
                  <a:cubicBezTo>
                    <a:pt x="45" y="77"/>
                    <a:pt x="45" y="77"/>
                    <a:pt x="45" y="77"/>
                  </a:cubicBezTo>
                  <a:cubicBezTo>
                    <a:pt x="45" y="77"/>
                    <a:pt x="45" y="77"/>
                    <a:pt x="45" y="77"/>
                  </a:cubicBezTo>
                  <a:cubicBezTo>
                    <a:pt x="45" y="77"/>
                    <a:pt x="45" y="76"/>
                    <a:pt x="44" y="76"/>
                  </a:cubicBezTo>
                  <a:cubicBezTo>
                    <a:pt x="44" y="76"/>
                    <a:pt x="44" y="76"/>
                    <a:pt x="44" y="76"/>
                  </a:cubicBezTo>
                  <a:cubicBezTo>
                    <a:pt x="43" y="75"/>
                    <a:pt x="43" y="75"/>
                    <a:pt x="43" y="75"/>
                  </a:cubicBezTo>
                  <a:cubicBezTo>
                    <a:pt x="41" y="75"/>
                    <a:pt x="41" y="75"/>
                    <a:pt x="41" y="75"/>
                  </a:cubicBezTo>
                  <a:cubicBezTo>
                    <a:pt x="42" y="75"/>
                    <a:pt x="42" y="75"/>
                    <a:pt x="42" y="75"/>
                  </a:cubicBezTo>
                  <a:cubicBezTo>
                    <a:pt x="41" y="74"/>
                    <a:pt x="42" y="72"/>
                    <a:pt x="41" y="71"/>
                  </a:cubicBezTo>
                  <a:cubicBezTo>
                    <a:pt x="41" y="73"/>
                    <a:pt x="39" y="75"/>
                    <a:pt x="41" y="76"/>
                  </a:cubicBezTo>
                  <a:cubicBezTo>
                    <a:pt x="41" y="76"/>
                    <a:pt x="41" y="76"/>
                    <a:pt x="41" y="76"/>
                  </a:cubicBezTo>
                  <a:cubicBezTo>
                    <a:pt x="45" y="80"/>
                    <a:pt x="45" y="80"/>
                    <a:pt x="45" y="80"/>
                  </a:cubicBezTo>
                  <a:cubicBezTo>
                    <a:pt x="44" y="79"/>
                    <a:pt x="44" y="80"/>
                    <a:pt x="43" y="81"/>
                  </a:cubicBezTo>
                  <a:cubicBezTo>
                    <a:pt x="43" y="81"/>
                    <a:pt x="43" y="81"/>
                    <a:pt x="43" y="81"/>
                  </a:cubicBezTo>
                  <a:cubicBezTo>
                    <a:pt x="42" y="80"/>
                    <a:pt x="42" y="80"/>
                    <a:pt x="42" y="80"/>
                  </a:cubicBezTo>
                  <a:cubicBezTo>
                    <a:pt x="42" y="80"/>
                    <a:pt x="42" y="80"/>
                    <a:pt x="42" y="80"/>
                  </a:cubicBezTo>
                  <a:cubicBezTo>
                    <a:pt x="41" y="78"/>
                    <a:pt x="43" y="76"/>
                    <a:pt x="41" y="76"/>
                  </a:cubicBezTo>
                  <a:cubicBezTo>
                    <a:pt x="41" y="77"/>
                    <a:pt x="40" y="77"/>
                    <a:pt x="40" y="78"/>
                  </a:cubicBezTo>
                  <a:cubicBezTo>
                    <a:pt x="38" y="76"/>
                    <a:pt x="38" y="76"/>
                    <a:pt x="38" y="76"/>
                  </a:cubicBezTo>
                  <a:cubicBezTo>
                    <a:pt x="38" y="76"/>
                    <a:pt x="38" y="75"/>
                    <a:pt x="38" y="75"/>
                  </a:cubicBezTo>
                  <a:cubicBezTo>
                    <a:pt x="38" y="75"/>
                    <a:pt x="38" y="73"/>
                    <a:pt x="37" y="73"/>
                  </a:cubicBezTo>
                  <a:cubicBezTo>
                    <a:pt x="39" y="72"/>
                    <a:pt x="38" y="71"/>
                    <a:pt x="38" y="70"/>
                  </a:cubicBezTo>
                  <a:cubicBezTo>
                    <a:pt x="37" y="69"/>
                    <a:pt x="36" y="70"/>
                    <a:pt x="36" y="71"/>
                  </a:cubicBezTo>
                  <a:cubicBezTo>
                    <a:pt x="38" y="72"/>
                    <a:pt x="35" y="74"/>
                    <a:pt x="36" y="75"/>
                  </a:cubicBezTo>
                  <a:cubicBezTo>
                    <a:pt x="35" y="75"/>
                    <a:pt x="35" y="75"/>
                    <a:pt x="35" y="75"/>
                  </a:cubicBezTo>
                  <a:cubicBezTo>
                    <a:pt x="37" y="77"/>
                    <a:pt x="37" y="77"/>
                    <a:pt x="37" y="77"/>
                  </a:cubicBezTo>
                  <a:cubicBezTo>
                    <a:pt x="36" y="78"/>
                    <a:pt x="36" y="78"/>
                    <a:pt x="36" y="78"/>
                  </a:cubicBezTo>
                  <a:cubicBezTo>
                    <a:pt x="37" y="78"/>
                    <a:pt x="37" y="79"/>
                    <a:pt x="37" y="79"/>
                  </a:cubicBezTo>
                  <a:cubicBezTo>
                    <a:pt x="38" y="79"/>
                    <a:pt x="38" y="79"/>
                    <a:pt x="38" y="79"/>
                  </a:cubicBezTo>
                  <a:cubicBezTo>
                    <a:pt x="38" y="79"/>
                    <a:pt x="38" y="79"/>
                    <a:pt x="38" y="79"/>
                  </a:cubicBezTo>
                  <a:cubicBezTo>
                    <a:pt x="40" y="81"/>
                    <a:pt x="40" y="81"/>
                    <a:pt x="40" y="81"/>
                  </a:cubicBezTo>
                  <a:cubicBezTo>
                    <a:pt x="40" y="82"/>
                    <a:pt x="40" y="82"/>
                    <a:pt x="40" y="83"/>
                  </a:cubicBezTo>
                  <a:cubicBezTo>
                    <a:pt x="42" y="83"/>
                    <a:pt x="42" y="83"/>
                    <a:pt x="42" y="83"/>
                  </a:cubicBezTo>
                  <a:cubicBezTo>
                    <a:pt x="42" y="83"/>
                    <a:pt x="42" y="83"/>
                    <a:pt x="42" y="83"/>
                  </a:cubicBezTo>
                  <a:cubicBezTo>
                    <a:pt x="44" y="85"/>
                    <a:pt x="44" y="85"/>
                    <a:pt x="44" y="85"/>
                  </a:cubicBezTo>
                  <a:cubicBezTo>
                    <a:pt x="44" y="86"/>
                    <a:pt x="44" y="87"/>
                    <a:pt x="45" y="87"/>
                  </a:cubicBezTo>
                  <a:cubicBezTo>
                    <a:pt x="46" y="87"/>
                    <a:pt x="46" y="87"/>
                    <a:pt x="45" y="86"/>
                  </a:cubicBezTo>
                  <a:cubicBezTo>
                    <a:pt x="46" y="87"/>
                    <a:pt x="46" y="87"/>
                    <a:pt x="46" y="87"/>
                  </a:cubicBezTo>
                  <a:cubicBezTo>
                    <a:pt x="48" y="87"/>
                    <a:pt x="48" y="87"/>
                    <a:pt x="48" y="87"/>
                  </a:cubicBezTo>
                  <a:cubicBezTo>
                    <a:pt x="45" y="83"/>
                    <a:pt x="45" y="83"/>
                    <a:pt x="45" y="83"/>
                  </a:cubicBezTo>
                  <a:cubicBezTo>
                    <a:pt x="45" y="82"/>
                    <a:pt x="46" y="81"/>
                    <a:pt x="45" y="80"/>
                  </a:cubicBezTo>
                  <a:cubicBezTo>
                    <a:pt x="52" y="87"/>
                    <a:pt x="52" y="87"/>
                    <a:pt x="52" y="87"/>
                  </a:cubicBezTo>
                  <a:cubicBezTo>
                    <a:pt x="52" y="87"/>
                    <a:pt x="53" y="88"/>
                    <a:pt x="54" y="87"/>
                  </a:cubicBezTo>
                  <a:cubicBezTo>
                    <a:pt x="54" y="87"/>
                    <a:pt x="54" y="87"/>
                    <a:pt x="54" y="87"/>
                  </a:cubicBezTo>
                  <a:cubicBezTo>
                    <a:pt x="54" y="87"/>
                    <a:pt x="54" y="87"/>
                    <a:pt x="54" y="87"/>
                  </a:cubicBezTo>
                  <a:cubicBezTo>
                    <a:pt x="54" y="86"/>
                    <a:pt x="54" y="86"/>
                    <a:pt x="54" y="86"/>
                  </a:cubicBezTo>
                  <a:cubicBezTo>
                    <a:pt x="54" y="86"/>
                    <a:pt x="54" y="86"/>
                    <a:pt x="54" y="86"/>
                  </a:cubicBezTo>
                  <a:close/>
                  <a:moveTo>
                    <a:pt x="45" y="59"/>
                  </a:moveTo>
                  <a:cubicBezTo>
                    <a:pt x="44" y="59"/>
                    <a:pt x="44" y="60"/>
                    <a:pt x="44" y="61"/>
                  </a:cubicBezTo>
                  <a:cubicBezTo>
                    <a:pt x="46" y="62"/>
                    <a:pt x="45" y="63"/>
                    <a:pt x="44" y="65"/>
                  </a:cubicBezTo>
                  <a:cubicBezTo>
                    <a:pt x="45" y="65"/>
                    <a:pt x="43" y="67"/>
                    <a:pt x="45" y="67"/>
                  </a:cubicBezTo>
                  <a:cubicBezTo>
                    <a:pt x="46" y="67"/>
                    <a:pt x="46" y="67"/>
                    <a:pt x="46" y="67"/>
                  </a:cubicBezTo>
                  <a:cubicBezTo>
                    <a:pt x="44" y="64"/>
                    <a:pt x="49" y="61"/>
                    <a:pt x="45" y="59"/>
                  </a:cubicBezTo>
                  <a:close/>
                  <a:moveTo>
                    <a:pt x="49" y="64"/>
                  </a:moveTo>
                  <a:cubicBezTo>
                    <a:pt x="50" y="64"/>
                    <a:pt x="50" y="63"/>
                    <a:pt x="50" y="62"/>
                  </a:cubicBezTo>
                  <a:cubicBezTo>
                    <a:pt x="51" y="61"/>
                    <a:pt x="50" y="61"/>
                    <a:pt x="50" y="60"/>
                  </a:cubicBezTo>
                  <a:cubicBezTo>
                    <a:pt x="49" y="60"/>
                    <a:pt x="48" y="61"/>
                    <a:pt x="47" y="61"/>
                  </a:cubicBezTo>
                  <a:cubicBezTo>
                    <a:pt x="47" y="63"/>
                    <a:pt x="48" y="63"/>
                    <a:pt x="49" y="64"/>
                  </a:cubicBezTo>
                  <a:close/>
                  <a:moveTo>
                    <a:pt x="48" y="70"/>
                  </a:moveTo>
                  <a:cubicBezTo>
                    <a:pt x="48" y="71"/>
                    <a:pt x="49" y="71"/>
                    <a:pt x="49" y="71"/>
                  </a:cubicBezTo>
                  <a:cubicBezTo>
                    <a:pt x="49" y="70"/>
                    <a:pt x="49" y="70"/>
                    <a:pt x="49" y="70"/>
                  </a:cubicBezTo>
                  <a:lnTo>
                    <a:pt x="48" y="70"/>
                  </a:lnTo>
                  <a:close/>
                  <a:moveTo>
                    <a:pt x="44" y="74"/>
                  </a:moveTo>
                  <a:cubicBezTo>
                    <a:pt x="45" y="72"/>
                    <a:pt x="46" y="70"/>
                    <a:pt x="45" y="68"/>
                  </a:cubicBezTo>
                  <a:cubicBezTo>
                    <a:pt x="45" y="68"/>
                    <a:pt x="45" y="68"/>
                    <a:pt x="45" y="68"/>
                  </a:cubicBezTo>
                  <a:cubicBezTo>
                    <a:pt x="44" y="68"/>
                    <a:pt x="44" y="69"/>
                    <a:pt x="44" y="70"/>
                  </a:cubicBezTo>
                  <a:cubicBezTo>
                    <a:pt x="44" y="70"/>
                    <a:pt x="45" y="70"/>
                    <a:pt x="45" y="71"/>
                  </a:cubicBezTo>
                  <a:cubicBezTo>
                    <a:pt x="43" y="73"/>
                    <a:pt x="43" y="73"/>
                    <a:pt x="43" y="73"/>
                  </a:cubicBezTo>
                  <a:lnTo>
                    <a:pt x="44" y="74"/>
                  </a:lnTo>
                  <a:close/>
                  <a:moveTo>
                    <a:pt x="50" y="66"/>
                  </a:moveTo>
                  <a:cubicBezTo>
                    <a:pt x="51" y="65"/>
                    <a:pt x="50" y="64"/>
                    <a:pt x="49" y="65"/>
                  </a:cubicBezTo>
                  <a:cubicBezTo>
                    <a:pt x="47" y="65"/>
                    <a:pt x="47" y="68"/>
                    <a:pt x="49" y="68"/>
                  </a:cubicBezTo>
                  <a:cubicBezTo>
                    <a:pt x="51" y="68"/>
                    <a:pt x="49" y="67"/>
                    <a:pt x="50" y="66"/>
                  </a:cubicBezTo>
                  <a:close/>
                  <a:moveTo>
                    <a:pt x="5" y="75"/>
                  </a:moveTo>
                  <a:cubicBezTo>
                    <a:pt x="6" y="75"/>
                    <a:pt x="7" y="73"/>
                    <a:pt x="6" y="73"/>
                  </a:cubicBezTo>
                  <a:cubicBezTo>
                    <a:pt x="5" y="73"/>
                    <a:pt x="5" y="74"/>
                    <a:pt x="5" y="75"/>
                  </a:cubicBezTo>
                  <a:close/>
                  <a:moveTo>
                    <a:pt x="34" y="76"/>
                  </a:moveTo>
                  <a:cubicBezTo>
                    <a:pt x="35" y="76"/>
                    <a:pt x="35" y="76"/>
                    <a:pt x="35" y="76"/>
                  </a:cubicBezTo>
                  <a:cubicBezTo>
                    <a:pt x="34" y="74"/>
                    <a:pt x="34" y="74"/>
                    <a:pt x="34" y="74"/>
                  </a:cubicBezTo>
                  <a:cubicBezTo>
                    <a:pt x="33" y="73"/>
                    <a:pt x="32" y="75"/>
                    <a:pt x="34" y="76"/>
                  </a:cubicBezTo>
                  <a:close/>
                  <a:moveTo>
                    <a:pt x="39" y="69"/>
                  </a:moveTo>
                  <a:cubicBezTo>
                    <a:pt x="40" y="71"/>
                    <a:pt x="41" y="70"/>
                    <a:pt x="41" y="70"/>
                  </a:cubicBezTo>
                  <a:cubicBezTo>
                    <a:pt x="42" y="68"/>
                    <a:pt x="42" y="67"/>
                    <a:pt x="42" y="65"/>
                  </a:cubicBezTo>
                  <a:cubicBezTo>
                    <a:pt x="41" y="64"/>
                    <a:pt x="40" y="65"/>
                    <a:pt x="40" y="66"/>
                  </a:cubicBezTo>
                  <a:cubicBezTo>
                    <a:pt x="40" y="67"/>
                    <a:pt x="42" y="69"/>
                    <a:pt x="39" y="69"/>
                  </a:cubicBezTo>
                  <a:close/>
                  <a:moveTo>
                    <a:pt x="43" y="58"/>
                  </a:moveTo>
                  <a:cubicBezTo>
                    <a:pt x="42" y="57"/>
                    <a:pt x="43" y="54"/>
                    <a:pt x="41" y="55"/>
                  </a:cubicBezTo>
                  <a:cubicBezTo>
                    <a:pt x="41" y="57"/>
                    <a:pt x="39" y="59"/>
                    <a:pt x="41" y="60"/>
                  </a:cubicBezTo>
                  <a:cubicBezTo>
                    <a:pt x="40" y="61"/>
                    <a:pt x="38" y="63"/>
                    <a:pt x="41" y="63"/>
                  </a:cubicBezTo>
                  <a:cubicBezTo>
                    <a:pt x="43" y="63"/>
                    <a:pt x="42" y="61"/>
                    <a:pt x="43" y="60"/>
                  </a:cubicBezTo>
                  <a:cubicBezTo>
                    <a:pt x="42" y="59"/>
                    <a:pt x="42" y="59"/>
                    <a:pt x="43" y="58"/>
                  </a:cubicBezTo>
                  <a:close/>
                  <a:moveTo>
                    <a:pt x="35" y="70"/>
                  </a:moveTo>
                  <a:cubicBezTo>
                    <a:pt x="33" y="69"/>
                    <a:pt x="36" y="67"/>
                    <a:pt x="35" y="66"/>
                  </a:cubicBezTo>
                  <a:cubicBezTo>
                    <a:pt x="34" y="65"/>
                    <a:pt x="33" y="66"/>
                    <a:pt x="33" y="66"/>
                  </a:cubicBezTo>
                  <a:cubicBezTo>
                    <a:pt x="34" y="68"/>
                    <a:pt x="31" y="72"/>
                    <a:pt x="34" y="72"/>
                  </a:cubicBezTo>
                  <a:cubicBezTo>
                    <a:pt x="36" y="72"/>
                    <a:pt x="35" y="71"/>
                    <a:pt x="35" y="70"/>
                  </a:cubicBezTo>
                  <a:close/>
                  <a:moveTo>
                    <a:pt x="60" y="68"/>
                  </a:moveTo>
                  <a:cubicBezTo>
                    <a:pt x="57" y="69"/>
                    <a:pt x="61" y="72"/>
                    <a:pt x="59" y="74"/>
                  </a:cubicBezTo>
                  <a:cubicBezTo>
                    <a:pt x="59" y="75"/>
                    <a:pt x="60" y="74"/>
                    <a:pt x="60" y="75"/>
                  </a:cubicBezTo>
                  <a:cubicBezTo>
                    <a:pt x="59" y="72"/>
                    <a:pt x="63" y="70"/>
                    <a:pt x="60" y="68"/>
                  </a:cubicBezTo>
                  <a:close/>
                  <a:moveTo>
                    <a:pt x="61" y="52"/>
                  </a:moveTo>
                  <a:cubicBezTo>
                    <a:pt x="59" y="52"/>
                    <a:pt x="59" y="52"/>
                    <a:pt x="59" y="52"/>
                  </a:cubicBezTo>
                  <a:cubicBezTo>
                    <a:pt x="60" y="54"/>
                    <a:pt x="57" y="57"/>
                    <a:pt x="60" y="58"/>
                  </a:cubicBezTo>
                  <a:cubicBezTo>
                    <a:pt x="58" y="59"/>
                    <a:pt x="58" y="61"/>
                    <a:pt x="59" y="62"/>
                  </a:cubicBezTo>
                  <a:cubicBezTo>
                    <a:pt x="59" y="62"/>
                    <a:pt x="60" y="62"/>
                    <a:pt x="60" y="62"/>
                  </a:cubicBezTo>
                  <a:cubicBezTo>
                    <a:pt x="60" y="64"/>
                    <a:pt x="58" y="63"/>
                    <a:pt x="58" y="65"/>
                  </a:cubicBezTo>
                  <a:cubicBezTo>
                    <a:pt x="59" y="65"/>
                    <a:pt x="60" y="68"/>
                    <a:pt x="61" y="66"/>
                  </a:cubicBezTo>
                  <a:cubicBezTo>
                    <a:pt x="60" y="65"/>
                    <a:pt x="60" y="65"/>
                    <a:pt x="60" y="65"/>
                  </a:cubicBezTo>
                  <a:cubicBezTo>
                    <a:pt x="61" y="64"/>
                    <a:pt x="61" y="63"/>
                    <a:pt x="61" y="61"/>
                  </a:cubicBezTo>
                  <a:cubicBezTo>
                    <a:pt x="60" y="61"/>
                    <a:pt x="60" y="60"/>
                    <a:pt x="60" y="59"/>
                  </a:cubicBezTo>
                  <a:cubicBezTo>
                    <a:pt x="62" y="58"/>
                    <a:pt x="60" y="55"/>
                    <a:pt x="61" y="54"/>
                  </a:cubicBezTo>
                  <a:cubicBezTo>
                    <a:pt x="62" y="53"/>
                    <a:pt x="60" y="53"/>
                    <a:pt x="61" y="52"/>
                  </a:cubicBezTo>
                  <a:close/>
                  <a:moveTo>
                    <a:pt x="56" y="62"/>
                  </a:moveTo>
                  <a:cubicBezTo>
                    <a:pt x="58" y="64"/>
                    <a:pt x="53" y="66"/>
                    <a:pt x="57" y="67"/>
                  </a:cubicBezTo>
                  <a:cubicBezTo>
                    <a:pt x="58" y="66"/>
                    <a:pt x="56" y="64"/>
                    <a:pt x="57" y="63"/>
                  </a:cubicBezTo>
                  <a:lnTo>
                    <a:pt x="56" y="62"/>
                  </a:lnTo>
                  <a:close/>
                  <a:moveTo>
                    <a:pt x="63" y="76"/>
                  </a:moveTo>
                  <a:cubicBezTo>
                    <a:pt x="65" y="76"/>
                    <a:pt x="64" y="73"/>
                    <a:pt x="64" y="72"/>
                  </a:cubicBezTo>
                  <a:cubicBezTo>
                    <a:pt x="62" y="72"/>
                    <a:pt x="60" y="75"/>
                    <a:pt x="63" y="76"/>
                  </a:cubicBezTo>
                  <a:close/>
                  <a:moveTo>
                    <a:pt x="52" y="60"/>
                  </a:moveTo>
                  <a:cubicBezTo>
                    <a:pt x="53" y="62"/>
                    <a:pt x="49" y="64"/>
                    <a:pt x="52" y="66"/>
                  </a:cubicBezTo>
                  <a:cubicBezTo>
                    <a:pt x="51" y="68"/>
                    <a:pt x="51" y="68"/>
                    <a:pt x="51" y="68"/>
                  </a:cubicBezTo>
                  <a:cubicBezTo>
                    <a:pt x="52" y="69"/>
                    <a:pt x="51" y="71"/>
                    <a:pt x="52" y="71"/>
                  </a:cubicBezTo>
                  <a:cubicBezTo>
                    <a:pt x="52" y="71"/>
                    <a:pt x="53" y="70"/>
                    <a:pt x="52" y="69"/>
                  </a:cubicBezTo>
                  <a:cubicBezTo>
                    <a:pt x="56" y="67"/>
                    <a:pt x="51" y="63"/>
                    <a:pt x="54" y="61"/>
                  </a:cubicBezTo>
                  <a:lnTo>
                    <a:pt x="52" y="60"/>
                  </a:lnTo>
                  <a:close/>
                  <a:moveTo>
                    <a:pt x="52" y="73"/>
                  </a:moveTo>
                  <a:cubicBezTo>
                    <a:pt x="52" y="74"/>
                    <a:pt x="52" y="74"/>
                    <a:pt x="52" y="74"/>
                  </a:cubicBezTo>
                  <a:cubicBezTo>
                    <a:pt x="53" y="74"/>
                    <a:pt x="53" y="74"/>
                    <a:pt x="53" y="74"/>
                  </a:cubicBezTo>
                  <a:lnTo>
                    <a:pt x="52" y="73"/>
                  </a:lnTo>
                  <a:close/>
                  <a:moveTo>
                    <a:pt x="53" y="78"/>
                  </a:moveTo>
                  <a:cubicBezTo>
                    <a:pt x="54" y="77"/>
                    <a:pt x="53" y="77"/>
                    <a:pt x="53" y="77"/>
                  </a:cubicBezTo>
                  <a:cubicBezTo>
                    <a:pt x="52" y="76"/>
                    <a:pt x="52" y="76"/>
                    <a:pt x="52" y="76"/>
                  </a:cubicBezTo>
                  <a:cubicBezTo>
                    <a:pt x="52" y="77"/>
                    <a:pt x="53" y="77"/>
                    <a:pt x="53" y="78"/>
                  </a:cubicBezTo>
                  <a:close/>
                  <a:moveTo>
                    <a:pt x="56" y="68"/>
                  </a:moveTo>
                  <a:cubicBezTo>
                    <a:pt x="55" y="68"/>
                    <a:pt x="55" y="70"/>
                    <a:pt x="56" y="71"/>
                  </a:cubicBezTo>
                  <a:cubicBezTo>
                    <a:pt x="57" y="71"/>
                    <a:pt x="57" y="71"/>
                    <a:pt x="57" y="71"/>
                  </a:cubicBezTo>
                  <a:lnTo>
                    <a:pt x="56" y="68"/>
                  </a:lnTo>
                  <a:close/>
                  <a:moveTo>
                    <a:pt x="57" y="74"/>
                  </a:moveTo>
                  <a:cubicBezTo>
                    <a:pt x="56" y="73"/>
                    <a:pt x="56" y="73"/>
                    <a:pt x="56" y="73"/>
                  </a:cubicBezTo>
                  <a:cubicBezTo>
                    <a:pt x="55" y="73"/>
                    <a:pt x="56" y="74"/>
                    <a:pt x="57" y="74"/>
                  </a:cubicBezTo>
                  <a:close/>
                  <a:moveTo>
                    <a:pt x="42" y="53"/>
                  </a:moveTo>
                  <a:cubicBezTo>
                    <a:pt x="42" y="53"/>
                    <a:pt x="42" y="53"/>
                    <a:pt x="42" y="53"/>
                  </a:cubicBezTo>
                  <a:cubicBezTo>
                    <a:pt x="42" y="53"/>
                    <a:pt x="42" y="52"/>
                    <a:pt x="42" y="52"/>
                  </a:cubicBezTo>
                  <a:cubicBezTo>
                    <a:pt x="41" y="51"/>
                    <a:pt x="40" y="53"/>
                    <a:pt x="42" y="53"/>
                  </a:cubicBezTo>
                  <a:close/>
                  <a:moveTo>
                    <a:pt x="32" y="45"/>
                  </a:moveTo>
                  <a:cubicBezTo>
                    <a:pt x="30" y="46"/>
                    <a:pt x="30" y="46"/>
                    <a:pt x="30" y="46"/>
                  </a:cubicBezTo>
                  <a:cubicBezTo>
                    <a:pt x="31" y="47"/>
                    <a:pt x="31" y="48"/>
                    <a:pt x="31" y="48"/>
                  </a:cubicBezTo>
                  <a:cubicBezTo>
                    <a:pt x="27" y="48"/>
                    <a:pt x="30" y="52"/>
                    <a:pt x="27" y="53"/>
                  </a:cubicBezTo>
                  <a:cubicBezTo>
                    <a:pt x="26" y="57"/>
                    <a:pt x="33" y="54"/>
                    <a:pt x="30" y="58"/>
                  </a:cubicBezTo>
                  <a:cubicBezTo>
                    <a:pt x="29" y="57"/>
                    <a:pt x="28" y="56"/>
                    <a:pt x="27" y="57"/>
                  </a:cubicBezTo>
                  <a:cubicBezTo>
                    <a:pt x="27" y="59"/>
                    <a:pt x="27" y="59"/>
                    <a:pt x="27" y="59"/>
                  </a:cubicBezTo>
                  <a:cubicBezTo>
                    <a:pt x="29" y="59"/>
                    <a:pt x="29" y="59"/>
                    <a:pt x="29" y="59"/>
                  </a:cubicBezTo>
                  <a:cubicBezTo>
                    <a:pt x="29" y="59"/>
                    <a:pt x="29" y="59"/>
                    <a:pt x="29" y="59"/>
                  </a:cubicBezTo>
                  <a:cubicBezTo>
                    <a:pt x="31" y="61"/>
                    <a:pt x="31" y="61"/>
                    <a:pt x="31" y="61"/>
                  </a:cubicBezTo>
                  <a:cubicBezTo>
                    <a:pt x="31" y="61"/>
                    <a:pt x="31" y="61"/>
                    <a:pt x="31" y="61"/>
                  </a:cubicBezTo>
                  <a:cubicBezTo>
                    <a:pt x="32" y="62"/>
                    <a:pt x="32" y="62"/>
                    <a:pt x="32" y="62"/>
                  </a:cubicBezTo>
                  <a:cubicBezTo>
                    <a:pt x="31" y="60"/>
                    <a:pt x="33" y="58"/>
                    <a:pt x="32" y="56"/>
                  </a:cubicBezTo>
                  <a:cubicBezTo>
                    <a:pt x="33" y="54"/>
                    <a:pt x="31" y="52"/>
                    <a:pt x="33" y="50"/>
                  </a:cubicBezTo>
                  <a:cubicBezTo>
                    <a:pt x="31" y="48"/>
                    <a:pt x="34" y="47"/>
                    <a:pt x="32" y="45"/>
                  </a:cubicBezTo>
                  <a:close/>
                  <a:moveTo>
                    <a:pt x="29" y="54"/>
                  </a:moveTo>
                  <a:cubicBezTo>
                    <a:pt x="29" y="53"/>
                    <a:pt x="30" y="53"/>
                    <a:pt x="29" y="52"/>
                  </a:cubicBezTo>
                  <a:cubicBezTo>
                    <a:pt x="31" y="51"/>
                    <a:pt x="31" y="51"/>
                    <a:pt x="31" y="51"/>
                  </a:cubicBezTo>
                  <a:cubicBezTo>
                    <a:pt x="31" y="52"/>
                    <a:pt x="30" y="53"/>
                    <a:pt x="29" y="54"/>
                  </a:cubicBezTo>
                  <a:close/>
                  <a:moveTo>
                    <a:pt x="10" y="71"/>
                  </a:moveTo>
                  <a:cubicBezTo>
                    <a:pt x="9" y="71"/>
                    <a:pt x="9" y="71"/>
                    <a:pt x="9" y="71"/>
                  </a:cubicBezTo>
                  <a:cubicBezTo>
                    <a:pt x="10" y="73"/>
                    <a:pt x="7" y="75"/>
                    <a:pt x="9" y="76"/>
                  </a:cubicBezTo>
                  <a:cubicBezTo>
                    <a:pt x="10" y="76"/>
                    <a:pt x="10" y="75"/>
                    <a:pt x="10" y="75"/>
                  </a:cubicBezTo>
                  <a:cubicBezTo>
                    <a:pt x="10" y="74"/>
                    <a:pt x="8" y="72"/>
                    <a:pt x="10" y="71"/>
                  </a:cubicBezTo>
                  <a:close/>
                  <a:moveTo>
                    <a:pt x="14" y="65"/>
                  </a:moveTo>
                  <a:cubicBezTo>
                    <a:pt x="12" y="65"/>
                    <a:pt x="12" y="67"/>
                    <a:pt x="13" y="68"/>
                  </a:cubicBezTo>
                  <a:cubicBezTo>
                    <a:pt x="14" y="68"/>
                    <a:pt x="14" y="67"/>
                    <a:pt x="15" y="67"/>
                  </a:cubicBezTo>
                  <a:cubicBezTo>
                    <a:pt x="15" y="66"/>
                    <a:pt x="14" y="65"/>
                    <a:pt x="14" y="65"/>
                  </a:cubicBezTo>
                  <a:close/>
                  <a:moveTo>
                    <a:pt x="11" y="67"/>
                  </a:moveTo>
                  <a:cubicBezTo>
                    <a:pt x="10" y="66"/>
                    <a:pt x="10" y="66"/>
                    <a:pt x="10" y="66"/>
                  </a:cubicBezTo>
                  <a:cubicBezTo>
                    <a:pt x="9" y="66"/>
                    <a:pt x="8" y="68"/>
                    <a:pt x="9" y="68"/>
                  </a:cubicBezTo>
                  <a:cubicBezTo>
                    <a:pt x="10" y="68"/>
                    <a:pt x="11" y="69"/>
                    <a:pt x="11" y="67"/>
                  </a:cubicBezTo>
                  <a:close/>
                  <a:moveTo>
                    <a:pt x="11" y="58"/>
                  </a:moveTo>
                  <a:cubicBezTo>
                    <a:pt x="10" y="57"/>
                    <a:pt x="10" y="58"/>
                    <a:pt x="9" y="59"/>
                  </a:cubicBezTo>
                  <a:cubicBezTo>
                    <a:pt x="9" y="59"/>
                    <a:pt x="10" y="60"/>
                    <a:pt x="11" y="59"/>
                  </a:cubicBezTo>
                  <a:cubicBezTo>
                    <a:pt x="11" y="59"/>
                    <a:pt x="11" y="58"/>
                    <a:pt x="11" y="58"/>
                  </a:cubicBezTo>
                  <a:close/>
                  <a:moveTo>
                    <a:pt x="10" y="56"/>
                  </a:moveTo>
                  <a:cubicBezTo>
                    <a:pt x="11" y="55"/>
                    <a:pt x="11" y="55"/>
                    <a:pt x="11" y="54"/>
                  </a:cubicBezTo>
                  <a:cubicBezTo>
                    <a:pt x="10" y="53"/>
                    <a:pt x="8" y="56"/>
                    <a:pt x="10" y="56"/>
                  </a:cubicBezTo>
                  <a:close/>
                  <a:moveTo>
                    <a:pt x="9" y="61"/>
                  </a:moveTo>
                  <a:cubicBezTo>
                    <a:pt x="9" y="62"/>
                    <a:pt x="8" y="63"/>
                    <a:pt x="9" y="64"/>
                  </a:cubicBezTo>
                  <a:cubicBezTo>
                    <a:pt x="10" y="63"/>
                    <a:pt x="10" y="63"/>
                    <a:pt x="11" y="63"/>
                  </a:cubicBezTo>
                  <a:cubicBezTo>
                    <a:pt x="11" y="61"/>
                    <a:pt x="10" y="61"/>
                    <a:pt x="9" y="61"/>
                  </a:cubicBezTo>
                  <a:close/>
                  <a:moveTo>
                    <a:pt x="6" y="71"/>
                  </a:moveTo>
                  <a:cubicBezTo>
                    <a:pt x="6" y="70"/>
                    <a:pt x="5" y="69"/>
                    <a:pt x="4" y="69"/>
                  </a:cubicBezTo>
                  <a:cubicBezTo>
                    <a:pt x="5" y="72"/>
                    <a:pt x="5" y="72"/>
                    <a:pt x="5" y="72"/>
                  </a:cubicBezTo>
                  <a:cubicBezTo>
                    <a:pt x="5" y="72"/>
                    <a:pt x="7" y="72"/>
                    <a:pt x="6" y="71"/>
                  </a:cubicBezTo>
                  <a:close/>
                  <a:moveTo>
                    <a:pt x="13" y="53"/>
                  </a:moveTo>
                  <a:cubicBezTo>
                    <a:pt x="12" y="54"/>
                    <a:pt x="13" y="55"/>
                    <a:pt x="13" y="56"/>
                  </a:cubicBezTo>
                  <a:cubicBezTo>
                    <a:pt x="15" y="54"/>
                    <a:pt x="15" y="54"/>
                    <a:pt x="15" y="54"/>
                  </a:cubicBezTo>
                  <a:cubicBezTo>
                    <a:pt x="14" y="53"/>
                    <a:pt x="14" y="53"/>
                    <a:pt x="13" y="53"/>
                  </a:cubicBezTo>
                  <a:close/>
                  <a:moveTo>
                    <a:pt x="5" y="61"/>
                  </a:moveTo>
                  <a:cubicBezTo>
                    <a:pt x="3" y="60"/>
                    <a:pt x="1" y="60"/>
                    <a:pt x="0" y="62"/>
                  </a:cubicBezTo>
                  <a:cubicBezTo>
                    <a:pt x="2" y="64"/>
                    <a:pt x="4" y="61"/>
                    <a:pt x="6" y="63"/>
                  </a:cubicBezTo>
                  <a:cubicBezTo>
                    <a:pt x="6" y="63"/>
                    <a:pt x="7" y="62"/>
                    <a:pt x="7" y="61"/>
                  </a:cubicBezTo>
                  <a:cubicBezTo>
                    <a:pt x="7" y="61"/>
                    <a:pt x="6" y="61"/>
                    <a:pt x="6" y="61"/>
                  </a:cubicBezTo>
                  <a:cubicBezTo>
                    <a:pt x="6" y="59"/>
                    <a:pt x="9" y="57"/>
                    <a:pt x="7" y="56"/>
                  </a:cubicBezTo>
                  <a:cubicBezTo>
                    <a:pt x="6" y="56"/>
                    <a:pt x="6" y="57"/>
                    <a:pt x="5" y="57"/>
                  </a:cubicBezTo>
                  <a:cubicBezTo>
                    <a:pt x="4" y="56"/>
                    <a:pt x="4" y="55"/>
                    <a:pt x="4" y="54"/>
                  </a:cubicBezTo>
                  <a:cubicBezTo>
                    <a:pt x="5" y="54"/>
                    <a:pt x="5" y="54"/>
                    <a:pt x="5" y="54"/>
                  </a:cubicBezTo>
                  <a:cubicBezTo>
                    <a:pt x="5" y="54"/>
                    <a:pt x="6" y="55"/>
                    <a:pt x="7" y="55"/>
                  </a:cubicBezTo>
                  <a:cubicBezTo>
                    <a:pt x="10" y="53"/>
                    <a:pt x="5" y="51"/>
                    <a:pt x="9" y="50"/>
                  </a:cubicBezTo>
                  <a:cubicBezTo>
                    <a:pt x="10" y="50"/>
                    <a:pt x="10" y="52"/>
                    <a:pt x="11" y="51"/>
                  </a:cubicBezTo>
                  <a:cubicBezTo>
                    <a:pt x="12" y="50"/>
                    <a:pt x="11" y="48"/>
                    <a:pt x="10" y="49"/>
                  </a:cubicBezTo>
                  <a:cubicBezTo>
                    <a:pt x="9" y="50"/>
                    <a:pt x="9" y="50"/>
                    <a:pt x="9" y="50"/>
                  </a:cubicBezTo>
                  <a:cubicBezTo>
                    <a:pt x="5" y="48"/>
                    <a:pt x="10" y="46"/>
                    <a:pt x="8" y="45"/>
                  </a:cubicBezTo>
                  <a:cubicBezTo>
                    <a:pt x="6" y="45"/>
                    <a:pt x="5" y="46"/>
                    <a:pt x="4" y="44"/>
                  </a:cubicBezTo>
                  <a:cubicBezTo>
                    <a:pt x="4" y="43"/>
                    <a:pt x="6" y="43"/>
                    <a:pt x="5" y="41"/>
                  </a:cubicBezTo>
                  <a:cubicBezTo>
                    <a:pt x="5" y="41"/>
                    <a:pt x="3" y="40"/>
                    <a:pt x="2" y="41"/>
                  </a:cubicBezTo>
                  <a:cubicBezTo>
                    <a:pt x="0" y="43"/>
                    <a:pt x="6" y="44"/>
                    <a:pt x="2" y="46"/>
                  </a:cubicBezTo>
                  <a:cubicBezTo>
                    <a:pt x="4" y="48"/>
                    <a:pt x="6" y="46"/>
                    <a:pt x="6" y="48"/>
                  </a:cubicBezTo>
                  <a:cubicBezTo>
                    <a:pt x="6" y="49"/>
                    <a:pt x="9" y="49"/>
                    <a:pt x="7" y="50"/>
                  </a:cubicBezTo>
                  <a:cubicBezTo>
                    <a:pt x="6" y="50"/>
                    <a:pt x="6" y="50"/>
                    <a:pt x="6" y="50"/>
                  </a:cubicBezTo>
                  <a:cubicBezTo>
                    <a:pt x="6" y="51"/>
                    <a:pt x="7" y="52"/>
                    <a:pt x="6" y="53"/>
                  </a:cubicBezTo>
                  <a:cubicBezTo>
                    <a:pt x="5" y="54"/>
                    <a:pt x="4" y="51"/>
                    <a:pt x="4" y="52"/>
                  </a:cubicBezTo>
                  <a:cubicBezTo>
                    <a:pt x="5" y="49"/>
                    <a:pt x="5" y="49"/>
                    <a:pt x="5" y="49"/>
                  </a:cubicBezTo>
                  <a:cubicBezTo>
                    <a:pt x="4" y="49"/>
                    <a:pt x="3" y="47"/>
                    <a:pt x="2" y="48"/>
                  </a:cubicBezTo>
                  <a:cubicBezTo>
                    <a:pt x="1" y="49"/>
                    <a:pt x="3" y="51"/>
                    <a:pt x="3" y="52"/>
                  </a:cubicBezTo>
                  <a:cubicBezTo>
                    <a:pt x="1" y="54"/>
                    <a:pt x="1" y="54"/>
                    <a:pt x="1" y="54"/>
                  </a:cubicBezTo>
                  <a:cubicBezTo>
                    <a:pt x="2" y="54"/>
                    <a:pt x="3" y="54"/>
                    <a:pt x="3" y="55"/>
                  </a:cubicBezTo>
                  <a:cubicBezTo>
                    <a:pt x="3" y="57"/>
                    <a:pt x="0" y="58"/>
                    <a:pt x="2" y="59"/>
                  </a:cubicBezTo>
                  <a:cubicBezTo>
                    <a:pt x="3" y="60"/>
                    <a:pt x="4" y="59"/>
                    <a:pt x="4" y="58"/>
                  </a:cubicBezTo>
                  <a:cubicBezTo>
                    <a:pt x="4" y="57"/>
                    <a:pt x="5" y="58"/>
                    <a:pt x="5" y="58"/>
                  </a:cubicBezTo>
                  <a:cubicBezTo>
                    <a:pt x="6" y="59"/>
                    <a:pt x="6" y="61"/>
                    <a:pt x="5" y="61"/>
                  </a:cubicBezTo>
                  <a:close/>
                  <a:moveTo>
                    <a:pt x="28" y="65"/>
                  </a:moveTo>
                  <a:cubicBezTo>
                    <a:pt x="29" y="64"/>
                    <a:pt x="29" y="63"/>
                    <a:pt x="29" y="62"/>
                  </a:cubicBezTo>
                  <a:cubicBezTo>
                    <a:pt x="28" y="61"/>
                    <a:pt x="28" y="61"/>
                    <a:pt x="28" y="61"/>
                  </a:cubicBezTo>
                  <a:cubicBezTo>
                    <a:pt x="26" y="61"/>
                    <a:pt x="26" y="64"/>
                    <a:pt x="28" y="65"/>
                  </a:cubicBezTo>
                  <a:close/>
                  <a:moveTo>
                    <a:pt x="25" y="54"/>
                  </a:moveTo>
                  <a:cubicBezTo>
                    <a:pt x="23" y="53"/>
                    <a:pt x="24" y="55"/>
                    <a:pt x="23" y="56"/>
                  </a:cubicBezTo>
                  <a:cubicBezTo>
                    <a:pt x="25" y="58"/>
                    <a:pt x="21" y="62"/>
                    <a:pt x="24" y="65"/>
                  </a:cubicBezTo>
                  <a:cubicBezTo>
                    <a:pt x="23" y="66"/>
                    <a:pt x="23" y="66"/>
                    <a:pt x="23" y="66"/>
                  </a:cubicBezTo>
                  <a:cubicBezTo>
                    <a:pt x="23" y="67"/>
                    <a:pt x="24" y="68"/>
                    <a:pt x="25" y="68"/>
                  </a:cubicBezTo>
                  <a:cubicBezTo>
                    <a:pt x="26" y="67"/>
                    <a:pt x="25" y="66"/>
                    <a:pt x="25" y="66"/>
                  </a:cubicBezTo>
                  <a:cubicBezTo>
                    <a:pt x="22" y="64"/>
                    <a:pt x="28" y="62"/>
                    <a:pt x="25" y="60"/>
                  </a:cubicBezTo>
                  <a:cubicBezTo>
                    <a:pt x="28" y="58"/>
                    <a:pt x="24" y="56"/>
                    <a:pt x="25" y="54"/>
                  </a:cubicBezTo>
                  <a:close/>
                  <a:moveTo>
                    <a:pt x="15" y="58"/>
                  </a:moveTo>
                  <a:cubicBezTo>
                    <a:pt x="13" y="57"/>
                    <a:pt x="12" y="59"/>
                    <a:pt x="14" y="59"/>
                  </a:cubicBezTo>
                  <a:cubicBezTo>
                    <a:pt x="14" y="59"/>
                    <a:pt x="15" y="58"/>
                    <a:pt x="15" y="58"/>
                  </a:cubicBezTo>
                  <a:close/>
                  <a:moveTo>
                    <a:pt x="21" y="52"/>
                  </a:moveTo>
                  <a:cubicBezTo>
                    <a:pt x="20" y="52"/>
                    <a:pt x="19" y="53"/>
                    <a:pt x="19" y="54"/>
                  </a:cubicBezTo>
                  <a:cubicBezTo>
                    <a:pt x="16" y="53"/>
                    <a:pt x="16" y="53"/>
                    <a:pt x="16" y="53"/>
                  </a:cubicBezTo>
                  <a:cubicBezTo>
                    <a:pt x="16" y="55"/>
                    <a:pt x="18" y="56"/>
                    <a:pt x="19" y="55"/>
                  </a:cubicBezTo>
                  <a:cubicBezTo>
                    <a:pt x="19" y="55"/>
                    <a:pt x="20" y="56"/>
                    <a:pt x="20" y="56"/>
                  </a:cubicBezTo>
                  <a:cubicBezTo>
                    <a:pt x="20" y="57"/>
                    <a:pt x="19" y="57"/>
                    <a:pt x="19" y="57"/>
                  </a:cubicBezTo>
                  <a:cubicBezTo>
                    <a:pt x="18" y="57"/>
                    <a:pt x="17" y="57"/>
                    <a:pt x="16" y="58"/>
                  </a:cubicBezTo>
                  <a:cubicBezTo>
                    <a:pt x="17" y="61"/>
                    <a:pt x="20" y="58"/>
                    <a:pt x="22" y="59"/>
                  </a:cubicBezTo>
                  <a:cubicBezTo>
                    <a:pt x="22" y="58"/>
                    <a:pt x="22" y="57"/>
                    <a:pt x="21" y="56"/>
                  </a:cubicBezTo>
                  <a:cubicBezTo>
                    <a:pt x="23" y="54"/>
                    <a:pt x="23" y="54"/>
                    <a:pt x="23" y="54"/>
                  </a:cubicBezTo>
                  <a:cubicBezTo>
                    <a:pt x="23" y="53"/>
                    <a:pt x="22" y="53"/>
                    <a:pt x="21" y="52"/>
                  </a:cubicBezTo>
                  <a:close/>
                  <a:moveTo>
                    <a:pt x="29" y="68"/>
                  </a:moveTo>
                  <a:cubicBezTo>
                    <a:pt x="29" y="68"/>
                    <a:pt x="29" y="68"/>
                    <a:pt x="29" y="68"/>
                  </a:cubicBezTo>
                  <a:cubicBezTo>
                    <a:pt x="31" y="69"/>
                    <a:pt x="31" y="68"/>
                    <a:pt x="32" y="67"/>
                  </a:cubicBezTo>
                  <a:cubicBezTo>
                    <a:pt x="32" y="66"/>
                    <a:pt x="31" y="63"/>
                    <a:pt x="31" y="63"/>
                  </a:cubicBezTo>
                  <a:cubicBezTo>
                    <a:pt x="31" y="63"/>
                    <a:pt x="30" y="63"/>
                    <a:pt x="30" y="63"/>
                  </a:cubicBezTo>
                  <a:cubicBezTo>
                    <a:pt x="30" y="64"/>
                    <a:pt x="31" y="66"/>
                    <a:pt x="30" y="67"/>
                  </a:cubicBezTo>
                  <a:cubicBezTo>
                    <a:pt x="29" y="66"/>
                    <a:pt x="27" y="66"/>
                    <a:pt x="27" y="67"/>
                  </a:cubicBezTo>
                  <a:cubicBezTo>
                    <a:pt x="27" y="68"/>
                    <a:pt x="29" y="68"/>
                    <a:pt x="29" y="68"/>
                  </a:cubicBezTo>
                  <a:close/>
                  <a:moveTo>
                    <a:pt x="14" y="74"/>
                  </a:moveTo>
                  <a:cubicBezTo>
                    <a:pt x="13" y="73"/>
                    <a:pt x="13" y="74"/>
                    <a:pt x="13" y="75"/>
                  </a:cubicBezTo>
                  <a:cubicBezTo>
                    <a:pt x="13" y="76"/>
                    <a:pt x="14" y="75"/>
                    <a:pt x="14" y="75"/>
                  </a:cubicBezTo>
                  <a:cubicBezTo>
                    <a:pt x="14" y="74"/>
                    <a:pt x="14" y="74"/>
                    <a:pt x="14" y="74"/>
                  </a:cubicBezTo>
                  <a:close/>
                  <a:moveTo>
                    <a:pt x="13" y="64"/>
                  </a:moveTo>
                  <a:cubicBezTo>
                    <a:pt x="14" y="65"/>
                    <a:pt x="14" y="65"/>
                    <a:pt x="14" y="65"/>
                  </a:cubicBezTo>
                  <a:cubicBezTo>
                    <a:pt x="15" y="64"/>
                    <a:pt x="15" y="61"/>
                    <a:pt x="14" y="60"/>
                  </a:cubicBezTo>
                  <a:cubicBezTo>
                    <a:pt x="12" y="61"/>
                    <a:pt x="13" y="62"/>
                    <a:pt x="14" y="62"/>
                  </a:cubicBezTo>
                  <a:cubicBezTo>
                    <a:pt x="13" y="63"/>
                    <a:pt x="12" y="63"/>
                    <a:pt x="13" y="64"/>
                  </a:cubicBezTo>
                  <a:close/>
                  <a:moveTo>
                    <a:pt x="13" y="69"/>
                  </a:moveTo>
                  <a:cubicBezTo>
                    <a:pt x="12" y="69"/>
                    <a:pt x="12" y="71"/>
                    <a:pt x="13" y="72"/>
                  </a:cubicBezTo>
                  <a:cubicBezTo>
                    <a:pt x="15" y="70"/>
                    <a:pt x="15" y="70"/>
                    <a:pt x="15" y="70"/>
                  </a:cubicBezTo>
                  <a:lnTo>
                    <a:pt x="13" y="69"/>
                  </a:lnTo>
                  <a:close/>
                  <a:moveTo>
                    <a:pt x="214" y="6"/>
                  </a:moveTo>
                  <a:cubicBezTo>
                    <a:pt x="209" y="6"/>
                    <a:pt x="209" y="6"/>
                    <a:pt x="209" y="6"/>
                  </a:cubicBezTo>
                  <a:cubicBezTo>
                    <a:pt x="214" y="10"/>
                    <a:pt x="214" y="10"/>
                    <a:pt x="214" y="10"/>
                  </a:cubicBezTo>
                  <a:lnTo>
                    <a:pt x="214" y="6"/>
                  </a:lnTo>
                  <a:close/>
                </a:path>
              </a:pathLst>
            </a:custGeom>
            <a:solidFill>
              <a:srgbClr val="1D7F8D"/>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矩形: 圆角 39">
              <a:extLst>
                <a:ext uri="{FF2B5EF4-FFF2-40B4-BE49-F238E27FC236}">
                  <a16:creationId xmlns:a16="http://schemas.microsoft.com/office/drawing/2014/main" id="{5CC9A437-1C3E-7FB0-A2B9-1FA8D16149BE}"/>
                </a:ext>
              </a:extLst>
            </p:cNvPr>
            <p:cNvSpPr/>
            <p:nvPr/>
          </p:nvSpPr>
          <p:spPr>
            <a:xfrm>
              <a:off x="1450976" y="2136863"/>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2A0E8697-A221-BA7A-68AB-D59F0F4AACD7}"/>
                </a:ext>
              </a:extLst>
            </p:cNvPr>
            <p:cNvSpPr txBox="1"/>
            <p:nvPr/>
          </p:nvSpPr>
          <p:spPr>
            <a:xfrm>
              <a:off x="1666994" y="1638235"/>
              <a:ext cx="1595309" cy="523220"/>
            </a:xfrm>
            <a:prstGeom prst="rect">
              <a:avLst/>
            </a:prstGeom>
            <a:noFill/>
          </p:spPr>
          <p:txBody>
            <a:bodyPr wrap="none" rtlCol="0">
              <a:spAutoFit/>
            </a:bodyPr>
            <a:lstStyle/>
            <a:p>
              <a:r>
                <a:rPr kumimoji="1" lang="zh-CN" altLang="en-US" sz="2800" b="1" dirty="0">
                  <a:solidFill>
                    <a:schemeClr val="bg1"/>
                  </a:solidFill>
                  <a:cs typeface="+mn-ea"/>
                  <a:sym typeface="+mn-lt"/>
                </a:rPr>
                <a:t>网络文明</a:t>
              </a:r>
            </a:p>
          </p:txBody>
        </p:sp>
        <p:sp>
          <p:nvSpPr>
            <p:cNvPr id="42" name="文本框 41">
              <a:extLst>
                <a:ext uri="{FF2B5EF4-FFF2-40B4-BE49-F238E27FC236}">
                  <a16:creationId xmlns:a16="http://schemas.microsoft.com/office/drawing/2014/main" id="{567143C3-F757-261D-47A5-F12C8514E80C}"/>
                </a:ext>
              </a:extLst>
            </p:cNvPr>
            <p:cNvSpPr txBox="1"/>
            <p:nvPr/>
          </p:nvSpPr>
          <p:spPr>
            <a:xfrm>
              <a:off x="1692643" y="2384286"/>
              <a:ext cx="2406428" cy="338554"/>
            </a:xfrm>
            <a:prstGeom prst="rect">
              <a:avLst/>
            </a:prstGeom>
            <a:noFill/>
          </p:spPr>
          <p:txBody>
            <a:bodyPr wrap="none" rtlCol="0">
              <a:spAutoFit/>
            </a:bodyPr>
            <a:lstStyle/>
            <a:p>
              <a:r>
                <a:rPr kumimoji="1" lang="zh-CN" altLang="en-US" sz="1600" dirty="0">
                  <a:solidFill>
                    <a:srgbClr val="1D7F8D"/>
                  </a:solidFill>
                  <a:cs typeface="+mn-ea"/>
                  <a:sym typeface="+mn-lt"/>
                </a:rPr>
                <a:t>遵守青少年网络文明公约</a:t>
              </a:r>
            </a:p>
          </p:txBody>
        </p:sp>
      </p:grpSp>
      <p:sp>
        <p:nvSpPr>
          <p:cNvPr id="44" name="文本框 43">
            <a:extLst>
              <a:ext uri="{FF2B5EF4-FFF2-40B4-BE49-F238E27FC236}">
                <a16:creationId xmlns:a16="http://schemas.microsoft.com/office/drawing/2014/main" id="{1ECE807A-71D2-2722-6795-3A707F6AF59D}"/>
              </a:ext>
            </a:extLst>
          </p:cNvPr>
          <p:cNvSpPr txBox="1"/>
          <p:nvPr/>
        </p:nvSpPr>
        <p:spPr>
          <a:xfrm>
            <a:off x="8515530" y="2413040"/>
            <a:ext cx="1901173" cy="426142"/>
          </a:xfrm>
          <a:prstGeom prst="rect">
            <a:avLst/>
          </a:prstGeom>
          <a:noFill/>
        </p:spPr>
        <p:txBody>
          <a:bodyPr wrap="square">
            <a:spAutoFit/>
          </a:bodyPr>
          <a:lstStyle/>
          <a:p>
            <a:pPr>
              <a:lnSpc>
                <a:spcPct val="150000"/>
              </a:lnSpc>
            </a:pPr>
            <a:r>
              <a:rPr kumimoji="1" lang="zh-CN" altLang="en-US" sz="1600" dirty="0">
                <a:solidFill>
                  <a:srgbClr val="1D7F8D"/>
                </a:solidFill>
                <a:cs typeface="+mn-ea"/>
                <a:sym typeface="+mn-lt"/>
              </a:rPr>
              <a:t>遵守学生规范</a:t>
            </a:r>
          </a:p>
        </p:txBody>
      </p:sp>
      <p:sp>
        <p:nvSpPr>
          <p:cNvPr id="46" name="文本框 45">
            <a:extLst>
              <a:ext uri="{FF2B5EF4-FFF2-40B4-BE49-F238E27FC236}">
                <a16:creationId xmlns:a16="http://schemas.microsoft.com/office/drawing/2014/main" id="{EF10233F-A4A4-7F8D-FBDD-DE5E27DEC084}"/>
              </a:ext>
            </a:extLst>
          </p:cNvPr>
          <p:cNvSpPr txBox="1"/>
          <p:nvPr/>
        </p:nvSpPr>
        <p:spPr>
          <a:xfrm>
            <a:off x="3608491" y="4547264"/>
            <a:ext cx="1905183" cy="426142"/>
          </a:xfrm>
          <a:prstGeom prst="rect">
            <a:avLst/>
          </a:prstGeom>
          <a:noFill/>
        </p:spPr>
        <p:txBody>
          <a:bodyPr wrap="square">
            <a:spAutoFit/>
          </a:bodyPr>
          <a:lstStyle/>
          <a:p>
            <a:pPr>
              <a:lnSpc>
                <a:spcPct val="150000"/>
              </a:lnSpc>
            </a:pPr>
            <a:r>
              <a:rPr kumimoji="1" lang="zh-CN" altLang="en-US" sz="1600" dirty="0">
                <a:solidFill>
                  <a:srgbClr val="1D7F8D"/>
                </a:solidFill>
                <a:cs typeface="+mn-ea"/>
                <a:sym typeface="+mn-lt"/>
              </a:rPr>
              <a:t>放弃不文明语言</a:t>
            </a:r>
          </a:p>
        </p:txBody>
      </p:sp>
    </p:spTree>
    <p:extLst>
      <p:ext uri="{BB962C8B-B14F-4D97-AF65-F5344CB8AC3E}">
        <p14:creationId xmlns:p14="http://schemas.microsoft.com/office/powerpoint/2010/main" val="2165760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03</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9562A2B-850F-AA1E-EC9B-04AC4E0F9BFF}"/>
              </a:ext>
            </a:extLst>
          </p:cNvPr>
          <p:cNvSpPr txBox="1">
            <a:spLocks noChangeArrowheads="1"/>
          </p:cNvSpPr>
          <p:nvPr>
            <p:custDataLst>
              <p:tags r:id="rId1"/>
            </p:custDataLst>
          </p:nvPr>
        </p:nvSpPr>
        <p:spPr bwMode="auto">
          <a:xfrm>
            <a:off x="3797357" y="4131283"/>
            <a:ext cx="418732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校园文明规范</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58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1DB5875-2192-B740-9122-8EAB1B77FE7D}"/>
              </a:ext>
            </a:extLst>
          </p:cNvPr>
          <p:cNvSpPr txBox="1"/>
          <p:nvPr/>
        </p:nvSpPr>
        <p:spPr>
          <a:xfrm>
            <a:off x="2275259" y="3327320"/>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生活环境</a:t>
            </a:r>
          </a:p>
        </p:txBody>
      </p:sp>
      <p:sp>
        <p:nvSpPr>
          <p:cNvPr id="54" name="文本框 53">
            <a:extLst>
              <a:ext uri="{FF2B5EF4-FFF2-40B4-BE49-F238E27FC236}">
                <a16:creationId xmlns:a16="http://schemas.microsoft.com/office/drawing/2014/main" id="{2C19DE0B-BF2A-D94C-8642-41DC96F55159}"/>
              </a:ext>
            </a:extLst>
          </p:cNvPr>
          <p:cNvSpPr txBox="1"/>
          <p:nvPr/>
        </p:nvSpPr>
        <p:spPr>
          <a:xfrm>
            <a:off x="5211149" y="3327319"/>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学习环境</a:t>
            </a:r>
          </a:p>
        </p:txBody>
      </p:sp>
      <p:sp>
        <p:nvSpPr>
          <p:cNvPr id="55" name="文本框 54">
            <a:extLst>
              <a:ext uri="{FF2B5EF4-FFF2-40B4-BE49-F238E27FC236}">
                <a16:creationId xmlns:a16="http://schemas.microsoft.com/office/drawing/2014/main" id="{4BC9E0A1-033F-7246-9805-D884C0BA2F16}"/>
              </a:ext>
            </a:extLst>
          </p:cNvPr>
          <p:cNvSpPr txBox="1"/>
          <p:nvPr/>
        </p:nvSpPr>
        <p:spPr>
          <a:xfrm>
            <a:off x="8147039" y="3318454"/>
            <a:ext cx="1871025" cy="584775"/>
          </a:xfrm>
          <a:prstGeom prst="rect">
            <a:avLst/>
          </a:prstGeom>
          <a:noFill/>
        </p:spPr>
        <p:txBody>
          <a:bodyPr wrap="none" rtlCol="0">
            <a:spAutoFit/>
          </a:bodyPr>
          <a:lstStyle/>
          <a:p>
            <a:r>
              <a:rPr kumimoji="1" lang="zh-CN" altLang="en-US" sz="3200" b="1" dirty="0">
                <a:solidFill>
                  <a:srgbClr val="1D7F8D"/>
                </a:solidFill>
                <a:cs typeface="+mn-ea"/>
                <a:sym typeface="+mn-lt"/>
              </a:rPr>
              <a:t>人际环境</a:t>
            </a:r>
          </a:p>
        </p:txBody>
      </p:sp>
      <p:grpSp>
        <p:nvGrpSpPr>
          <p:cNvPr id="9" name="组合 8">
            <a:extLst>
              <a:ext uri="{FF2B5EF4-FFF2-40B4-BE49-F238E27FC236}">
                <a16:creationId xmlns:a16="http://schemas.microsoft.com/office/drawing/2014/main" id="{86D14F87-9AE9-EF68-7525-A9AC5DBEFE82}"/>
              </a:ext>
            </a:extLst>
          </p:cNvPr>
          <p:cNvGrpSpPr/>
          <p:nvPr/>
        </p:nvGrpSpPr>
        <p:grpSpPr>
          <a:xfrm>
            <a:off x="1692643" y="263154"/>
            <a:ext cx="9165455" cy="797391"/>
            <a:chOff x="1692643" y="263154"/>
            <a:chExt cx="9165455" cy="797391"/>
          </a:xfrm>
        </p:grpSpPr>
        <p:grpSp>
          <p:nvGrpSpPr>
            <p:cNvPr id="10" name="组合 9">
              <a:extLst>
                <a:ext uri="{FF2B5EF4-FFF2-40B4-BE49-F238E27FC236}">
                  <a16:creationId xmlns:a16="http://schemas.microsoft.com/office/drawing/2014/main" id="{C41D10E5-1F7B-5505-FFD5-2D48347B5E19}"/>
                </a:ext>
              </a:extLst>
            </p:cNvPr>
            <p:cNvGrpSpPr/>
            <p:nvPr/>
          </p:nvGrpSpPr>
          <p:grpSpPr>
            <a:xfrm>
              <a:off x="1692643" y="263154"/>
              <a:ext cx="9165455" cy="797391"/>
              <a:chOff x="1692643" y="363492"/>
              <a:chExt cx="9165455" cy="797391"/>
            </a:xfrm>
          </p:grpSpPr>
          <p:sp>
            <p:nvSpPr>
              <p:cNvPr id="12" name="矩形 11">
                <a:extLst>
                  <a:ext uri="{FF2B5EF4-FFF2-40B4-BE49-F238E27FC236}">
                    <a16:creationId xmlns:a16="http://schemas.microsoft.com/office/drawing/2014/main" id="{56CA25F6-5F29-DB38-CEC3-37F3E8632B2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F5DC5A2-A754-522A-4714-E81772879EAC}"/>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FCCD14EC-CDF8-4ED9-C541-0628ECBA72C6}"/>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5" name="图片 14">
                <a:extLst>
                  <a:ext uri="{FF2B5EF4-FFF2-40B4-BE49-F238E27FC236}">
                    <a16:creationId xmlns:a16="http://schemas.microsoft.com/office/drawing/2014/main" id="{B5EFD807-72E3-B9FD-D6E8-D4203CADB11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1AD02E1D-AF9B-7C9D-AD66-8466C7FFC221}"/>
                </a:ext>
              </a:extLst>
            </p:cNvPr>
            <p:cNvSpPr txBox="1"/>
            <p:nvPr/>
          </p:nvSpPr>
          <p:spPr>
            <a:xfrm>
              <a:off x="4945685"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优化校园环境</a:t>
              </a:r>
              <a:endParaRPr lang="en-US" altLang="zh-CN" sz="2800" b="1" dirty="0">
                <a:solidFill>
                  <a:schemeClr val="bg1"/>
                </a:solidFill>
                <a:cs typeface="+mn-ea"/>
                <a:sym typeface="+mn-lt"/>
              </a:endParaRPr>
            </a:p>
          </p:txBody>
        </p:sp>
      </p:grpSp>
      <p:grpSp>
        <p:nvGrpSpPr>
          <p:cNvPr id="16" name="组合 15">
            <a:extLst>
              <a:ext uri="{FF2B5EF4-FFF2-40B4-BE49-F238E27FC236}">
                <a16:creationId xmlns:a16="http://schemas.microsoft.com/office/drawing/2014/main" id="{7720C829-235F-B8CF-7ECA-A4233420EF1C}"/>
              </a:ext>
            </a:extLst>
          </p:cNvPr>
          <p:cNvGrpSpPr/>
          <p:nvPr/>
        </p:nvGrpSpPr>
        <p:grpSpPr>
          <a:xfrm>
            <a:off x="1450975" y="2421771"/>
            <a:ext cx="2935890" cy="2205817"/>
            <a:chOff x="7542932" y="1872260"/>
            <a:chExt cx="2935890" cy="2205817"/>
          </a:xfrm>
        </p:grpSpPr>
        <p:sp>
          <p:nvSpPr>
            <p:cNvPr id="17" name="任意多边形 74">
              <a:extLst>
                <a:ext uri="{FF2B5EF4-FFF2-40B4-BE49-F238E27FC236}">
                  <a16:creationId xmlns:a16="http://schemas.microsoft.com/office/drawing/2014/main" id="{B0B98943-D05D-54F8-EF57-216AA5B1B0AE}"/>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18" name="文本框 17">
              <a:extLst>
                <a:ext uri="{FF2B5EF4-FFF2-40B4-BE49-F238E27FC236}">
                  <a16:creationId xmlns:a16="http://schemas.microsoft.com/office/drawing/2014/main" id="{D5FD9C50-E2B1-A7A1-CA32-B948AE11AA63}"/>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01</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grpSp>
        <p:nvGrpSpPr>
          <p:cNvPr id="20" name="组合 19">
            <a:extLst>
              <a:ext uri="{FF2B5EF4-FFF2-40B4-BE49-F238E27FC236}">
                <a16:creationId xmlns:a16="http://schemas.microsoft.com/office/drawing/2014/main" id="{A5E554DF-67B8-202B-E1D5-637D01EFA008}"/>
              </a:ext>
            </a:extLst>
          </p:cNvPr>
          <p:cNvGrpSpPr/>
          <p:nvPr/>
        </p:nvGrpSpPr>
        <p:grpSpPr>
          <a:xfrm>
            <a:off x="4386865" y="2421771"/>
            <a:ext cx="2935890" cy="2205817"/>
            <a:chOff x="7542932" y="1872260"/>
            <a:chExt cx="2935890" cy="2205817"/>
          </a:xfrm>
        </p:grpSpPr>
        <p:sp>
          <p:nvSpPr>
            <p:cNvPr id="21" name="任意多边形 74">
              <a:extLst>
                <a:ext uri="{FF2B5EF4-FFF2-40B4-BE49-F238E27FC236}">
                  <a16:creationId xmlns:a16="http://schemas.microsoft.com/office/drawing/2014/main" id="{E9CE2C21-B18C-AFF9-4B99-E6BC1A45E2B2}"/>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22" name="文本框 21">
              <a:extLst>
                <a:ext uri="{FF2B5EF4-FFF2-40B4-BE49-F238E27FC236}">
                  <a16:creationId xmlns:a16="http://schemas.microsoft.com/office/drawing/2014/main" id="{65DE12D7-8A75-5D51-2BAA-0DCB47922381}"/>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02</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grpSp>
        <p:nvGrpSpPr>
          <p:cNvPr id="23" name="组合 22">
            <a:extLst>
              <a:ext uri="{FF2B5EF4-FFF2-40B4-BE49-F238E27FC236}">
                <a16:creationId xmlns:a16="http://schemas.microsoft.com/office/drawing/2014/main" id="{BD4F6E59-2652-5341-B8CF-1A8494314586}"/>
              </a:ext>
            </a:extLst>
          </p:cNvPr>
          <p:cNvGrpSpPr/>
          <p:nvPr/>
        </p:nvGrpSpPr>
        <p:grpSpPr>
          <a:xfrm>
            <a:off x="7322755" y="2421771"/>
            <a:ext cx="2935890" cy="2205817"/>
            <a:chOff x="7542932" y="1872260"/>
            <a:chExt cx="2935890" cy="2205817"/>
          </a:xfrm>
        </p:grpSpPr>
        <p:sp>
          <p:nvSpPr>
            <p:cNvPr id="24" name="任意多边形 74">
              <a:extLst>
                <a:ext uri="{FF2B5EF4-FFF2-40B4-BE49-F238E27FC236}">
                  <a16:creationId xmlns:a16="http://schemas.microsoft.com/office/drawing/2014/main" id="{C7BC0E49-2E6F-DB75-90B0-26FEF5E92248}"/>
                </a:ext>
              </a:extLst>
            </p:cNvPr>
            <p:cNvSpPr/>
            <p:nvPr/>
          </p:nvSpPr>
          <p:spPr>
            <a:xfrm>
              <a:off x="8126637" y="2156050"/>
              <a:ext cx="2352185"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D7F8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7F8D"/>
                </a:solidFill>
              </a:endParaRPr>
            </a:p>
          </p:txBody>
        </p:sp>
        <p:sp>
          <p:nvSpPr>
            <p:cNvPr id="25" name="文本框 24">
              <a:extLst>
                <a:ext uri="{FF2B5EF4-FFF2-40B4-BE49-F238E27FC236}">
                  <a16:creationId xmlns:a16="http://schemas.microsoft.com/office/drawing/2014/main" id="{442A0C1F-1EE1-1FBE-C7FA-EE17D6FEDCC0}"/>
                </a:ext>
              </a:extLst>
            </p:cNvPr>
            <p:cNvSpPr txBox="1"/>
            <p:nvPr/>
          </p:nvSpPr>
          <p:spPr>
            <a:xfrm>
              <a:off x="7542932" y="1872260"/>
              <a:ext cx="1048057" cy="646331"/>
            </a:xfrm>
            <a:prstGeom prst="rect">
              <a:avLst/>
            </a:prstGeom>
            <a:noFill/>
          </p:spPr>
          <p:txBody>
            <a:bodyPr wrap="square" rtlCol="0">
              <a:spAutoFit/>
            </a:bodyPr>
            <a:lstStyle/>
            <a:p>
              <a:pPr algn="ctr"/>
              <a:r>
                <a:rPr lang="en-US" altLang="zh-CN" sz="3600" b="1" spc="300" dirty="0">
                  <a:solidFill>
                    <a:srgbClr val="1D7F8D"/>
                  </a:solidFill>
                  <a:latin typeface="方正静蕾简体" panose="02000000000000000000" pitchFamily="2" charset="-122"/>
                  <a:ea typeface="方正静蕾简体" panose="02000000000000000000" pitchFamily="2" charset="-122"/>
                </a:rPr>
                <a:t>03</a:t>
              </a:r>
              <a:endParaRPr lang="zh-CN" altLang="en-US" sz="3600" b="1" spc="300" dirty="0">
                <a:solidFill>
                  <a:srgbClr val="1D7F8D"/>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402639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Shape 2024"/>
          <p:cNvSpPr/>
          <p:nvPr/>
        </p:nvSpPr>
        <p:spPr>
          <a:xfrm>
            <a:off x="774312" y="7844335"/>
            <a:ext cx="3290419" cy="1039423"/>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r">
              <a:lnSpc>
                <a:spcPct val="150000"/>
              </a:lnSpc>
            </a:pPr>
            <a:endParaRPr lang="zh-CN" altLang="en-US" sz="1600" dirty="0">
              <a:solidFill>
                <a:srgbClr val="1D7F8D"/>
              </a:solidFill>
              <a:cs typeface="+mn-ea"/>
              <a:sym typeface="+mn-lt"/>
            </a:endParaRPr>
          </a:p>
        </p:txBody>
      </p:sp>
      <p:sp>
        <p:nvSpPr>
          <p:cNvPr id="34" name="Shape 2026"/>
          <p:cNvSpPr/>
          <p:nvPr/>
        </p:nvSpPr>
        <p:spPr>
          <a:xfrm>
            <a:off x="7939525" y="5284717"/>
            <a:ext cx="3709136" cy="1423086"/>
          </a:xfrm>
          <a:prstGeom prst="rect">
            <a:avLst/>
          </a:prstGeom>
          <a:ln w="12700">
            <a:miter lim="400000"/>
          </a:ln>
        </p:spPr>
        <p:txBody>
          <a:bodyPr lIns="0" tIns="0" rIns="0" bIns="0" anchor="ctr"/>
          <a:lstStyle>
            <a:lvl1pPr algn="r">
              <a:defRPr sz="3500">
                <a:solidFill>
                  <a:srgbClr val="53585F"/>
                </a:solidFill>
              </a:defRPr>
            </a:lvl1pPr>
          </a:lstStyle>
          <a:p>
            <a:pPr algn="l">
              <a:lnSpc>
                <a:spcPct val="150000"/>
              </a:lnSpc>
              <a:spcBef>
                <a:spcPct val="50000"/>
              </a:spcBef>
            </a:pPr>
            <a:endParaRPr lang="zh-CN" altLang="en-US" sz="1600" dirty="0">
              <a:solidFill>
                <a:srgbClr val="1D7F8D"/>
              </a:solidFill>
              <a:cs typeface="+mn-ea"/>
              <a:sym typeface="+mn-lt"/>
            </a:endParaRPr>
          </a:p>
        </p:txBody>
      </p:sp>
      <p:sp>
        <p:nvSpPr>
          <p:cNvPr id="36" name="Shape 2028"/>
          <p:cNvSpPr/>
          <p:nvPr/>
        </p:nvSpPr>
        <p:spPr>
          <a:xfrm>
            <a:off x="7939525" y="7056022"/>
            <a:ext cx="3794418" cy="911203"/>
          </a:xfrm>
          <a:prstGeom prst="rect">
            <a:avLst/>
          </a:prstGeom>
          <a:ln w="12700">
            <a:miter lim="400000"/>
          </a:ln>
        </p:spPr>
        <p:txBody>
          <a:bodyPr lIns="0" tIns="0" rIns="0" bIns="0" anchor="ctr"/>
          <a:lstStyle>
            <a:lvl1pPr algn="r">
              <a:defRPr sz="3500">
                <a:solidFill>
                  <a:srgbClr val="53585F"/>
                </a:solidFill>
              </a:defRPr>
            </a:lvl1pPr>
          </a:lstStyle>
          <a:p>
            <a:pPr algn="l">
              <a:lnSpc>
                <a:spcPct val="150000"/>
              </a:lnSpc>
            </a:pPr>
            <a:endParaRPr lang="zh-CN" altLang="en-US" sz="1600" dirty="0">
              <a:solidFill>
                <a:srgbClr val="1D7F8D"/>
              </a:solidFill>
              <a:cs typeface="+mn-ea"/>
              <a:sym typeface="+mn-lt"/>
            </a:endParaRPr>
          </a:p>
        </p:txBody>
      </p:sp>
      <p:grpSp>
        <p:nvGrpSpPr>
          <p:cNvPr id="8" name="组合 7">
            <a:extLst>
              <a:ext uri="{FF2B5EF4-FFF2-40B4-BE49-F238E27FC236}">
                <a16:creationId xmlns:a16="http://schemas.microsoft.com/office/drawing/2014/main" id="{F7F26495-9CDC-4FEF-D5AD-9E9C2A97FBEF}"/>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id="{87389B27-0E38-5966-C831-0221641DA375}"/>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id="{85461249-20B4-F4B6-57AD-408775D9DDF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A2FE73BD-7919-D200-42D3-B8238284372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562D4677-7F44-4ECC-41ED-9050D5A5F7C3}"/>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id="{7735136F-AFC9-ABA6-4746-7BD211F7CFF5}"/>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08715260-661B-86AB-4D26-8DB61AB8B5F5}"/>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优化校园学习环境</a:t>
              </a:r>
              <a:endParaRPr lang="en-US" altLang="zh-CN" sz="2800" b="1" dirty="0">
                <a:solidFill>
                  <a:schemeClr val="bg1"/>
                </a:solidFill>
                <a:cs typeface="+mn-ea"/>
                <a:sym typeface="+mn-lt"/>
              </a:endParaRPr>
            </a:p>
          </p:txBody>
        </p:sp>
      </p:grpSp>
      <p:grpSp>
        <p:nvGrpSpPr>
          <p:cNvPr id="2" name="组合 1">
            <a:extLst>
              <a:ext uri="{FF2B5EF4-FFF2-40B4-BE49-F238E27FC236}">
                <a16:creationId xmlns:a16="http://schemas.microsoft.com/office/drawing/2014/main" id="{729F3837-642D-1B97-9E56-546B875460B0}"/>
              </a:ext>
            </a:extLst>
          </p:cNvPr>
          <p:cNvGrpSpPr/>
          <p:nvPr/>
        </p:nvGrpSpPr>
        <p:grpSpPr>
          <a:xfrm>
            <a:off x="1069180" y="2011463"/>
            <a:ext cx="4765564" cy="1562869"/>
            <a:chOff x="1069180" y="2124983"/>
            <a:chExt cx="4765564" cy="1562869"/>
          </a:xfrm>
        </p:grpSpPr>
        <p:sp>
          <p:nvSpPr>
            <p:cNvPr id="16" name="任意多边形: 形状 15">
              <a:extLst>
                <a:ext uri="{FF2B5EF4-FFF2-40B4-BE49-F238E27FC236}">
                  <a16:creationId xmlns:a16="http://schemas.microsoft.com/office/drawing/2014/main" id="{4005BF86-D0C7-E4FB-B862-A01FD84DDBFC}"/>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17" name="矩形: 圆角 16">
              <a:extLst>
                <a:ext uri="{FF2B5EF4-FFF2-40B4-BE49-F238E27FC236}">
                  <a16:creationId xmlns:a16="http://schemas.microsoft.com/office/drawing/2014/main" id="{7CB3D3CD-5462-AA6E-5540-527FB2276D8E}"/>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Shape 2022">
              <a:extLst>
                <a:ext uri="{FF2B5EF4-FFF2-40B4-BE49-F238E27FC236}">
                  <a16:creationId xmlns:a16="http://schemas.microsoft.com/office/drawing/2014/main" id="{2DA0898F-70ED-2271-9332-25635087D320}"/>
                </a:ext>
              </a:extLst>
            </p:cNvPr>
            <p:cNvSpPr/>
            <p:nvPr/>
          </p:nvSpPr>
          <p:spPr>
            <a:xfrm>
              <a:off x="1757221" y="2828297"/>
              <a:ext cx="3386870"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出勤好，不迟到，不早退，不旷课</a:t>
              </a:r>
            </a:p>
          </p:txBody>
        </p:sp>
      </p:grpSp>
      <p:grpSp>
        <p:nvGrpSpPr>
          <p:cNvPr id="20" name="组合 19">
            <a:extLst>
              <a:ext uri="{FF2B5EF4-FFF2-40B4-BE49-F238E27FC236}">
                <a16:creationId xmlns:a16="http://schemas.microsoft.com/office/drawing/2014/main" id="{7950EBE8-A0E0-3A56-3F83-07A4AD5821D1}"/>
              </a:ext>
            </a:extLst>
          </p:cNvPr>
          <p:cNvGrpSpPr/>
          <p:nvPr/>
        </p:nvGrpSpPr>
        <p:grpSpPr>
          <a:xfrm>
            <a:off x="5975461" y="2011463"/>
            <a:ext cx="4765564" cy="1562869"/>
            <a:chOff x="1069180" y="2124983"/>
            <a:chExt cx="4765564" cy="1562869"/>
          </a:xfrm>
        </p:grpSpPr>
        <p:sp>
          <p:nvSpPr>
            <p:cNvPr id="21" name="任意多边形: 形状 20">
              <a:extLst>
                <a:ext uri="{FF2B5EF4-FFF2-40B4-BE49-F238E27FC236}">
                  <a16:creationId xmlns:a16="http://schemas.microsoft.com/office/drawing/2014/main" id="{071BC5C3-7A30-4AAB-3084-CE6D462B19E2}"/>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22" name="矩形: 圆角 21">
              <a:extLst>
                <a:ext uri="{FF2B5EF4-FFF2-40B4-BE49-F238E27FC236}">
                  <a16:creationId xmlns:a16="http://schemas.microsoft.com/office/drawing/2014/main" id="{10506D7B-CDEC-4C80-548E-C19A9126CD34}"/>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Shape 2022">
              <a:extLst>
                <a:ext uri="{FF2B5EF4-FFF2-40B4-BE49-F238E27FC236}">
                  <a16:creationId xmlns:a16="http://schemas.microsoft.com/office/drawing/2014/main" id="{87303045-7BEB-9AD3-E82F-BC511B672CA4}"/>
                </a:ext>
              </a:extLst>
            </p:cNvPr>
            <p:cNvSpPr/>
            <p:nvPr/>
          </p:nvSpPr>
          <p:spPr>
            <a:xfrm>
              <a:off x="1757221" y="2827470"/>
              <a:ext cx="3990434"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上课时要专心听讲，积极思维，认真完成作业。体现学习的主体性和主动性。</a:t>
              </a:r>
            </a:p>
          </p:txBody>
        </p:sp>
      </p:grpSp>
      <p:grpSp>
        <p:nvGrpSpPr>
          <p:cNvPr id="24" name="组合 23">
            <a:extLst>
              <a:ext uri="{FF2B5EF4-FFF2-40B4-BE49-F238E27FC236}">
                <a16:creationId xmlns:a16="http://schemas.microsoft.com/office/drawing/2014/main" id="{8563A0B7-A4FA-7E5E-FA99-BACAD9E91916}"/>
              </a:ext>
            </a:extLst>
          </p:cNvPr>
          <p:cNvGrpSpPr/>
          <p:nvPr/>
        </p:nvGrpSpPr>
        <p:grpSpPr>
          <a:xfrm>
            <a:off x="1069180" y="3767678"/>
            <a:ext cx="4765564" cy="1562869"/>
            <a:chOff x="1069180" y="2124983"/>
            <a:chExt cx="4765564" cy="1562869"/>
          </a:xfrm>
        </p:grpSpPr>
        <p:sp>
          <p:nvSpPr>
            <p:cNvPr id="25" name="任意多边形: 形状 24">
              <a:extLst>
                <a:ext uri="{FF2B5EF4-FFF2-40B4-BE49-F238E27FC236}">
                  <a16:creationId xmlns:a16="http://schemas.microsoft.com/office/drawing/2014/main" id="{89F532CC-A7F4-8764-B6BA-72FA892CFD30}"/>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26" name="矩形: 圆角 25">
              <a:extLst>
                <a:ext uri="{FF2B5EF4-FFF2-40B4-BE49-F238E27FC236}">
                  <a16:creationId xmlns:a16="http://schemas.microsoft.com/office/drawing/2014/main" id="{480A445C-2368-9FCD-2ADE-2D40D22A3606}"/>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Shape 2022">
              <a:extLst>
                <a:ext uri="{FF2B5EF4-FFF2-40B4-BE49-F238E27FC236}">
                  <a16:creationId xmlns:a16="http://schemas.microsoft.com/office/drawing/2014/main" id="{5B010EAE-425F-BF6D-500D-F67AB1D6DDB2}"/>
                </a:ext>
              </a:extLst>
            </p:cNvPr>
            <p:cNvSpPr/>
            <p:nvPr/>
          </p:nvSpPr>
          <p:spPr>
            <a:xfrm>
              <a:off x="1757220" y="2852260"/>
              <a:ext cx="4077524"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学习中要形成良好的、健康的、友好的同学间合作和竞争，互帮互学，共同进步。</a:t>
              </a:r>
            </a:p>
          </p:txBody>
        </p:sp>
      </p:grpSp>
      <p:grpSp>
        <p:nvGrpSpPr>
          <p:cNvPr id="28" name="组合 27">
            <a:extLst>
              <a:ext uri="{FF2B5EF4-FFF2-40B4-BE49-F238E27FC236}">
                <a16:creationId xmlns:a16="http://schemas.microsoft.com/office/drawing/2014/main" id="{21F76852-5E4C-D777-A3A6-1D6A3DDF5811}"/>
              </a:ext>
            </a:extLst>
          </p:cNvPr>
          <p:cNvGrpSpPr/>
          <p:nvPr/>
        </p:nvGrpSpPr>
        <p:grpSpPr>
          <a:xfrm>
            <a:off x="5975461" y="3767678"/>
            <a:ext cx="4765564" cy="1562869"/>
            <a:chOff x="1069180" y="2124983"/>
            <a:chExt cx="4765564" cy="1562869"/>
          </a:xfrm>
        </p:grpSpPr>
        <p:sp>
          <p:nvSpPr>
            <p:cNvPr id="29" name="任意多边形: 形状 28">
              <a:extLst>
                <a:ext uri="{FF2B5EF4-FFF2-40B4-BE49-F238E27FC236}">
                  <a16:creationId xmlns:a16="http://schemas.microsoft.com/office/drawing/2014/main" id="{76307B2D-2DE6-0BFE-404B-33D4716A040F}"/>
                </a:ext>
              </a:extLst>
            </p:cNvPr>
            <p:cNvSpPr/>
            <p:nvPr/>
          </p:nvSpPr>
          <p:spPr>
            <a:xfrm rot="10800000">
              <a:off x="1069180" y="2124983"/>
              <a:ext cx="4155962" cy="1003360"/>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31" name="矩形: 圆角 30">
              <a:extLst>
                <a:ext uri="{FF2B5EF4-FFF2-40B4-BE49-F238E27FC236}">
                  <a16:creationId xmlns:a16="http://schemas.microsoft.com/office/drawing/2014/main" id="{8C343D83-94B3-FE16-8E9E-FBC236B9F666}"/>
                </a:ext>
              </a:extLst>
            </p:cNvPr>
            <p:cNvSpPr/>
            <p:nvPr/>
          </p:nvSpPr>
          <p:spPr>
            <a:xfrm>
              <a:off x="1450976" y="2418284"/>
              <a:ext cx="4383768" cy="12695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Shape 2022">
              <a:extLst>
                <a:ext uri="{FF2B5EF4-FFF2-40B4-BE49-F238E27FC236}">
                  <a16:creationId xmlns:a16="http://schemas.microsoft.com/office/drawing/2014/main" id="{110A953B-D457-99E1-23AF-908BD220E5BB}"/>
                </a:ext>
              </a:extLst>
            </p:cNvPr>
            <p:cNvSpPr/>
            <p:nvPr/>
          </p:nvSpPr>
          <p:spPr>
            <a:xfrm>
              <a:off x="1757220" y="2805674"/>
              <a:ext cx="3849717"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285750" indent="-285750" algn="l">
                <a:lnSpc>
                  <a:spcPct val="150000"/>
                </a:lnSpc>
                <a:buFont typeface="Wingdings" panose="05000000000000000000" pitchFamily="2" charset="2"/>
                <a:buChar char="ü"/>
              </a:pPr>
              <a:r>
                <a:rPr lang="zh-CN" altLang="en-US" sz="1600" dirty="0">
                  <a:solidFill>
                    <a:srgbClr val="1D7F8D"/>
                  </a:solidFill>
                  <a:cs typeface="+mn-ea"/>
                  <a:sym typeface="+mn-lt"/>
                </a:rPr>
                <a:t>课间要文明休息，不要在教学楼道嬉戏、哄闹或打球</a:t>
              </a:r>
            </a:p>
          </p:txBody>
        </p:sp>
      </p:grpSp>
    </p:spTree>
    <p:extLst>
      <p:ext uri="{BB962C8B-B14F-4D97-AF65-F5344CB8AC3E}">
        <p14:creationId xmlns:p14="http://schemas.microsoft.com/office/powerpoint/2010/main" val="1896465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6" name="Rectangle 22"/>
          <p:cNvSpPr>
            <a:spLocks noChangeArrowheads="1"/>
          </p:cNvSpPr>
          <p:nvPr/>
        </p:nvSpPr>
        <p:spPr bwMode="auto">
          <a:xfrm>
            <a:off x="8765394" y="3315888"/>
            <a:ext cx="2063184" cy="14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600" dirty="0">
                <a:solidFill>
                  <a:srgbClr val="1D7F8D"/>
                </a:solidFill>
                <a:cs typeface="+mn-ea"/>
                <a:sym typeface="+mn-lt"/>
              </a:rPr>
              <a:t>发式和服饰符合中学生的要求，仪表端正和讲究个人卫生，体现中职生良好的风貌。</a:t>
            </a:r>
          </a:p>
        </p:txBody>
      </p:sp>
      <p:sp>
        <p:nvSpPr>
          <p:cNvPr id="127" name="Rectangle 22"/>
          <p:cNvSpPr>
            <a:spLocks noChangeArrowheads="1"/>
          </p:cNvSpPr>
          <p:nvPr/>
        </p:nvSpPr>
        <p:spPr bwMode="auto">
          <a:xfrm>
            <a:off x="1457420" y="3315888"/>
            <a:ext cx="2063184" cy="11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ct val="50000"/>
              </a:spcBef>
            </a:pPr>
            <a:r>
              <a:rPr lang="zh-CN" altLang="en-US" sz="1600" dirty="0">
                <a:solidFill>
                  <a:srgbClr val="1D7F8D"/>
                </a:solidFill>
                <a:cs typeface="+mn-ea"/>
                <a:sym typeface="+mn-lt"/>
              </a:rPr>
              <a:t>校园内要保持“安静、干净、有序”。</a:t>
            </a:r>
          </a:p>
          <a:p>
            <a:pPr algn="ctr">
              <a:lnSpc>
                <a:spcPct val="150000"/>
              </a:lnSpc>
              <a:spcBef>
                <a:spcPct val="50000"/>
              </a:spcBef>
            </a:pPr>
            <a:endParaRPr lang="en-US" altLang="zh-CN" sz="1600" dirty="0">
              <a:solidFill>
                <a:srgbClr val="1D7F8D"/>
              </a:solidFill>
              <a:cs typeface="+mn-ea"/>
              <a:sym typeface="+mn-lt"/>
            </a:endParaRPr>
          </a:p>
        </p:txBody>
      </p:sp>
      <p:sp>
        <p:nvSpPr>
          <p:cNvPr id="128" name="Rectangle 22"/>
          <p:cNvSpPr>
            <a:spLocks noChangeArrowheads="1"/>
          </p:cNvSpPr>
          <p:nvPr/>
        </p:nvSpPr>
        <p:spPr bwMode="auto">
          <a:xfrm>
            <a:off x="5061644" y="3315887"/>
            <a:ext cx="2063184" cy="14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ct val="50000"/>
              </a:spcBef>
            </a:pPr>
            <a:r>
              <a:rPr lang="zh-CN" altLang="en-US" sz="1600" dirty="0">
                <a:solidFill>
                  <a:srgbClr val="1D7F8D"/>
                </a:solidFill>
                <a:cs typeface="+mn-ea"/>
                <a:sym typeface="+mn-lt"/>
              </a:rPr>
              <a:t>自觉维护校园内的清洁卫生，不乱丢废弃物，不随地吐痰。对乱丢乱吐现象要坚决制止。</a:t>
            </a:r>
          </a:p>
        </p:txBody>
      </p:sp>
      <p:grpSp>
        <p:nvGrpSpPr>
          <p:cNvPr id="11" name="组合 10">
            <a:extLst>
              <a:ext uri="{FF2B5EF4-FFF2-40B4-BE49-F238E27FC236}">
                <a16:creationId xmlns:a16="http://schemas.microsoft.com/office/drawing/2014/main" id="{919179B8-06AD-34B3-4129-7D67D8320FBC}"/>
              </a:ext>
            </a:extLst>
          </p:cNvPr>
          <p:cNvGrpSpPr/>
          <p:nvPr/>
        </p:nvGrpSpPr>
        <p:grpSpPr>
          <a:xfrm>
            <a:off x="1692643" y="263154"/>
            <a:ext cx="9165455" cy="797391"/>
            <a:chOff x="1692643" y="263154"/>
            <a:chExt cx="9165455" cy="797391"/>
          </a:xfrm>
        </p:grpSpPr>
        <p:grpSp>
          <p:nvGrpSpPr>
            <p:cNvPr id="13" name="组合 12">
              <a:extLst>
                <a:ext uri="{FF2B5EF4-FFF2-40B4-BE49-F238E27FC236}">
                  <a16:creationId xmlns:a16="http://schemas.microsoft.com/office/drawing/2014/main" id="{2F8A8B0F-8132-69DC-036D-566F3852E236}"/>
                </a:ext>
              </a:extLst>
            </p:cNvPr>
            <p:cNvGrpSpPr/>
            <p:nvPr/>
          </p:nvGrpSpPr>
          <p:grpSpPr>
            <a:xfrm>
              <a:off x="1692643" y="263154"/>
              <a:ext cx="9165455" cy="797391"/>
              <a:chOff x="1692643" y="363492"/>
              <a:chExt cx="9165455" cy="797391"/>
            </a:xfrm>
          </p:grpSpPr>
          <p:sp>
            <p:nvSpPr>
              <p:cNvPr id="15" name="矩形 14">
                <a:extLst>
                  <a:ext uri="{FF2B5EF4-FFF2-40B4-BE49-F238E27FC236}">
                    <a16:creationId xmlns:a16="http://schemas.microsoft.com/office/drawing/2014/main" id="{47F49FDD-F60C-ADBD-AB07-AADA1D8EB7E5}"/>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84942FA2-E51A-7036-45F4-9B0C38CA5C5F}"/>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71E7F45E-7D8E-D37A-7AC2-72FC7492A3F3}"/>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8" name="图片 17">
                <a:extLst>
                  <a:ext uri="{FF2B5EF4-FFF2-40B4-BE49-F238E27FC236}">
                    <a16:creationId xmlns:a16="http://schemas.microsoft.com/office/drawing/2014/main" id="{C47284F6-B0C1-2C6E-F83F-F60C2A268573}"/>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926A0091-CFB1-17B2-B681-6569730551C8}"/>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优化校园生活环境</a:t>
              </a:r>
              <a:endParaRPr lang="en-US" altLang="zh-CN" sz="2800" b="1" dirty="0">
                <a:solidFill>
                  <a:schemeClr val="bg1"/>
                </a:solidFill>
                <a:cs typeface="+mn-ea"/>
                <a:sym typeface="+mn-lt"/>
              </a:endParaRPr>
            </a:p>
          </p:txBody>
        </p:sp>
      </p:grpSp>
      <p:sp>
        <p:nvSpPr>
          <p:cNvPr id="19" name="Freeform 9">
            <a:extLst>
              <a:ext uri="{FF2B5EF4-FFF2-40B4-BE49-F238E27FC236}">
                <a16:creationId xmlns:a16="http://schemas.microsoft.com/office/drawing/2014/main" id="{25F02764-4D8D-4689-0DCD-20BC754E1199}"/>
              </a:ext>
            </a:extLst>
          </p:cNvPr>
          <p:cNvSpPr>
            <a:spLocks noEditPoints="1"/>
          </p:cNvSpPr>
          <p:nvPr/>
        </p:nvSpPr>
        <p:spPr bwMode="auto">
          <a:xfrm>
            <a:off x="1242473"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 name="文本框 1">
            <a:extLst>
              <a:ext uri="{FF2B5EF4-FFF2-40B4-BE49-F238E27FC236}">
                <a16:creationId xmlns:a16="http://schemas.microsoft.com/office/drawing/2014/main" id="{EFD4F658-71F9-8B79-A4B8-D6A79C934793}"/>
              </a:ext>
            </a:extLst>
          </p:cNvPr>
          <p:cNvSpPr txBox="1"/>
          <p:nvPr/>
        </p:nvSpPr>
        <p:spPr>
          <a:xfrm>
            <a:off x="1346723"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01</a:t>
            </a:r>
            <a:endParaRPr lang="zh-CN" altLang="en-US" sz="2400" dirty="0">
              <a:solidFill>
                <a:srgbClr val="1D7F8D"/>
              </a:solidFill>
              <a:latin typeface="Rockwell Extra Bold" panose="02060903040505020403" pitchFamily="18" charset="0"/>
            </a:endParaRPr>
          </a:p>
        </p:txBody>
      </p:sp>
      <p:sp>
        <p:nvSpPr>
          <p:cNvPr id="20" name="Freeform 9">
            <a:extLst>
              <a:ext uri="{FF2B5EF4-FFF2-40B4-BE49-F238E27FC236}">
                <a16:creationId xmlns:a16="http://schemas.microsoft.com/office/drawing/2014/main" id="{338A8CDF-A68F-8A63-D4DD-F9B242185FAE}"/>
              </a:ext>
            </a:extLst>
          </p:cNvPr>
          <p:cNvSpPr>
            <a:spLocks noEditPoints="1"/>
          </p:cNvSpPr>
          <p:nvPr/>
        </p:nvSpPr>
        <p:spPr bwMode="auto">
          <a:xfrm>
            <a:off x="4957394"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1" name="文本框 20">
            <a:extLst>
              <a:ext uri="{FF2B5EF4-FFF2-40B4-BE49-F238E27FC236}">
                <a16:creationId xmlns:a16="http://schemas.microsoft.com/office/drawing/2014/main" id="{2FA98D9B-EE4E-C38D-E992-D25DAD3DD0B0}"/>
              </a:ext>
            </a:extLst>
          </p:cNvPr>
          <p:cNvSpPr txBox="1"/>
          <p:nvPr/>
        </p:nvSpPr>
        <p:spPr>
          <a:xfrm>
            <a:off x="5061644"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02</a:t>
            </a:r>
            <a:endParaRPr lang="zh-CN" altLang="en-US" sz="2400" dirty="0">
              <a:solidFill>
                <a:srgbClr val="1D7F8D"/>
              </a:solidFill>
              <a:latin typeface="Rockwell Extra Bold" panose="02060903040505020403" pitchFamily="18" charset="0"/>
            </a:endParaRPr>
          </a:p>
        </p:txBody>
      </p:sp>
      <p:sp>
        <p:nvSpPr>
          <p:cNvPr id="22" name="Freeform 9">
            <a:extLst>
              <a:ext uri="{FF2B5EF4-FFF2-40B4-BE49-F238E27FC236}">
                <a16:creationId xmlns:a16="http://schemas.microsoft.com/office/drawing/2014/main" id="{4C01A978-AED8-33D5-AA30-684415F959A1}"/>
              </a:ext>
            </a:extLst>
          </p:cNvPr>
          <p:cNvSpPr>
            <a:spLocks noEditPoints="1"/>
          </p:cNvSpPr>
          <p:nvPr/>
        </p:nvSpPr>
        <p:spPr bwMode="auto">
          <a:xfrm>
            <a:off x="8672315" y="2661793"/>
            <a:ext cx="900339" cy="595203"/>
          </a:xfrm>
          <a:custGeom>
            <a:avLst/>
            <a:gdLst>
              <a:gd name="T0" fmla="*/ 706 w 774"/>
              <a:gd name="T1" fmla="*/ 120 h 512"/>
              <a:gd name="T2" fmla="*/ 472 w 774"/>
              <a:gd name="T3" fmla="*/ 47 h 512"/>
              <a:gd name="T4" fmla="*/ 332 w 774"/>
              <a:gd name="T5" fmla="*/ 54 h 512"/>
              <a:gd name="T6" fmla="*/ 249 w 774"/>
              <a:gd name="T7" fmla="*/ 71 h 512"/>
              <a:gd name="T8" fmla="*/ 303 w 774"/>
              <a:gd name="T9" fmla="*/ 26 h 512"/>
              <a:gd name="T10" fmla="*/ 293 w 774"/>
              <a:gd name="T11" fmla="*/ 8 h 512"/>
              <a:gd name="T12" fmla="*/ 207 w 774"/>
              <a:gd name="T13" fmla="*/ 83 h 512"/>
              <a:gd name="T14" fmla="*/ 87 w 774"/>
              <a:gd name="T15" fmla="*/ 111 h 512"/>
              <a:gd name="T16" fmla="*/ 91 w 774"/>
              <a:gd name="T17" fmla="*/ 139 h 512"/>
              <a:gd name="T18" fmla="*/ 162 w 774"/>
              <a:gd name="T19" fmla="*/ 127 h 512"/>
              <a:gd name="T20" fmla="*/ 119 w 774"/>
              <a:gd name="T21" fmla="*/ 171 h 512"/>
              <a:gd name="T22" fmla="*/ 12 w 774"/>
              <a:gd name="T23" fmla="*/ 328 h 512"/>
              <a:gd name="T24" fmla="*/ 78 w 774"/>
              <a:gd name="T25" fmla="*/ 467 h 512"/>
              <a:gd name="T26" fmla="*/ 290 w 774"/>
              <a:gd name="T27" fmla="*/ 501 h 512"/>
              <a:gd name="T28" fmla="*/ 489 w 774"/>
              <a:gd name="T29" fmla="*/ 450 h 512"/>
              <a:gd name="T30" fmla="*/ 641 w 774"/>
              <a:gd name="T31" fmla="*/ 373 h 512"/>
              <a:gd name="T32" fmla="*/ 706 w 774"/>
              <a:gd name="T33" fmla="*/ 120 h 512"/>
              <a:gd name="T34" fmla="*/ 474 w 774"/>
              <a:gd name="T35" fmla="*/ 422 h 512"/>
              <a:gd name="T36" fmla="*/ 273 w 774"/>
              <a:gd name="T37" fmla="*/ 473 h 512"/>
              <a:gd name="T38" fmla="*/ 49 w 774"/>
              <a:gd name="T39" fmla="*/ 398 h 512"/>
              <a:gd name="T40" fmla="*/ 113 w 774"/>
              <a:gd name="T41" fmla="*/ 206 h 512"/>
              <a:gd name="T42" fmla="*/ 199 w 774"/>
              <a:gd name="T43" fmla="*/ 118 h 512"/>
              <a:gd name="T44" fmla="*/ 331 w 774"/>
              <a:gd name="T45" fmla="*/ 87 h 512"/>
              <a:gd name="T46" fmla="*/ 483 w 774"/>
              <a:gd name="T47" fmla="*/ 80 h 512"/>
              <a:gd name="T48" fmla="*/ 702 w 774"/>
              <a:gd name="T49" fmla="*/ 189 h 512"/>
              <a:gd name="T50" fmla="*/ 474 w 774"/>
              <a:gd name="T51" fmla="*/ 42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512">
                <a:moveTo>
                  <a:pt x="706" y="120"/>
                </a:moveTo>
                <a:cubicBezTo>
                  <a:pt x="652" y="55"/>
                  <a:pt x="550" y="49"/>
                  <a:pt x="472" y="47"/>
                </a:cubicBezTo>
                <a:cubicBezTo>
                  <a:pt x="425" y="46"/>
                  <a:pt x="378" y="48"/>
                  <a:pt x="332" y="54"/>
                </a:cubicBezTo>
                <a:cubicBezTo>
                  <a:pt x="304" y="58"/>
                  <a:pt x="276" y="64"/>
                  <a:pt x="249" y="71"/>
                </a:cubicBezTo>
                <a:cubicBezTo>
                  <a:pt x="266" y="56"/>
                  <a:pt x="285" y="40"/>
                  <a:pt x="303" y="26"/>
                </a:cubicBezTo>
                <a:cubicBezTo>
                  <a:pt x="314" y="18"/>
                  <a:pt x="304" y="0"/>
                  <a:pt x="293" y="8"/>
                </a:cubicBezTo>
                <a:cubicBezTo>
                  <a:pt x="263" y="31"/>
                  <a:pt x="234" y="56"/>
                  <a:pt x="207" y="83"/>
                </a:cubicBezTo>
                <a:cubicBezTo>
                  <a:pt x="167" y="93"/>
                  <a:pt x="128" y="105"/>
                  <a:pt x="87" y="111"/>
                </a:cubicBezTo>
                <a:cubicBezTo>
                  <a:pt x="72" y="114"/>
                  <a:pt x="75" y="141"/>
                  <a:pt x="91" y="139"/>
                </a:cubicBezTo>
                <a:cubicBezTo>
                  <a:pt x="115" y="136"/>
                  <a:pt x="139" y="132"/>
                  <a:pt x="162" y="127"/>
                </a:cubicBezTo>
                <a:cubicBezTo>
                  <a:pt x="148" y="141"/>
                  <a:pt x="134" y="156"/>
                  <a:pt x="119" y="171"/>
                </a:cubicBezTo>
                <a:cubicBezTo>
                  <a:pt x="74" y="219"/>
                  <a:pt x="26" y="261"/>
                  <a:pt x="12" y="328"/>
                </a:cubicBezTo>
                <a:cubicBezTo>
                  <a:pt x="0" y="387"/>
                  <a:pt x="30" y="436"/>
                  <a:pt x="78" y="467"/>
                </a:cubicBezTo>
                <a:cubicBezTo>
                  <a:pt x="142" y="508"/>
                  <a:pt x="217" y="512"/>
                  <a:pt x="290" y="501"/>
                </a:cubicBezTo>
                <a:cubicBezTo>
                  <a:pt x="357" y="492"/>
                  <a:pt x="425" y="472"/>
                  <a:pt x="489" y="450"/>
                </a:cubicBezTo>
                <a:cubicBezTo>
                  <a:pt x="543" y="432"/>
                  <a:pt x="596" y="408"/>
                  <a:pt x="641" y="373"/>
                </a:cubicBezTo>
                <a:cubicBezTo>
                  <a:pt x="712" y="319"/>
                  <a:pt x="774" y="200"/>
                  <a:pt x="706" y="120"/>
                </a:cubicBezTo>
                <a:close/>
                <a:moveTo>
                  <a:pt x="474" y="422"/>
                </a:moveTo>
                <a:cubicBezTo>
                  <a:pt x="409" y="443"/>
                  <a:pt x="341" y="462"/>
                  <a:pt x="273" y="473"/>
                </a:cubicBezTo>
                <a:cubicBezTo>
                  <a:pt x="197" y="484"/>
                  <a:pt x="91" y="472"/>
                  <a:pt x="49" y="398"/>
                </a:cubicBezTo>
                <a:cubicBezTo>
                  <a:pt x="9" y="326"/>
                  <a:pt x="66" y="256"/>
                  <a:pt x="113" y="206"/>
                </a:cubicBezTo>
                <a:cubicBezTo>
                  <a:pt x="141" y="177"/>
                  <a:pt x="170" y="147"/>
                  <a:pt x="199" y="118"/>
                </a:cubicBezTo>
                <a:cubicBezTo>
                  <a:pt x="243" y="107"/>
                  <a:pt x="286" y="94"/>
                  <a:pt x="331" y="87"/>
                </a:cubicBezTo>
                <a:cubicBezTo>
                  <a:pt x="380" y="78"/>
                  <a:pt x="433" y="78"/>
                  <a:pt x="483" y="80"/>
                </a:cubicBezTo>
                <a:cubicBezTo>
                  <a:pt x="558" y="82"/>
                  <a:pt x="691" y="92"/>
                  <a:pt x="702" y="189"/>
                </a:cubicBezTo>
                <a:cubicBezTo>
                  <a:pt x="717" y="318"/>
                  <a:pt x="575" y="389"/>
                  <a:pt x="474" y="422"/>
                </a:cubicBezTo>
                <a:close/>
              </a:path>
            </a:pathLst>
          </a:custGeom>
          <a:solidFill>
            <a:srgbClr val="1D7F8D"/>
          </a:solidFill>
          <a:ln>
            <a:noFill/>
          </a:ln>
        </p:spPr>
        <p:txBody>
          <a:bodyPr vert="horz" wrap="square" lIns="91440" tIns="45720" rIns="91440" bIns="45720" numCol="1" anchor="t" anchorCtr="0" compatLnSpc="1"/>
          <a:lstStyle/>
          <a:p>
            <a:endParaRPr lang="zh-CN" altLang="en-US"/>
          </a:p>
        </p:txBody>
      </p:sp>
      <p:sp>
        <p:nvSpPr>
          <p:cNvPr id="23" name="文本框 22">
            <a:extLst>
              <a:ext uri="{FF2B5EF4-FFF2-40B4-BE49-F238E27FC236}">
                <a16:creationId xmlns:a16="http://schemas.microsoft.com/office/drawing/2014/main" id="{C7F9BFF1-B8CA-0783-E753-2A7650824AB8}"/>
              </a:ext>
            </a:extLst>
          </p:cNvPr>
          <p:cNvSpPr txBox="1"/>
          <p:nvPr/>
        </p:nvSpPr>
        <p:spPr>
          <a:xfrm>
            <a:off x="8776565" y="2678807"/>
            <a:ext cx="691837" cy="461665"/>
          </a:xfrm>
          <a:prstGeom prst="rect">
            <a:avLst/>
          </a:prstGeom>
          <a:noFill/>
        </p:spPr>
        <p:txBody>
          <a:bodyPr wrap="square" rtlCol="0">
            <a:spAutoFit/>
          </a:bodyPr>
          <a:lstStyle/>
          <a:p>
            <a:r>
              <a:rPr lang="en-US" altLang="zh-CN" sz="2400" dirty="0">
                <a:solidFill>
                  <a:srgbClr val="1D7F8D"/>
                </a:solidFill>
                <a:latin typeface="Rockwell Extra Bold" panose="02060903040505020403" pitchFamily="18" charset="0"/>
              </a:rPr>
              <a:t>03</a:t>
            </a:r>
            <a:endParaRPr lang="zh-CN" altLang="en-US" sz="2400" dirty="0">
              <a:solidFill>
                <a:srgbClr val="1D7F8D"/>
              </a:solidFill>
              <a:latin typeface="Rockwell Extra Bold" panose="02060903040505020403" pitchFamily="18" charset="0"/>
            </a:endParaRPr>
          </a:p>
        </p:txBody>
      </p:sp>
    </p:spTree>
    <p:extLst>
      <p:ext uri="{BB962C8B-B14F-4D97-AF65-F5344CB8AC3E}">
        <p14:creationId xmlns:p14="http://schemas.microsoft.com/office/powerpoint/2010/main" val="2102109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矩形 47"/>
          <p:cNvSpPr/>
          <p:nvPr/>
        </p:nvSpPr>
        <p:spPr>
          <a:xfrm>
            <a:off x="6917848" y="2044137"/>
            <a:ext cx="3575981" cy="1164806"/>
          </a:xfrm>
          <a:prstGeom prst="rect">
            <a:avLst/>
          </a:prstGeom>
        </p:spPr>
        <p:txBody>
          <a:bodyPr wrap="square">
            <a:spAutoFit/>
          </a:body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有积极健康的心态，乐观向上的情绪，对人对事怀有一颗宽容的心、关爱的心。</a:t>
            </a:r>
          </a:p>
        </p:txBody>
      </p:sp>
      <p:sp>
        <p:nvSpPr>
          <p:cNvPr id="51" name="矩形 50"/>
          <p:cNvSpPr/>
          <p:nvPr/>
        </p:nvSpPr>
        <p:spPr>
          <a:xfrm>
            <a:off x="6917848" y="3893198"/>
            <a:ext cx="3459893" cy="1164806"/>
          </a:xfrm>
          <a:prstGeom prst="rect">
            <a:avLst/>
          </a:prstGeom>
        </p:spPr>
        <p:txBody>
          <a:bodyPr wrap="square">
            <a:spAutoFit/>
          </a:bodyPr>
          <a:lstStyle/>
          <a:p>
            <a:pPr marL="285750" indent="-285750">
              <a:lnSpc>
                <a:spcPct val="150000"/>
              </a:lnSpc>
              <a:spcBef>
                <a:spcPct val="50000"/>
              </a:spcBef>
              <a:buFont typeface="Wingdings" panose="05000000000000000000" pitchFamily="2" charset="2"/>
              <a:buChar char="ü"/>
            </a:pPr>
            <a:r>
              <a:rPr lang="zh-CN" altLang="en-US" sz="1600" dirty="0">
                <a:solidFill>
                  <a:srgbClr val="1D7F8D"/>
                </a:solidFill>
                <a:cs typeface="+mn-ea"/>
                <a:sym typeface="+mn-lt"/>
              </a:rPr>
              <a:t>同学之间要团结友爱，和睦相处，任何情况下不能发生打架现象，对违犯者要坚决举报和制止。</a:t>
            </a:r>
          </a:p>
        </p:txBody>
      </p:sp>
      <p:sp>
        <p:nvSpPr>
          <p:cNvPr id="54" name="矩形 53"/>
          <p:cNvSpPr/>
          <p:nvPr/>
        </p:nvSpPr>
        <p:spPr>
          <a:xfrm>
            <a:off x="1450975" y="2064200"/>
            <a:ext cx="3477807" cy="795474"/>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1600" dirty="0">
                <a:solidFill>
                  <a:srgbClr val="1D7F8D"/>
                </a:solidFill>
                <a:cs typeface="+mn-ea"/>
                <a:sym typeface="+mn-lt"/>
              </a:rPr>
              <a:t>举止得体，礼貌待人，不说脏话，校园内应说普通话。</a:t>
            </a:r>
            <a:endParaRPr lang="en-US" altLang="zh-CN" sz="1600" dirty="0">
              <a:solidFill>
                <a:srgbClr val="1D7F8D"/>
              </a:solidFill>
              <a:cs typeface="+mn-ea"/>
              <a:sym typeface="+mn-lt"/>
            </a:endParaRPr>
          </a:p>
        </p:txBody>
      </p:sp>
      <p:grpSp>
        <p:nvGrpSpPr>
          <p:cNvPr id="7" name="组合 6">
            <a:extLst>
              <a:ext uri="{FF2B5EF4-FFF2-40B4-BE49-F238E27FC236}">
                <a16:creationId xmlns:a16="http://schemas.microsoft.com/office/drawing/2014/main" id="{B13F24D8-35AF-4D5B-492F-691E3EDBB9F7}"/>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id="{0156A37B-89BB-22DB-22BB-5E6C7A4B31E7}"/>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id="{F08D8892-9EFE-1C16-909F-7CEEF2895B93}"/>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1CD2BDF-702C-0B9F-B2AB-22786E15167D}"/>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1B6A0E9B-6C6C-D754-65FC-C555FB891E52}"/>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id="{9A7673B4-5C61-77BA-3E01-64FB11D69237}"/>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CC413399-714B-0650-3496-9CFF039A87A3}"/>
                </a:ext>
              </a:extLst>
            </p:cNvPr>
            <p:cNvSpPr txBox="1"/>
            <p:nvPr/>
          </p:nvSpPr>
          <p:spPr>
            <a:xfrm>
              <a:off x="4593024" y="443497"/>
              <a:ext cx="3005951" cy="523220"/>
            </a:xfrm>
            <a:prstGeom prst="rect">
              <a:avLst/>
            </a:prstGeom>
            <a:noFill/>
          </p:spPr>
          <p:txBody>
            <a:bodyPr wrap="none" rtlCol="0">
              <a:spAutoFit/>
            </a:bodyPr>
            <a:lstStyle/>
            <a:p>
              <a:r>
                <a:rPr lang="zh-CN" altLang="en-US" sz="2800" b="1" dirty="0">
                  <a:solidFill>
                    <a:schemeClr val="bg1"/>
                  </a:solidFill>
                  <a:cs typeface="+mn-ea"/>
                  <a:sym typeface="+mn-lt"/>
                </a:rPr>
                <a:t>优化校园人际环境</a:t>
              </a:r>
              <a:endParaRPr lang="en-US" altLang="zh-CN" sz="2800" b="1" dirty="0">
                <a:solidFill>
                  <a:schemeClr val="bg1"/>
                </a:solidFill>
                <a:cs typeface="+mn-ea"/>
                <a:sym typeface="+mn-lt"/>
              </a:endParaRPr>
            </a:p>
          </p:txBody>
        </p:sp>
      </p:grpSp>
      <p:pic>
        <p:nvPicPr>
          <p:cNvPr id="16" name="图片 15">
            <a:extLst>
              <a:ext uri="{FF2B5EF4-FFF2-40B4-BE49-F238E27FC236}">
                <a16:creationId xmlns:a16="http://schemas.microsoft.com/office/drawing/2014/main" id="{8F221228-1DA9-9018-9BBD-C2E2AB2998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986" y="3152975"/>
            <a:ext cx="5857627" cy="3709830"/>
          </a:xfrm>
          <a:prstGeom prst="rect">
            <a:avLst/>
          </a:prstGeom>
        </p:spPr>
      </p:pic>
    </p:spTree>
    <p:extLst>
      <p:ext uri="{BB962C8B-B14F-4D97-AF65-F5344CB8AC3E}">
        <p14:creationId xmlns:p14="http://schemas.microsoft.com/office/powerpoint/2010/main" val="3611612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04</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9562A2B-850F-AA1E-EC9B-04AC4E0F9BFF}"/>
              </a:ext>
            </a:extLst>
          </p:cNvPr>
          <p:cNvSpPr txBox="1">
            <a:spLocks noChangeArrowheads="1"/>
          </p:cNvSpPr>
          <p:nvPr>
            <p:custDataLst>
              <p:tags r:id="rId1"/>
            </p:custDataLst>
          </p:nvPr>
        </p:nvSpPr>
        <p:spPr bwMode="auto">
          <a:xfrm>
            <a:off x="3797357" y="4131283"/>
            <a:ext cx="418732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校园不文明行为</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986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3214B23-A79F-7A6D-EE85-CB0042B7D4B1}"/>
              </a:ext>
            </a:extLst>
          </p:cNvPr>
          <p:cNvGrpSpPr/>
          <p:nvPr/>
        </p:nvGrpSpPr>
        <p:grpSpPr>
          <a:xfrm>
            <a:off x="1450975" y="2075543"/>
            <a:ext cx="9290050" cy="1814286"/>
            <a:chOff x="1450975" y="2075543"/>
            <a:chExt cx="8817674" cy="1405636"/>
          </a:xfrm>
        </p:grpSpPr>
        <p:sp>
          <p:nvSpPr>
            <p:cNvPr id="2" name="矩形: 圆角 1">
              <a:extLst>
                <a:ext uri="{FF2B5EF4-FFF2-40B4-BE49-F238E27FC236}">
                  <a16:creationId xmlns:a16="http://schemas.microsoft.com/office/drawing/2014/main" id="{8B4EDC6F-20E7-400B-8F01-561C9C3EB547}"/>
                </a:ext>
              </a:extLst>
            </p:cNvPr>
            <p:cNvSpPr/>
            <p:nvPr/>
          </p:nvSpPr>
          <p:spPr>
            <a:xfrm>
              <a:off x="145097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8760B285-94D8-127B-EAA6-F2471FEC8A88}"/>
                </a:ext>
              </a:extLst>
            </p:cNvPr>
            <p:cNvSpPr/>
            <p:nvPr/>
          </p:nvSpPr>
          <p:spPr>
            <a:xfrm>
              <a:off x="4484460"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D9605E0-D5DB-5EFD-5C7A-C46D685E3526}"/>
                </a:ext>
              </a:extLst>
            </p:cNvPr>
            <p:cNvSpPr/>
            <p:nvPr/>
          </p:nvSpPr>
          <p:spPr>
            <a:xfrm>
              <a:off x="751794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2C5C2244-71DF-AEBA-2AD4-86BDBE7A1F7C}"/>
              </a:ext>
            </a:extLst>
          </p:cNvPr>
          <p:cNvGrpSpPr/>
          <p:nvPr/>
        </p:nvGrpSpPr>
        <p:grpSpPr>
          <a:xfrm>
            <a:off x="1692643" y="263154"/>
            <a:ext cx="9165455" cy="797391"/>
            <a:chOff x="1692643" y="263154"/>
            <a:chExt cx="9165455" cy="797391"/>
          </a:xfrm>
        </p:grpSpPr>
        <p:grpSp>
          <p:nvGrpSpPr>
            <p:cNvPr id="10" name="组合 9">
              <a:extLst>
                <a:ext uri="{FF2B5EF4-FFF2-40B4-BE49-F238E27FC236}">
                  <a16:creationId xmlns:a16="http://schemas.microsoft.com/office/drawing/2014/main" id="{8B0E8B81-E5F7-E771-D012-F8F190B466F5}"/>
                </a:ext>
              </a:extLst>
            </p:cNvPr>
            <p:cNvGrpSpPr/>
            <p:nvPr/>
          </p:nvGrpSpPr>
          <p:grpSpPr>
            <a:xfrm>
              <a:off x="1692643" y="263154"/>
              <a:ext cx="9165455" cy="797391"/>
              <a:chOff x="1692643" y="363492"/>
              <a:chExt cx="9165455" cy="797391"/>
            </a:xfrm>
          </p:grpSpPr>
          <p:sp>
            <p:nvSpPr>
              <p:cNvPr id="12" name="矩形 11">
                <a:extLst>
                  <a:ext uri="{FF2B5EF4-FFF2-40B4-BE49-F238E27FC236}">
                    <a16:creationId xmlns:a16="http://schemas.microsoft.com/office/drawing/2014/main" id="{9AD48CD9-EF15-F63A-91E9-1FE196266EBD}"/>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A2523DD-D46E-9ACA-BD0C-7586899874DB}"/>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9EE8BC48-BB90-7745-EEF2-EE23D6A05EF4}"/>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5" name="图片 14">
                <a:extLst>
                  <a:ext uri="{FF2B5EF4-FFF2-40B4-BE49-F238E27FC236}">
                    <a16:creationId xmlns:a16="http://schemas.microsoft.com/office/drawing/2014/main" id="{EA0BC2B3-177E-710E-491B-1ABD6B8AA652}"/>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BA93341C-2F7C-7DFC-F765-B9950C46C6A4}"/>
                </a:ext>
              </a:extLst>
            </p:cNvPr>
            <p:cNvSpPr txBox="1"/>
            <p:nvPr/>
          </p:nvSpPr>
          <p:spPr>
            <a:xfrm>
              <a:off x="4766591" y="443497"/>
              <a:ext cx="2653290" cy="523220"/>
            </a:xfrm>
            <a:prstGeom prst="rect">
              <a:avLst/>
            </a:prstGeom>
            <a:noFill/>
          </p:spPr>
          <p:txBody>
            <a:bodyPr wrap="none" rtlCol="0">
              <a:spAutoFit/>
            </a:bodyPr>
            <a:lstStyle/>
            <a:p>
              <a:r>
                <a:rPr lang="zh-CN" altLang="en-US" sz="2800" b="1" dirty="0">
                  <a:solidFill>
                    <a:schemeClr val="bg1"/>
                  </a:solidFill>
                  <a:cs typeface="+mn-ea"/>
                  <a:sym typeface="+mn-lt"/>
                </a:rPr>
                <a:t>学生不文明行为</a:t>
              </a:r>
              <a:endParaRPr lang="en-US" altLang="zh-CN" sz="2800" b="1" dirty="0">
                <a:solidFill>
                  <a:schemeClr val="bg1"/>
                </a:solidFill>
                <a:cs typeface="+mn-ea"/>
                <a:sym typeface="+mn-lt"/>
              </a:endParaRPr>
            </a:p>
          </p:txBody>
        </p:sp>
      </p:grpSp>
      <p:sp>
        <p:nvSpPr>
          <p:cNvPr id="17" name="Rectangle 101">
            <a:extLst>
              <a:ext uri="{FF2B5EF4-FFF2-40B4-BE49-F238E27FC236}">
                <a16:creationId xmlns:a16="http://schemas.microsoft.com/office/drawing/2014/main" id="{6AF81993-FE9C-E813-5EBB-4765D2B41261}"/>
              </a:ext>
            </a:extLst>
          </p:cNvPr>
          <p:cNvSpPr/>
          <p:nvPr/>
        </p:nvSpPr>
        <p:spPr>
          <a:xfrm>
            <a:off x="1692643" y="3109160"/>
            <a:ext cx="2443323"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随意吐痰，乱扔果皮纸屑</a:t>
            </a:r>
          </a:p>
        </p:txBody>
      </p:sp>
      <p:sp>
        <p:nvSpPr>
          <p:cNvPr id="19" name="Rectangle 101">
            <a:extLst>
              <a:ext uri="{FF2B5EF4-FFF2-40B4-BE49-F238E27FC236}">
                <a16:creationId xmlns:a16="http://schemas.microsoft.com/office/drawing/2014/main" id="{C1B30CE7-4DC9-1FA0-91B7-23B9910A78D6}"/>
              </a:ext>
            </a:extLst>
          </p:cNvPr>
          <p:cNvSpPr/>
          <p:nvPr/>
        </p:nvSpPr>
        <p:spPr>
          <a:xfrm>
            <a:off x="5073553" y="3109162"/>
            <a:ext cx="2039366"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在校园内抽烟、酗酒</a:t>
            </a:r>
          </a:p>
        </p:txBody>
      </p:sp>
      <p:sp>
        <p:nvSpPr>
          <p:cNvPr id="21" name="Rectangle 101">
            <a:extLst>
              <a:ext uri="{FF2B5EF4-FFF2-40B4-BE49-F238E27FC236}">
                <a16:creationId xmlns:a16="http://schemas.microsoft.com/office/drawing/2014/main" id="{0113A25B-0505-099F-6B67-A001B8D74A3A}"/>
              </a:ext>
            </a:extLst>
          </p:cNvPr>
          <p:cNvSpPr/>
          <p:nvPr/>
        </p:nvSpPr>
        <p:spPr>
          <a:xfrm>
            <a:off x="8070331" y="3109161"/>
            <a:ext cx="2443323" cy="444591"/>
          </a:xfrm>
          <a:prstGeom prst="rect">
            <a:avLst/>
          </a:prstGeom>
        </p:spPr>
        <p:txBody>
          <a:bodyPr wrap="none" lIns="109709" tIns="54855" rIns="109709" bIns="54855">
            <a:spAutoFit/>
          </a:bodyPr>
          <a:lstStyle/>
          <a:p>
            <a:pPr>
              <a:lnSpc>
                <a:spcPct val="150000"/>
              </a:lnSpc>
            </a:pPr>
            <a:r>
              <a:rPr lang="zh-CN" altLang="en-US" sz="1600" b="1" dirty="0">
                <a:solidFill>
                  <a:schemeClr val="bg1"/>
                </a:solidFill>
                <a:cs typeface="+mn-ea"/>
                <a:sym typeface="+mn-lt"/>
              </a:rPr>
              <a:t>课堂不文明，不尊重老师</a:t>
            </a:r>
          </a:p>
        </p:txBody>
      </p:sp>
      <p:grpSp>
        <p:nvGrpSpPr>
          <p:cNvPr id="24" name="组合 23">
            <a:extLst>
              <a:ext uri="{FF2B5EF4-FFF2-40B4-BE49-F238E27FC236}">
                <a16:creationId xmlns:a16="http://schemas.microsoft.com/office/drawing/2014/main" id="{7ACE0042-810D-2CDE-1D35-D2BBF1A56B2E}"/>
              </a:ext>
            </a:extLst>
          </p:cNvPr>
          <p:cNvGrpSpPr/>
          <p:nvPr/>
        </p:nvGrpSpPr>
        <p:grpSpPr>
          <a:xfrm>
            <a:off x="1450975" y="4128485"/>
            <a:ext cx="6094057" cy="1814286"/>
            <a:chOff x="1450975" y="2075543"/>
            <a:chExt cx="5784189" cy="1405636"/>
          </a:xfrm>
        </p:grpSpPr>
        <p:sp>
          <p:nvSpPr>
            <p:cNvPr id="25" name="矩形: 圆角 24">
              <a:extLst>
                <a:ext uri="{FF2B5EF4-FFF2-40B4-BE49-F238E27FC236}">
                  <a16:creationId xmlns:a16="http://schemas.microsoft.com/office/drawing/2014/main" id="{DE3D6B59-C863-AA30-7881-B3A5C8748AB9}"/>
                </a:ext>
              </a:extLst>
            </p:cNvPr>
            <p:cNvSpPr/>
            <p:nvPr/>
          </p:nvSpPr>
          <p:spPr>
            <a:xfrm>
              <a:off x="1450975"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067EA1F4-92DA-0FC4-D41A-B19AA76C83BD}"/>
                </a:ext>
              </a:extLst>
            </p:cNvPr>
            <p:cNvSpPr/>
            <p:nvPr/>
          </p:nvSpPr>
          <p:spPr>
            <a:xfrm>
              <a:off x="4484460" y="2075543"/>
              <a:ext cx="2750704" cy="1405636"/>
            </a:xfrm>
            <a:prstGeom prst="roundRect">
              <a:avLst>
                <a:gd name="adj" fmla="val 0"/>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Rectangle 101">
            <a:extLst>
              <a:ext uri="{FF2B5EF4-FFF2-40B4-BE49-F238E27FC236}">
                <a16:creationId xmlns:a16="http://schemas.microsoft.com/office/drawing/2014/main" id="{36AFE20B-CD0D-ADA6-9C9D-DDA3B3AC5F03}"/>
              </a:ext>
            </a:extLst>
          </p:cNvPr>
          <p:cNvSpPr/>
          <p:nvPr/>
        </p:nvSpPr>
        <p:spPr>
          <a:xfrm>
            <a:off x="1692643" y="5051070"/>
            <a:ext cx="2408889" cy="603224"/>
          </a:xfrm>
          <a:prstGeom prst="rect">
            <a:avLst/>
          </a:prstGeom>
        </p:spPr>
        <p:txBody>
          <a:bodyPr wrap="square" lIns="109709" tIns="54855" rIns="109709" bIns="54855">
            <a:spAutoFit/>
          </a:bodyPr>
          <a:lstStyle/>
          <a:p>
            <a:r>
              <a:rPr lang="zh-CN" altLang="en-US" sz="1600" b="1" dirty="0">
                <a:solidFill>
                  <a:schemeClr val="bg1"/>
                </a:solidFill>
                <a:cs typeface="+mn-ea"/>
                <a:sym typeface="+mn-lt"/>
              </a:rPr>
              <a:t>在教室等学习场所喧哗吵闹，影响他人学习</a:t>
            </a:r>
          </a:p>
        </p:txBody>
      </p:sp>
      <p:sp>
        <p:nvSpPr>
          <p:cNvPr id="31" name="Rectangle 48">
            <a:extLst>
              <a:ext uri="{FF2B5EF4-FFF2-40B4-BE49-F238E27FC236}">
                <a16:creationId xmlns:a16="http://schemas.microsoft.com/office/drawing/2014/main" id="{A727F264-04D3-1D83-96DB-751FCD900958}"/>
              </a:ext>
            </a:extLst>
          </p:cNvPr>
          <p:cNvSpPr/>
          <p:nvPr/>
        </p:nvSpPr>
        <p:spPr>
          <a:xfrm>
            <a:off x="5004427" y="5051069"/>
            <a:ext cx="2415454" cy="603224"/>
          </a:xfrm>
          <a:prstGeom prst="rect">
            <a:avLst/>
          </a:prstGeom>
        </p:spPr>
        <p:txBody>
          <a:bodyPr wrap="square" lIns="109709" tIns="54855" rIns="109709" bIns="54855">
            <a:spAutoFit/>
          </a:bodyPr>
          <a:lstStyle/>
          <a:p>
            <a:r>
              <a:rPr lang="zh-CN" altLang="en-US" sz="1600" b="1" dirty="0">
                <a:solidFill>
                  <a:schemeClr val="bg1"/>
                </a:solidFill>
                <a:cs typeface="+mn-ea"/>
                <a:sym typeface="+mn-lt"/>
              </a:rPr>
              <a:t>在桌椅、图书和教室、墙上乱涂乱画</a:t>
            </a:r>
          </a:p>
        </p:txBody>
      </p:sp>
      <p:sp>
        <p:nvSpPr>
          <p:cNvPr id="32" name="unhealthy-medical-condition_45911">
            <a:extLst>
              <a:ext uri="{FF2B5EF4-FFF2-40B4-BE49-F238E27FC236}">
                <a16:creationId xmlns:a16="http://schemas.microsoft.com/office/drawing/2014/main" id="{A7B536D1-B144-F942-3039-80678122954F}"/>
              </a:ext>
            </a:extLst>
          </p:cNvPr>
          <p:cNvSpPr/>
          <p:nvPr/>
        </p:nvSpPr>
        <p:spPr>
          <a:xfrm>
            <a:off x="2304661" y="2316479"/>
            <a:ext cx="931221" cy="6627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2202" h="393019">
                <a:moveTo>
                  <a:pt x="41330" y="343990"/>
                </a:moveTo>
                <a:cubicBezTo>
                  <a:pt x="46501" y="342695"/>
                  <a:pt x="51673" y="345284"/>
                  <a:pt x="52966" y="350461"/>
                </a:cubicBezTo>
                <a:cubicBezTo>
                  <a:pt x="54259" y="355639"/>
                  <a:pt x="50380" y="360816"/>
                  <a:pt x="46501" y="362110"/>
                </a:cubicBezTo>
                <a:lnTo>
                  <a:pt x="19349" y="368582"/>
                </a:lnTo>
                <a:cubicBezTo>
                  <a:pt x="18057" y="368582"/>
                  <a:pt x="18057" y="368582"/>
                  <a:pt x="16764" y="368582"/>
                </a:cubicBezTo>
                <a:cubicBezTo>
                  <a:pt x="12885" y="368582"/>
                  <a:pt x="9006" y="365994"/>
                  <a:pt x="7713" y="362110"/>
                </a:cubicBezTo>
                <a:cubicBezTo>
                  <a:pt x="6420" y="356933"/>
                  <a:pt x="10299" y="351756"/>
                  <a:pt x="14178" y="350461"/>
                </a:cubicBezTo>
                <a:close/>
                <a:moveTo>
                  <a:pt x="117537" y="323283"/>
                </a:moveTo>
                <a:cubicBezTo>
                  <a:pt x="122710" y="321986"/>
                  <a:pt x="127883" y="325876"/>
                  <a:pt x="129176" y="329766"/>
                </a:cubicBezTo>
                <a:cubicBezTo>
                  <a:pt x="130469" y="334952"/>
                  <a:pt x="127883" y="340139"/>
                  <a:pt x="122710" y="341435"/>
                </a:cubicBezTo>
                <a:lnTo>
                  <a:pt x="83915" y="351808"/>
                </a:lnTo>
                <a:cubicBezTo>
                  <a:pt x="83915" y="351808"/>
                  <a:pt x="82621" y="351808"/>
                  <a:pt x="82621" y="351808"/>
                </a:cubicBezTo>
                <a:cubicBezTo>
                  <a:pt x="77449" y="351808"/>
                  <a:pt x="73569" y="349215"/>
                  <a:pt x="73569" y="345325"/>
                </a:cubicBezTo>
                <a:cubicBezTo>
                  <a:pt x="72276" y="340139"/>
                  <a:pt x="74862" y="334952"/>
                  <a:pt x="80035" y="333656"/>
                </a:cubicBezTo>
                <a:close/>
                <a:moveTo>
                  <a:pt x="183434" y="306506"/>
                </a:moveTo>
                <a:cubicBezTo>
                  <a:pt x="186023" y="305211"/>
                  <a:pt x="189906" y="306506"/>
                  <a:pt x="192494" y="309094"/>
                </a:cubicBezTo>
                <a:cubicBezTo>
                  <a:pt x="192494" y="310389"/>
                  <a:pt x="193789" y="311683"/>
                  <a:pt x="193789" y="312977"/>
                </a:cubicBezTo>
                <a:cubicBezTo>
                  <a:pt x="195083" y="318155"/>
                  <a:pt x="192494" y="323332"/>
                  <a:pt x="187317" y="324626"/>
                </a:cubicBezTo>
                <a:lnTo>
                  <a:pt x="161430" y="331098"/>
                </a:lnTo>
                <a:cubicBezTo>
                  <a:pt x="160136" y="331098"/>
                  <a:pt x="158842" y="331098"/>
                  <a:pt x="158842" y="331098"/>
                </a:cubicBezTo>
                <a:cubicBezTo>
                  <a:pt x="154959" y="331098"/>
                  <a:pt x="151076" y="328510"/>
                  <a:pt x="149781" y="324626"/>
                </a:cubicBezTo>
                <a:cubicBezTo>
                  <a:pt x="148487" y="319449"/>
                  <a:pt x="151076" y="314272"/>
                  <a:pt x="156253" y="312977"/>
                </a:cubicBezTo>
                <a:lnTo>
                  <a:pt x="179551" y="307800"/>
                </a:lnTo>
                <a:close/>
                <a:moveTo>
                  <a:pt x="118814" y="276839"/>
                </a:moveTo>
                <a:lnTo>
                  <a:pt x="145976" y="276839"/>
                </a:lnTo>
                <a:lnTo>
                  <a:pt x="174432" y="276839"/>
                </a:lnTo>
                <a:cubicBezTo>
                  <a:pt x="179606" y="276839"/>
                  <a:pt x="183486" y="280700"/>
                  <a:pt x="183486" y="285848"/>
                </a:cubicBezTo>
                <a:cubicBezTo>
                  <a:pt x="183486" y="290995"/>
                  <a:pt x="179606" y="294856"/>
                  <a:pt x="174432" y="294856"/>
                </a:cubicBezTo>
                <a:lnTo>
                  <a:pt x="152443" y="294856"/>
                </a:lnTo>
                <a:lnTo>
                  <a:pt x="118814" y="294856"/>
                </a:lnTo>
                <a:cubicBezTo>
                  <a:pt x="113640" y="294856"/>
                  <a:pt x="109760" y="290995"/>
                  <a:pt x="109760" y="285848"/>
                </a:cubicBezTo>
                <a:cubicBezTo>
                  <a:pt x="109760" y="280700"/>
                  <a:pt x="113640" y="276839"/>
                  <a:pt x="118814" y="276839"/>
                </a:cubicBezTo>
                <a:close/>
                <a:moveTo>
                  <a:pt x="9054" y="276839"/>
                </a:moveTo>
                <a:lnTo>
                  <a:pt x="64672" y="276839"/>
                </a:lnTo>
                <a:cubicBezTo>
                  <a:pt x="69846" y="276839"/>
                  <a:pt x="73726" y="280700"/>
                  <a:pt x="73726" y="285848"/>
                </a:cubicBezTo>
                <a:cubicBezTo>
                  <a:pt x="73726" y="290995"/>
                  <a:pt x="69846" y="294856"/>
                  <a:pt x="64672" y="294856"/>
                </a:cubicBezTo>
                <a:lnTo>
                  <a:pt x="9054" y="294856"/>
                </a:lnTo>
                <a:cubicBezTo>
                  <a:pt x="3880" y="294856"/>
                  <a:pt x="0" y="290995"/>
                  <a:pt x="0" y="285848"/>
                </a:cubicBezTo>
                <a:cubicBezTo>
                  <a:pt x="0" y="280700"/>
                  <a:pt x="3880" y="276839"/>
                  <a:pt x="9054" y="276839"/>
                </a:cubicBezTo>
                <a:close/>
                <a:moveTo>
                  <a:pt x="161430" y="240846"/>
                </a:moveTo>
                <a:lnTo>
                  <a:pt x="187317" y="247266"/>
                </a:lnTo>
                <a:cubicBezTo>
                  <a:pt x="189906" y="248550"/>
                  <a:pt x="191200" y="249834"/>
                  <a:pt x="192494" y="251118"/>
                </a:cubicBezTo>
                <a:cubicBezTo>
                  <a:pt x="193789" y="253686"/>
                  <a:pt x="195083" y="256254"/>
                  <a:pt x="193789" y="258822"/>
                </a:cubicBezTo>
                <a:cubicBezTo>
                  <a:pt x="192494" y="262674"/>
                  <a:pt x="189906" y="265242"/>
                  <a:pt x="184728" y="265242"/>
                </a:cubicBezTo>
                <a:cubicBezTo>
                  <a:pt x="184728" y="265242"/>
                  <a:pt x="183434" y="265242"/>
                  <a:pt x="183434" y="265242"/>
                </a:cubicBezTo>
                <a:lnTo>
                  <a:pt x="161430" y="260106"/>
                </a:lnTo>
                <a:lnTo>
                  <a:pt x="156253" y="258822"/>
                </a:lnTo>
                <a:cubicBezTo>
                  <a:pt x="151076" y="257538"/>
                  <a:pt x="148487" y="252402"/>
                  <a:pt x="149781" y="247266"/>
                </a:cubicBezTo>
                <a:cubicBezTo>
                  <a:pt x="151076" y="242130"/>
                  <a:pt x="156253" y="239562"/>
                  <a:pt x="161430" y="240846"/>
                </a:cubicBezTo>
                <a:close/>
                <a:moveTo>
                  <a:pt x="83915" y="221428"/>
                </a:moveTo>
                <a:lnTo>
                  <a:pt x="122710" y="230441"/>
                </a:lnTo>
                <a:cubicBezTo>
                  <a:pt x="127883" y="231728"/>
                  <a:pt x="130469" y="236879"/>
                  <a:pt x="129176" y="242029"/>
                </a:cubicBezTo>
                <a:cubicBezTo>
                  <a:pt x="127883" y="245892"/>
                  <a:pt x="124003" y="248467"/>
                  <a:pt x="120124" y="248467"/>
                </a:cubicBezTo>
                <a:cubicBezTo>
                  <a:pt x="120124" y="248467"/>
                  <a:pt x="118830" y="248467"/>
                  <a:pt x="117537" y="248467"/>
                </a:cubicBezTo>
                <a:lnTo>
                  <a:pt x="80035" y="238166"/>
                </a:lnTo>
                <a:cubicBezTo>
                  <a:pt x="74862" y="236879"/>
                  <a:pt x="72276" y="231728"/>
                  <a:pt x="73569" y="227866"/>
                </a:cubicBezTo>
                <a:cubicBezTo>
                  <a:pt x="74862" y="222715"/>
                  <a:pt x="80035" y="218853"/>
                  <a:pt x="83915" y="221428"/>
                </a:cubicBezTo>
                <a:close/>
                <a:moveTo>
                  <a:pt x="19349" y="203370"/>
                </a:moveTo>
                <a:lnTo>
                  <a:pt x="46501" y="211121"/>
                </a:lnTo>
                <a:cubicBezTo>
                  <a:pt x="50380" y="212413"/>
                  <a:pt x="54259" y="217580"/>
                  <a:pt x="52966" y="221456"/>
                </a:cubicBezTo>
                <a:cubicBezTo>
                  <a:pt x="51673" y="226623"/>
                  <a:pt x="47794" y="229207"/>
                  <a:pt x="43915" y="229207"/>
                </a:cubicBezTo>
                <a:cubicBezTo>
                  <a:pt x="42622" y="229207"/>
                  <a:pt x="42622" y="229207"/>
                  <a:pt x="41330" y="227915"/>
                </a:cubicBezTo>
                <a:lnTo>
                  <a:pt x="14178" y="221456"/>
                </a:lnTo>
                <a:cubicBezTo>
                  <a:pt x="10299" y="220164"/>
                  <a:pt x="6420" y="214996"/>
                  <a:pt x="7713" y="209829"/>
                </a:cubicBezTo>
                <a:cubicBezTo>
                  <a:pt x="9006" y="205953"/>
                  <a:pt x="14178" y="202078"/>
                  <a:pt x="19349" y="203370"/>
                </a:cubicBezTo>
                <a:close/>
                <a:moveTo>
                  <a:pt x="395618" y="2"/>
                </a:moveTo>
                <a:cubicBezTo>
                  <a:pt x="450601" y="244"/>
                  <a:pt x="503403" y="21527"/>
                  <a:pt x="525686" y="48615"/>
                </a:cubicBezTo>
                <a:cubicBezTo>
                  <a:pt x="567024" y="97631"/>
                  <a:pt x="557981" y="203403"/>
                  <a:pt x="512768" y="245970"/>
                </a:cubicBezTo>
                <a:lnTo>
                  <a:pt x="523103" y="291117"/>
                </a:lnTo>
                <a:cubicBezTo>
                  <a:pt x="505017" y="318205"/>
                  <a:pt x="475306" y="336264"/>
                  <a:pt x="448178" y="353032"/>
                </a:cubicBezTo>
                <a:cubicBezTo>
                  <a:pt x="417175" y="369801"/>
                  <a:pt x="383588" y="382700"/>
                  <a:pt x="350001" y="393019"/>
                </a:cubicBezTo>
                <a:lnTo>
                  <a:pt x="335791" y="333684"/>
                </a:lnTo>
                <a:cubicBezTo>
                  <a:pt x="326748" y="336264"/>
                  <a:pt x="315122" y="337553"/>
                  <a:pt x="302204" y="337553"/>
                </a:cubicBezTo>
                <a:cubicBezTo>
                  <a:pt x="253116" y="337553"/>
                  <a:pt x="232447" y="331104"/>
                  <a:pt x="225988" y="306596"/>
                </a:cubicBezTo>
                <a:cubicBezTo>
                  <a:pt x="242781" y="301436"/>
                  <a:pt x="254407" y="291117"/>
                  <a:pt x="254407" y="280798"/>
                </a:cubicBezTo>
                <a:cubicBezTo>
                  <a:pt x="254407" y="267898"/>
                  <a:pt x="241489" y="257579"/>
                  <a:pt x="222112" y="253709"/>
                </a:cubicBezTo>
                <a:cubicBezTo>
                  <a:pt x="222112" y="248550"/>
                  <a:pt x="222112" y="242100"/>
                  <a:pt x="222112" y="235651"/>
                </a:cubicBezTo>
                <a:lnTo>
                  <a:pt x="205319" y="230491"/>
                </a:lnTo>
                <a:cubicBezTo>
                  <a:pt x="202735" y="229201"/>
                  <a:pt x="200152" y="226621"/>
                  <a:pt x="198860" y="224042"/>
                </a:cubicBezTo>
                <a:cubicBezTo>
                  <a:pt x="197568" y="221462"/>
                  <a:pt x="197568" y="218882"/>
                  <a:pt x="198860" y="216302"/>
                </a:cubicBezTo>
                <a:lnTo>
                  <a:pt x="223404" y="167286"/>
                </a:lnTo>
                <a:cubicBezTo>
                  <a:pt x="225988" y="78283"/>
                  <a:pt x="263450" y="29267"/>
                  <a:pt x="340958" y="7338"/>
                </a:cubicBezTo>
                <a:cubicBezTo>
                  <a:pt x="358721" y="2179"/>
                  <a:pt x="377290" y="-79"/>
                  <a:pt x="395618"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nhealthy-medical-condition_45911">
            <a:extLst>
              <a:ext uri="{FF2B5EF4-FFF2-40B4-BE49-F238E27FC236}">
                <a16:creationId xmlns:a16="http://schemas.microsoft.com/office/drawing/2014/main" id="{C84D54E6-B18D-7E73-D2F1-A98BDD820E2F}"/>
              </a:ext>
            </a:extLst>
          </p:cNvPr>
          <p:cNvSpPr/>
          <p:nvPr/>
        </p:nvSpPr>
        <p:spPr>
          <a:xfrm>
            <a:off x="5439746" y="2188597"/>
            <a:ext cx="931221" cy="918543"/>
          </a:xfrm>
          <a:custGeom>
            <a:avLst/>
            <a:gdLst>
              <a:gd name="T0" fmla="*/ 552 w 825"/>
              <a:gd name="T1" fmla="*/ 510 h 815"/>
              <a:gd name="T2" fmla="*/ 366 w 825"/>
              <a:gd name="T3" fmla="*/ 522 h 815"/>
              <a:gd name="T4" fmla="*/ 243 w 825"/>
              <a:gd name="T5" fmla="*/ 614 h 815"/>
              <a:gd name="T6" fmla="*/ 333 w 825"/>
              <a:gd name="T7" fmla="*/ 433 h 815"/>
              <a:gd name="T8" fmla="*/ 388 w 825"/>
              <a:gd name="T9" fmla="*/ 357 h 815"/>
              <a:gd name="T10" fmla="*/ 304 w 825"/>
              <a:gd name="T11" fmla="*/ 419 h 815"/>
              <a:gd name="T12" fmla="*/ 239 w 825"/>
              <a:gd name="T13" fmla="*/ 217 h 815"/>
              <a:gd name="T14" fmla="*/ 341 w 825"/>
              <a:gd name="T15" fmla="*/ 281 h 815"/>
              <a:gd name="T16" fmla="*/ 595 w 825"/>
              <a:gd name="T17" fmla="*/ 407 h 815"/>
              <a:gd name="T18" fmla="*/ 789 w 825"/>
              <a:gd name="T19" fmla="*/ 686 h 815"/>
              <a:gd name="T20" fmla="*/ 301 w 825"/>
              <a:gd name="T21" fmla="*/ 209 h 815"/>
              <a:gd name="T22" fmla="*/ 301 w 825"/>
              <a:gd name="T23" fmla="*/ 49 h 815"/>
              <a:gd name="T24" fmla="*/ 301 w 825"/>
              <a:gd name="T25" fmla="*/ 209 h 815"/>
              <a:gd name="T26" fmla="*/ 115 w 825"/>
              <a:gd name="T27" fmla="*/ 227 h 815"/>
              <a:gd name="T28" fmla="*/ 221 w 825"/>
              <a:gd name="T29" fmla="*/ 191 h 815"/>
              <a:gd name="T30" fmla="*/ 81 w 825"/>
              <a:gd name="T31" fmla="*/ 206 h 815"/>
              <a:gd name="T32" fmla="*/ 88 w 825"/>
              <a:gd name="T33" fmla="*/ 137 h 815"/>
              <a:gd name="T34" fmla="*/ 15 w 825"/>
              <a:gd name="T35" fmla="*/ 28 h 815"/>
              <a:gd name="T36" fmla="*/ 9 w 825"/>
              <a:gd name="T37" fmla="*/ 26 h 815"/>
              <a:gd name="T38" fmla="*/ 45 w 825"/>
              <a:gd name="T39" fmla="*/ 99 h 815"/>
              <a:gd name="T40" fmla="*/ 78 w 825"/>
              <a:gd name="T41" fmla="*/ 176 h 815"/>
              <a:gd name="T42" fmla="*/ 101 w 825"/>
              <a:gd name="T43" fmla="*/ 220 h 815"/>
              <a:gd name="T44" fmla="*/ 102 w 825"/>
              <a:gd name="T45" fmla="*/ 213 h 815"/>
              <a:gd name="T46" fmla="*/ 81 w 825"/>
              <a:gd name="T47" fmla="*/ 206 h 815"/>
              <a:gd name="T48" fmla="*/ 99 w 825"/>
              <a:gd name="T49" fmla="*/ 81 h 815"/>
              <a:gd name="T50" fmla="*/ 96 w 825"/>
              <a:gd name="T51" fmla="*/ 62 h 815"/>
              <a:gd name="T52" fmla="*/ 112 w 825"/>
              <a:gd name="T53" fmla="*/ 15 h 815"/>
              <a:gd name="T54" fmla="*/ 94 w 825"/>
              <a:gd name="T55" fmla="*/ 0 h 815"/>
              <a:gd name="T56" fmla="*/ 93 w 825"/>
              <a:gd name="T57" fmla="*/ 7 h 815"/>
              <a:gd name="T58" fmla="*/ 99 w 825"/>
              <a:gd name="T59" fmla="*/ 41 h 815"/>
              <a:gd name="T60" fmla="*/ 91 w 825"/>
              <a:gd name="T61" fmla="*/ 85 h 815"/>
              <a:gd name="T62" fmla="*/ 114 w 825"/>
              <a:gd name="T63" fmla="*/ 97 h 815"/>
              <a:gd name="T64" fmla="*/ 97 w 825"/>
              <a:gd name="T65" fmla="*/ 203 h 815"/>
              <a:gd name="T66" fmla="*/ 104 w 825"/>
              <a:gd name="T67" fmla="*/ 205 h 815"/>
              <a:gd name="T68" fmla="*/ 113 w 825"/>
              <a:gd name="T69" fmla="*/ 159 h 815"/>
              <a:gd name="T70" fmla="*/ 179 w 825"/>
              <a:gd name="T71" fmla="*/ 736 h 815"/>
              <a:gd name="T72" fmla="*/ 214 w 825"/>
              <a:gd name="T73" fmla="*/ 815 h 815"/>
              <a:gd name="T74" fmla="*/ 382 w 825"/>
              <a:gd name="T75" fmla="*/ 736 h 815"/>
              <a:gd name="T76" fmla="*/ 417 w 825"/>
              <a:gd name="T77" fmla="*/ 685 h 815"/>
              <a:gd name="T78" fmla="*/ 179 w 825"/>
              <a:gd name="T79" fmla="*/ 736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5" h="815">
                <a:moveTo>
                  <a:pt x="710" y="733"/>
                </a:moveTo>
                <a:cubicBezTo>
                  <a:pt x="655" y="660"/>
                  <a:pt x="603" y="585"/>
                  <a:pt x="552" y="510"/>
                </a:cubicBezTo>
                <a:cubicBezTo>
                  <a:pt x="550" y="511"/>
                  <a:pt x="547" y="511"/>
                  <a:pt x="545" y="511"/>
                </a:cubicBezTo>
                <a:cubicBezTo>
                  <a:pt x="485" y="514"/>
                  <a:pt x="425" y="517"/>
                  <a:pt x="366" y="522"/>
                </a:cubicBezTo>
                <a:cubicBezTo>
                  <a:pt x="352" y="560"/>
                  <a:pt x="337" y="598"/>
                  <a:pt x="331" y="638"/>
                </a:cubicBezTo>
                <a:cubicBezTo>
                  <a:pt x="323" y="697"/>
                  <a:pt x="235" y="672"/>
                  <a:pt x="243" y="614"/>
                </a:cubicBezTo>
                <a:cubicBezTo>
                  <a:pt x="250" y="562"/>
                  <a:pt x="272" y="515"/>
                  <a:pt x="289" y="467"/>
                </a:cubicBezTo>
                <a:cubicBezTo>
                  <a:pt x="296" y="446"/>
                  <a:pt x="311" y="435"/>
                  <a:pt x="333" y="433"/>
                </a:cubicBezTo>
                <a:cubicBezTo>
                  <a:pt x="367" y="429"/>
                  <a:pt x="402" y="427"/>
                  <a:pt x="436" y="425"/>
                </a:cubicBezTo>
                <a:cubicBezTo>
                  <a:pt x="420" y="402"/>
                  <a:pt x="403" y="380"/>
                  <a:pt x="388" y="357"/>
                </a:cubicBezTo>
                <a:cubicBezTo>
                  <a:pt x="379" y="375"/>
                  <a:pt x="370" y="393"/>
                  <a:pt x="362" y="412"/>
                </a:cubicBezTo>
                <a:cubicBezTo>
                  <a:pt x="352" y="431"/>
                  <a:pt x="318" y="437"/>
                  <a:pt x="304" y="419"/>
                </a:cubicBezTo>
                <a:cubicBezTo>
                  <a:pt x="265" y="369"/>
                  <a:pt x="226" y="319"/>
                  <a:pt x="187" y="269"/>
                </a:cubicBezTo>
                <a:cubicBezTo>
                  <a:pt x="159" y="232"/>
                  <a:pt x="210" y="179"/>
                  <a:pt x="239" y="217"/>
                </a:cubicBezTo>
                <a:cubicBezTo>
                  <a:pt x="267" y="252"/>
                  <a:pt x="295" y="288"/>
                  <a:pt x="322" y="324"/>
                </a:cubicBezTo>
                <a:cubicBezTo>
                  <a:pt x="329" y="309"/>
                  <a:pt x="335" y="295"/>
                  <a:pt x="341" y="281"/>
                </a:cubicBezTo>
                <a:cubicBezTo>
                  <a:pt x="315" y="209"/>
                  <a:pt x="424" y="150"/>
                  <a:pt x="466" y="223"/>
                </a:cubicBezTo>
                <a:cubicBezTo>
                  <a:pt x="504" y="288"/>
                  <a:pt x="549" y="348"/>
                  <a:pt x="595" y="407"/>
                </a:cubicBezTo>
                <a:cubicBezTo>
                  <a:pt x="598" y="411"/>
                  <a:pt x="600" y="415"/>
                  <a:pt x="602" y="419"/>
                </a:cubicBezTo>
                <a:cubicBezTo>
                  <a:pt x="663" y="510"/>
                  <a:pt x="724" y="600"/>
                  <a:pt x="789" y="686"/>
                </a:cubicBezTo>
                <a:cubicBezTo>
                  <a:pt x="825" y="734"/>
                  <a:pt x="745" y="780"/>
                  <a:pt x="710" y="733"/>
                </a:cubicBezTo>
                <a:close/>
                <a:moveTo>
                  <a:pt x="301" y="209"/>
                </a:moveTo>
                <a:cubicBezTo>
                  <a:pt x="345" y="209"/>
                  <a:pt x="381" y="173"/>
                  <a:pt x="381" y="129"/>
                </a:cubicBezTo>
                <a:cubicBezTo>
                  <a:pt x="381" y="85"/>
                  <a:pt x="345" y="49"/>
                  <a:pt x="301" y="49"/>
                </a:cubicBezTo>
                <a:cubicBezTo>
                  <a:pt x="257" y="49"/>
                  <a:pt x="221" y="85"/>
                  <a:pt x="221" y="129"/>
                </a:cubicBezTo>
                <a:cubicBezTo>
                  <a:pt x="221" y="173"/>
                  <a:pt x="257" y="209"/>
                  <a:pt x="301" y="209"/>
                </a:cubicBezTo>
                <a:close/>
                <a:moveTo>
                  <a:pt x="212" y="174"/>
                </a:moveTo>
                <a:lnTo>
                  <a:pt x="115" y="227"/>
                </a:lnTo>
                <a:lnTo>
                  <a:pt x="124" y="243"/>
                </a:lnTo>
                <a:lnTo>
                  <a:pt x="221" y="191"/>
                </a:lnTo>
                <a:lnTo>
                  <a:pt x="212" y="174"/>
                </a:lnTo>
                <a:close/>
                <a:moveTo>
                  <a:pt x="81" y="206"/>
                </a:moveTo>
                <a:cubicBezTo>
                  <a:pt x="77" y="200"/>
                  <a:pt x="80" y="190"/>
                  <a:pt x="84" y="178"/>
                </a:cubicBezTo>
                <a:cubicBezTo>
                  <a:pt x="88" y="165"/>
                  <a:pt x="92" y="151"/>
                  <a:pt x="88" y="137"/>
                </a:cubicBezTo>
                <a:cubicBezTo>
                  <a:pt x="81" y="117"/>
                  <a:pt x="65" y="105"/>
                  <a:pt x="49" y="94"/>
                </a:cubicBezTo>
                <a:cubicBezTo>
                  <a:pt x="27" y="78"/>
                  <a:pt x="7" y="64"/>
                  <a:pt x="15" y="28"/>
                </a:cubicBezTo>
                <a:lnTo>
                  <a:pt x="15" y="27"/>
                </a:lnTo>
                <a:lnTo>
                  <a:pt x="9" y="26"/>
                </a:lnTo>
                <a:lnTo>
                  <a:pt x="9" y="27"/>
                </a:lnTo>
                <a:cubicBezTo>
                  <a:pt x="0" y="66"/>
                  <a:pt x="23" y="83"/>
                  <a:pt x="45" y="99"/>
                </a:cubicBezTo>
                <a:cubicBezTo>
                  <a:pt x="60" y="110"/>
                  <a:pt x="76" y="121"/>
                  <a:pt x="82" y="139"/>
                </a:cubicBezTo>
                <a:cubicBezTo>
                  <a:pt x="86" y="151"/>
                  <a:pt x="81" y="164"/>
                  <a:pt x="78" y="176"/>
                </a:cubicBezTo>
                <a:cubicBezTo>
                  <a:pt x="74" y="189"/>
                  <a:pt x="70" y="201"/>
                  <a:pt x="76" y="209"/>
                </a:cubicBezTo>
                <a:cubicBezTo>
                  <a:pt x="80" y="215"/>
                  <a:pt x="88" y="219"/>
                  <a:pt x="101" y="220"/>
                </a:cubicBezTo>
                <a:lnTo>
                  <a:pt x="102" y="220"/>
                </a:lnTo>
                <a:lnTo>
                  <a:pt x="102" y="213"/>
                </a:lnTo>
                <a:lnTo>
                  <a:pt x="101" y="213"/>
                </a:lnTo>
                <a:cubicBezTo>
                  <a:pt x="91" y="212"/>
                  <a:pt x="84" y="210"/>
                  <a:pt x="81" y="206"/>
                </a:cubicBezTo>
                <a:close/>
                <a:moveTo>
                  <a:pt x="120" y="94"/>
                </a:moveTo>
                <a:cubicBezTo>
                  <a:pt x="113" y="82"/>
                  <a:pt x="104" y="81"/>
                  <a:pt x="99" y="81"/>
                </a:cubicBezTo>
                <a:cubicBezTo>
                  <a:pt x="97" y="81"/>
                  <a:pt x="96" y="81"/>
                  <a:pt x="95" y="81"/>
                </a:cubicBezTo>
                <a:cubicBezTo>
                  <a:pt x="95" y="80"/>
                  <a:pt x="94" y="76"/>
                  <a:pt x="96" y="62"/>
                </a:cubicBezTo>
                <a:cubicBezTo>
                  <a:pt x="97" y="56"/>
                  <a:pt x="101" y="50"/>
                  <a:pt x="104" y="44"/>
                </a:cubicBezTo>
                <a:cubicBezTo>
                  <a:pt x="110" y="34"/>
                  <a:pt x="115" y="24"/>
                  <a:pt x="112" y="15"/>
                </a:cubicBezTo>
                <a:cubicBezTo>
                  <a:pt x="110" y="9"/>
                  <a:pt x="104" y="4"/>
                  <a:pt x="96" y="1"/>
                </a:cubicBezTo>
                <a:lnTo>
                  <a:pt x="94" y="0"/>
                </a:lnTo>
                <a:lnTo>
                  <a:pt x="92" y="6"/>
                </a:lnTo>
                <a:lnTo>
                  <a:pt x="93" y="7"/>
                </a:lnTo>
                <a:cubicBezTo>
                  <a:pt x="100" y="9"/>
                  <a:pt x="104" y="13"/>
                  <a:pt x="106" y="17"/>
                </a:cubicBezTo>
                <a:cubicBezTo>
                  <a:pt x="108" y="23"/>
                  <a:pt x="104" y="32"/>
                  <a:pt x="99" y="41"/>
                </a:cubicBezTo>
                <a:cubicBezTo>
                  <a:pt x="95" y="47"/>
                  <a:pt x="91" y="54"/>
                  <a:pt x="90" y="61"/>
                </a:cubicBezTo>
                <a:cubicBezTo>
                  <a:pt x="88" y="75"/>
                  <a:pt x="88" y="81"/>
                  <a:pt x="91" y="85"/>
                </a:cubicBezTo>
                <a:cubicBezTo>
                  <a:pt x="93" y="87"/>
                  <a:pt x="96" y="87"/>
                  <a:pt x="99" y="88"/>
                </a:cubicBezTo>
                <a:cubicBezTo>
                  <a:pt x="104" y="88"/>
                  <a:pt x="109" y="88"/>
                  <a:pt x="114" y="97"/>
                </a:cubicBezTo>
                <a:cubicBezTo>
                  <a:pt x="120" y="108"/>
                  <a:pt x="113" y="133"/>
                  <a:pt x="107" y="158"/>
                </a:cubicBezTo>
                <a:cubicBezTo>
                  <a:pt x="102" y="175"/>
                  <a:pt x="98" y="191"/>
                  <a:pt x="97" y="203"/>
                </a:cubicBezTo>
                <a:lnTo>
                  <a:pt x="97" y="205"/>
                </a:lnTo>
                <a:lnTo>
                  <a:pt x="104" y="205"/>
                </a:lnTo>
                <a:lnTo>
                  <a:pt x="104" y="203"/>
                </a:lnTo>
                <a:cubicBezTo>
                  <a:pt x="104" y="192"/>
                  <a:pt x="108" y="176"/>
                  <a:pt x="113" y="159"/>
                </a:cubicBezTo>
                <a:cubicBezTo>
                  <a:pt x="120" y="134"/>
                  <a:pt x="127" y="107"/>
                  <a:pt x="120" y="94"/>
                </a:cubicBezTo>
                <a:close/>
                <a:moveTo>
                  <a:pt x="179" y="736"/>
                </a:moveTo>
                <a:lnTo>
                  <a:pt x="214" y="736"/>
                </a:lnTo>
                <a:lnTo>
                  <a:pt x="214" y="815"/>
                </a:lnTo>
                <a:lnTo>
                  <a:pt x="382" y="815"/>
                </a:lnTo>
                <a:lnTo>
                  <a:pt x="382" y="736"/>
                </a:lnTo>
                <a:lnTo>
                  <a:pt x="417" y="736"/>
                </a:lnTo>
                <a:lnTo>
                  <a:pt x="417" y="685"/>
                </a:lnTo>
                <a:lnTo>
                  <a:pt x="179" y="685"/>
                </a:lnTo>
                <a:lnTo>
                  <a:pt x="179" y="7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unhealthy-medical-condition_45911">
            <a:extLst>
              <a:ext uri="{FF2B5EF4-FFF2-40B4-BE49-F238E27FC236}">
                <a16:creationId xmlns:a16="http://schemas.microsoft.com/office/drawing/2014/main" id="{A0501153-A41F-5E82-09C9-07FF8DA51755}"/>
              </a:ext>
            </a:extLst>
          </p:cNvPr>
          <p:cNvSpPr/>
          <p:nvPr/>
        </p:nvSpPr>
        <p:spPr>
          <a:xfrm>
            <a:off x="8632888" y="2213662"/>
            <a:ext cx="931221" cy="868413"/>
          </a:xfrm>
          <a:custGeom>
            <a:avLst/>
            <a:gdLst>
              <a:gd name="connsiteX0" fmla="*/ 94751 w 610145"/>
              <a:gd name="connsiteY0" fmla="*/ 397031 h 568993"/>
              <a:gd name="connsiteX1" fmla="*/ 136384 w 610145"/>
              <a:gd name="connsiteY1" fmla="*/ 444321 h 568993"/>
              <a:gd name="connsiteX2" fmla="*/ 176582 w 610145"/>
              <a:gd name="connsiteY2" fmla="*/ 397031 h 568993"/>
              <a:gd name="connsiteX3" fmla="*/ 265591 w 610145"/>
              <a:gd name="connsiteY3" fmla="*/ 408495 h 568993"/>
              <a:gd name="connsiteX4" fmla="*/ 269898 w 610145"/>
              <a:gd name="connsiteY4" fmla="*/ 568993 h 568993"/>
              <a:gd name="connsiteX5" fmla="*/ 0 w 610145"/>
              <a:gd name="connsiteY5" fmla="*/ 568993 h 568993"/>
              <a:gd name="connsiteX6" fmla="*/ 4307 w 610145"/>
              <a:gd name="connsiteY6" fmla="*/ 408495 h 568993"/>
              <a:gd name="connsiteX7" fmla="*/ 134834 w 610145"/>
              <a:gd name="connsiteY7" fmla="*/ 162077 h 568993"/>
              <a:gd name="connsiteX8" fmla="*/ 243920 w 610145"/>
              <a:gd name="connsiteY8" fmla="*/ 271048 h 568993"/>
              <a:gd name="connsiteX9" fmla="*/ 134834 w 610145"/>
              <a:gd name="connsiteY9" fmla="*/ 380019 h 568993"/>
              <a:gd name="connsiteX10" fmla="*/ 25748 w 610145"/>
              <a:gd name="connsiteY10" fmla="*/ 271048 h 568993"/>
              <a:gd name="connsiteX11" fmla="*/ 134834 w 610145"/>
              <a:gd name="connsiteY11" fmla="*/ 162077 h 568993"/>
              <a:gd name="connsiteX12" fmla="*/ 529730 w 610145"/>
              <a:gd name="connsiteY12" fmla="*/ 139073 h 568993"/>
              <a:gd name="connsiteX13" fmla="*/ 521114 w 610145"/>
              <a:gd name="connsiteY13" fmla="*/ 146242 h 568993"/>
              <a:gd name="connsiteX14" fmla="*/ 521114 w 610145"/>
              <a:gd name="connsiteY14" fmla="*/ 151977 h 568993"/>
              <a:gd name="connsiteX15" fmla="*/ 522550 w 610145"/>
              <a:gd name="connsiteY15" fmla="*/ 153410 h 568993"/>
              <a:gd name="connsiteX16" fmla="*/ 557014 w 610145"/>
              <a:gd name="connsiteY16" fmla="*/ 153410 h 568993"/>
              <a:gd name="connsiteX17" fmla="*/ 565630 w 610145"/>
              <a:gd name="connsiteY17" fmla="*/ 146242 h 568993"/>
              <a:gd name="connsiteX18" fmla="*/ 565630 w 610145"/>
              <a:gd name="connsiteY18" fmla="*/ 140507 h 568993"/>
              <a:gd name="connsiteX19" fmla="*/ 564194 w 610145"/>
              <a:gd name="connsiteY19" fmla="*/ 139073 h 568993"/>
              <a:gd name="connsiteX20" fmla="*/ 532602 w 610145"/>
              <a:gd name="connsiteY20" fmla="*/ 111832 h 568993"/>
              <a:gd name="connsiteX21" fmla="*/ 525422 w 610145"/>
              <a:gd name="connsiteY21" fmla="*/ 119001 h 568993"/>
              <a:gd name="connsiteX22" fmla="*/ 525422 w 610145"/>
              <a:gd name="connsiteY22" fmla="*/ 124736 h 568993"/>
              <a:gd name="connsiteX23" fmla="*/ 526858 w 610145"/>
              <a:gd name="connsiteY23" fmla="*/ 126169 h 568993"/>
              <a:gd name="connsiteX24" fmla="*/ 561322 w 610145"/>
              <a:gd name="connsiteY24" fmla="*/ 126169 h 568993"/>
              <a:gd name="connsiteX25" fmla="*/ 568502 w 610145"/>
              <a:gd name="connsiteY25" fmla="*/ 119001 h 568993"/>
              <a:gd name="connsiteX26" fmla="*/ 569938 w 610145"/>
              <a:gd name="connsiteY26" fmla="*/ 113266 h 568993"/>
              <a:gd name="connsiteX27" fmla="*/ 567066 w 610145"/>
              <a:gd name="connsiteY27" fmla="*/ 111832 h 568993"/>
              <a:gd name="connsiteX28" fmla="*/ 380388 w 610145"/>
              <a:gd name="connsiteY28" fmla="*/ 103229 h 568993"/>
              <a:gd name="connsiteX29" fmla="*/ 377516 w 610145"/>
              <a:gd name="connsiteY29" fmla="*/ 106097 h 568993"/>
              <a:gd name="connsiteX30" fmla="*/ 377516 w 610145"/>
              <a:gd name="connsiteY30" fmla="*/ 121868 h 568993"/>
              <a:gd name="connsiteX31" fmla="*/ 368900 w 610145"/>
              <a:gd name="connsiteY31" fmla="*/ 121868 h 568993"/>
              <a:gd name="connsiteX32" fmla="*/ 360284 w 610145"/>
              <a:gd name="connsiteY32" fmla="*/ 129037 h 568993"/>
              <a:gd name="connsiteX33" fmla="*/ 360284 w 610145"/>
              <a:gd name="connsiteY33" fmla="*/ 133338 h 568993"/>
              <a:gd name="connsiteX34" fmla="*/ 361720 w 610145"/>
              <a:gd name="connsiteY34" fmla="*/ 134772 h 568993"/>
              <a:gd name="connsiteX35" fmla="*/ 376080 w 610145"/>
              <a:gd name="connsiteY35" fmla="*/ 134772 h 568993"/>
              <a:gd name="connsiteX36" fmla="*/ 376080 w 610145"/>
              <a:gd name="connsiteY36" fmla="*/ 141940 h 568993"/>
              <a:gd name="connsiteX37" fmla="*/ 386132 w 610145"/>
              <a:gd name="connsiteY37" fmla="*/ 153410 h 568993"/>
              <a:gd name="connsiteX38" fmla="*/ 389004 w 610145"/>
              <a:gd name="connsiteY38" fmla="*/ 150543 h 568993"/>
              <a:gd name="connsiteX39" fmla="*/ 390440 w 610145"/>
              <a:gd name="connsiteY39" fmla="*/ 134772 h 568993"/>
              <a:gd name="connsiteX40" fmla="*/ 397620 w 610145"/>
              <a:gd name="connsiteY40" fmla="*/ 134772 h 568993"/>
              <a:gd name="connsiteX41" fmla="*/ 406236 w 610145"/>
              <a:gd name="connsiteY41" fmla="*/ 127603 h 568993"/>
              <a:gd name="connsiteX42" fmla="*/ 406236 w 610145"/>
              <a:gd name="connsiteY42" fmla="*/ 123302 h 568993"/>
              <a:gd name="connsiteX43" fmla="*/ 404800 w 610145"/>
              <a:gd name="connsiteY43" fmla="*/ 121868 h 568993"/>
              <a:gd name="connsiteX44" fmla="*/ 390440 w 610145"/>
              <a:gd name="connsiteY44" fmla="*/ 121868 h 568993"/>
              <a:gd name="connsiteX45" fmla="*/ 391876 w 610145"/>
              <a:gd name="connsiteY45" fmla="*/ 113266 h 568993"/>
              <a:gd name="connsiteX46" fmla="*/ 380388 w 610145"/>
              <a:gd name="connsiteY46" fmla="*/ 103229 h 568993"/>
              <a:gd name="connsiteX47" fmla="*/ 295665 w 610145"/>
              <a:gd name="connsiteY47" fmla="*/ 88892 h 568993"/>
              <a:gd name="connsiteX48" fmla="*/ 287049 w 610145"/>
              <a:gd name="connsiteY48" fmla="*/ 96061 h 568993"/>
              <a:gd name="connsiteX49" fmla="*/ 287049 w 610145"/>
              <a:gd name="connsiteY49" fmla="*/ 101796 h 568993"/>
              <a:gd name="connsiteX50" fmla="*/ 288485 w 610145"/>
              <a:gd name="connsiteY50" fmla="*/ 103229 h 568993"/>
              <a:gd name="connsiteX51" fmla="*/ 314333 w 610145"/>
              <a:gd name="connsiteY51" fmla="*/ 103229 h 568993"/>
              <a:gd name="connsiteX52" fmla="*/ 297101 w 610145"/>
              <a:gd name="connsiteY52" fmla="*/ 136205 h 568993"/>
              <a:gd name="connsiteX53" fmla="*/ 287049 w 610145"/>
              <a:gd name="connsiteY53" fmla="*/ 156278 h 568993"/>
              <a:gd name="connsiteX54" fmla="*/ 298537 w 610145"/>
              <a:gd name="connsiteY54" fmla="*/ 163446 h 568993"/>
              <a:gd name="connsiteX55" fmla="*/ 302845 w 610145"/>
              <a:gd name="connsiteY55" fmla="*/ 163446 h 568993"/>
              <a:gd name="connsiteX56" fmla="*/ 305717 w 610145"/>
              <a:gd name="connsiteY56" fmla="*/ 162013 h 568993"/>
              <a:gd name="connsiteX57" fmla="*/ 334437 w 610145"/>
              <a:gd name="connsiteY57" fmla="*/ 100362 h 568993"/>
              <a:gd name="connsiteX58" fmla="*/ 335873 w 610145"/>
              <a:gd name="connsiteY58" fmla="*/ 96061 h 568993"/>
              <a:gd name="connsiteX59" fmla="*/ 337309 w 610145"/>
              <a:gd name="connsiteY59" fmla="*/ 90326 h 568993"/>
              <a:gd name="connsiteX60" fmla="*/ 334437 w 610145"/>
              <a:gd name="connsiteY60" fmla="*/ 88892 h 568993"/>
              <a:gd name="connsiteX61" fmla="*/ 466547 w 610145"/>
              <a:gd name="connsiteY61" fmla="*/ 87458 h 568993"/>
              <a:gd name="connsiteX62" fmla="*/ 439263 w 610145"/>
              <a:gd name="connsiteY62" fmla="*/ 107531 h 568993"/>
              <a:gd name="connsiteX63" fmla="*/ 450751 w 610145"/>
              <a:gd name="connsiteY63" fmla="*/ 119001 h 568993"/>
              <a:gd name="connsiteX64" fmla="*/ 453623 w 610145"/>
              <a:gd name="connsiteY64" fmla="*/ 116133 h 568993"/>
              <a:gd name="connsiteX65" fmla="*/ 463675 w 610145"/>
              <a:gd name="connsiteY65" fmla="*/ 103229 h 568993"/>
              <a:gd name="connsiteX66" fmla="*/ 470855 w 610145"/>
              <a:gd name="connsiteY66" fmla="*/ 108964 h 568993"/>
              <a:gd name="connsiteX67" fmla="*/ 434955 w 610145"/>
              <a:gd name="connsiteY67" fmla="*/ 147675 h 568993"/>
              <a:gd name="connsiteX68" fmla="*/ 434955 w 610145"/>
              <a:gd name="connsiteY68" fmla="*/ 149109 h 568993"/>
              <a:gd name="connsiteX69" fmla="*/ 434955 w 610145"/>
              <a:gd name="connsiteY69" fmla="*/ 156278 h 568993"/>
              <a:gd name="connsiteX70" fmla="*/ 445007 w 610145"/>
              <a:gd name="connsiteY70" fmla="*/ 163446 h 568993"/>
              <a:gd name="connsiteX71" fmla="*/ 479471 w 610145"/>
              <a:gd name="connsiteY71" fmla="*/ 163446 h 568993"/>
              <a:gd name="connsiteX72" fmla="*/ 488087 w 610145"/>
              <a:gd name="connsiteY72" fmla="*/ 156278 h 568993"/>
              <a:gd name="connsiteX73" fmla="*/ 488087 w 610145"/>
              <a:gd name="connsiteY73" fmla="*/ 150543 h 568993"/>
              <a:gd name="connsiteX74" fmla="*/ 486651 w 610145"/>
              <a:gd name="connsiteY74" fmla="*/ 149109 h 568993"/>
              <a:gd name="connsiteX75" fmla="*/ 459367 w 610145"/>
              <a:gd name="connsiteY75" fmla="*/ 149109 h 568993"/>
              <a:gd name="connsiteX76" fmla="*/ 490959 w 610145"/>
              <a:gd name="connsiteY76" fmla="*/ 107531 h 568993"/>
              <a:gd name="connsiteX77" fmla="*/ 466547 w 610145"/>
              <a:gd name="connsiteY77" fmla="*/ 87458 h 568993"/>
              <a:gd name="connsiteX78" fmla="*/ 420596 w 610145"/>
              <a:gd name="connsiteY78" fmla="*/ 0 h 568993"/>
              <a:gd name="connsiteX79" fmla="*/ 610145 w 610145"/>
              <a:gd name="connsiteY79" fmla="*/ 127603 h 568993"/>
              <a:gd name="connsiteX80" fmla="*/ 462239 w 610145"/>
              <a:gd name="connsiteY80" fmla="*/ 252338 h 568993"/>
              <a:gd name="connsiteX81" fmla="*/ 278434 w 610145"/>
              <a:gd name="connsiteY81" fmla="*/ 291049 h 568993"/>
              <a:gd name="connsiteX82" fmla="*/ 311461 w 610145"/>
              <a:gd name="connsiteY82" fmla="*/ 232266 h 568993"/>
              <a:gd name="connsiteX83" fmla="*/ 231046 w 610145"/>
              <a:gd name="connsiteY83" fmla="*/ 127603 h 568993"/>
              <a:gd name="connsiteX84" fmla="*/ 420596 w 610145"/>
              <a:gd name="connsiteY84" fmla="*/ 0 h 56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0145" h="568993">
                <a:moveTo>
                  <a:pt x="94751" y="397031"/>
                </a:moveTo>
                <a:lnTo>
                  <a:pt x="136384" y="444321"/>
                </a:lnTo>
                <a:lnTo>
                  <a:pt x="176582" y="397031"/>
                </a:lnTo>
                <a:lnTo>
                  <a:pt x="265591" y="408495"/>
                </a:lnTo>
                <a:lnTo>
                  <a:pt x="269898" y="568993"/>
                </a:lnTo>
                <a:lnTo>
                  <a:pt x="0" y="568993"/>
                </a:lnTo>
                <a:lnTo>
                  <a:pt x="4307" y="408495"/>
                </a:lnTo>
                <a:close/>
                <a:moveTo>
                  <a:pt x="134834" y="162077"/>
                </a:moveTo>
                <a:cubicBezTo>
                  <a:pt x="195081" y="162077"/>
                  <a:pt x="243920" y="210865"/>
                  <a:pt x="243920" y="271048"/>
                </a:cubicBezTo>
                <a:cubicBezTo>
                  <a:pt x="243920" y="331231"/>
                  <a:pt x="195081" y="380019"/>
                  <a:pt x="134834" y="380019"/>
                </a:cubicBezTo>
                <a:cubicBezTo>
                  <a:pt x="74587" y="380019"/>
                  <a:pt x="25748" y="331231"/>
                  <a:pt x="25748" y="271048"/>
                </a:cubicBezTo>
                <a:cubicBezTo>
                  <a:pt x="25748" y="210865"/>
                  <a:pt x="74587" y="162077"/>
                  <a:pt x="134834" y="162077"/>
                </a:cubicBezTo>
                <a:close/>
                <a:moveTo>
                  <a:pt x="529730" y="139073"/>
                </a:moveTo>
                <a:cubicBezTo>
                  <a:pt x="522550" y="139073"/>
                  <a:pt x="522550" y="143374"/>
                  <a:pt x="521114" y="146242"/>
                </a:cubicBezTo>
                <a:lnTo>
                  <a:pt x="521114" y="151977"/>
                </a:lnTo>
                <a:cubicBezTo>
                  <a:pt x="521114" y="153410"/>
                  <a:pt x="521114" y="153410"/>
                  <a:pt x="522550" y="153410"/>
                </a:cubicBezTo>
                <a:lnTo>
                  <a:pt x="557014" y="153410"/>
                </a:lnTo>
                <a:cubicBezTo>
                  <a:pt x="562758" y="153410"/>
                  <a:pt x="564194" y="150543"/>
                  <a:pt x="565630" y="146242"/>
                </a:cubicBezTo>
                <a:lnTo>
                  <a:pt x="565630" y="140507"/>
                </a:lnTo>
                <a:cubicBezTo>
                  <a:pt x="565630" y="139073"/>
                  <a:pt x="564194" y="139073"/>
                  <a:pt x="564194" y="139073"/>
                </a:cubicBezTo>
                <a:close/>
                <a:moveTo>
                  <a:pt x="532602" y="111832"/>
                </a:moveTo>
                <a:cubicBezTo>
                  <a:pt x="526858" y="111832"/>
                  <a:pt x="525422" y="116133"/>
                  <a:pt x="525422" y="119001"/>
                </a:cubicBezTo>
                <a:lnTo>
                  <a:pt x="525422" y="124736"/>
                </a:lnTo>
                <a:cubicBezTo>
                  <a:pt x="525422" y="126169"/>
                  <a:pt x="525422" y="126169"/>
                  <a:pt x="526858" y="126169"/>
                </a:cubicBezTo>
                <a:lnTo>
                  <a:pt x="561322" y="126169"/>
                </a:lnTo>
                <a:cubicBezTo>
                  <a:pt x="567066" y="126169"/>
                  <a:pt x="568502" y="123302"/>
                  <a:pt x="568502" y="119001"/>
                </a:cubicBezTo>
                <a:lnTo>
                  <a:pt x="569938" y="113266"/>
                </a:lnTo>
                <a:cubicBezTo>
                  <a:pt x="569938" y="111832"/>
                  <a:pt x="568502" y="111832"/>
                  <a:pt x="567066" y="111832"/>
                </a:cubicBezTo>
                <a:close/>
                <a:moveTo>
                  <a:pt x="380388" y="103229"/>
                </a:moveTo>
                <a:cubicBezTo>
                  <a:pt x="378952" y="103229"/>
                  <a:pt x="378952" y="103229"/>
                  <a:pt x="377516" y="106097"/>
                </a:cubicBezTo>
                <a:cubicBezTo>
                  <a:pt x="377516" y="111832"/>
                  <a:pt x="377516" y="117567"/>
                  <a:pt x="377516" y="121868"/>
                </a:cubicBezTo>
                <a:lnTo>
                  <a:pt x="368900" y="121868"/>
                </a:lnTo>
                <a:cubicBezTo>
                  <a:pt x="361720" y="121868"/>
                  <a:pt x="361720" y="124736"/>
                  <a:pt x="360284" y="129037"/>
                </a:cubicBezTo>
                <a:cubicBezTo>
                  <a:pt x="360284" y="131904"/>
                  <a:pt x="360284" y="131904"/>
                  <a:pt x="360284" y="133338"/>
                </a:cubicBezTo>
                <a:cubicBezTo>
                  <a:pt x="360284" y="133338"/>
                  <a:pt x="360284" y="134772"/>
                  <a:pt x="361720" y="134772"/>
                </a:cubicBezTo>
                <a:lnTo>
                  <a:pt x="376080" y="134772"/>
                </a:lnTo>
                <a:cubicBezTo>
                  <a:pt x="376080" y="139073"/>
                  <a:pt x="376080" y="140507"/>
                  <a:pt x="376080" y="141940"/>
                </a:cubicBezTo>
                <a:cubicBezTo>
                  <a:pt x="376080" y="149109"/>
                  <a:pt x="377516" y="153410"/>
                  <a:pt x="386132" y="153410"/>
                </a:cubicBezTo>
                <a:cubicBezTo>
                  <a:pt x="387568" y="153410"/>
                  <a:pt x="389004" y="151977"/>
                  <a:pt x="389004" y="150543"/>
                </a:cubicBezTo>
                <a:lnTo>
                  <a:pt x="390440" y="134772"/>
                </a:lnTo>
                <a:lnTo>
                  <a:pt x="397620" y="134772"/>
                </a:lnTo>
                <a:cubicBezTo>
                  <a:pt x="404800" y="134772"/>
                  <a:pt x="406236" y="131904"/>
                  <a:pt x="406236" y="127603"/>
                </a:cubicBezTo>
                <a:lnTo>
                  <a:pt x="406236" y="123302"/>
                </a:lnTo>
                <a:cubicBezTo>
                  <a:pt x="406236" y="121868"/>
                  <a:pt x="406236" y="121868"/>
                  <a:pt x="404800" y="121868"/>
                </a:cubicBezTo>
                <a:lnTo>
                  <a:pt x="390440" y="121868"/>
                </a:lnTo>
                <a:cubicBezTo>
                  <a:pt x="391876" y="116133"/>
                  <a:pt x="391876" y="114699"/>
                  <a:pt x="391876" y="113266"/>
                </a:cubicBezTo>
                <a:cubicBezTo>
                  <a:pt x="391876" y="106097"/>
                  <a:pt x="389004" y="103229"/>
                  <a:pt x="380388" y="103229"/>
                </a:cubicBezTo>
                <a:close/>
                <a:moveTo>
                  <a:pt x="295665" y="88892"/>
                </a:moveTo>
                <a:cubicBezTo>
                  <a:pt x="288485" y="88892"/>
                  <a:pt x="288485" y="91760"/>
                  <a:pt x="287049" y="96061"/>
                </a:cubicBezTo>
                <a:lnTo>
                  <a:pt x="287049" y="101796"/>
                </a:lnTo>
                <a:cubicBezTo>
                  <a:pt x="287049" y="103229"/>
                  <a:pt x="287049" y="103229"/>
                  <a:pt x="288485" y="103229"/>
                </a:cubicBezTo>
                <a:lnTo>
                  <a:pt x="314333" y="103229"/>
                </a:lnTo>
                <a:cubicBezTo>
                  <a:pt x="312897" y="104663"/>
                  <a:pt x="312897" y="106097"/>
                  <a:pt x="297101" y="136205"/>
                </a:cubicBezTo>
                <a:cubicBezTo>
                  <a:pt x="288485" y="150543"/>
                  <a:pt x="287049" y="153410"/>
                  <a:pt x="287049" y="156278"/>
                </a:cubicBezTo>
                <a:cubicBezTo>
                  <a:pt x="287049" y="162013"/>
                  <a:pt x="291357" y="163446"/>
                  <a:pt x="298537" y="163446"/>
                </a:cubicBezTo>
                <a:lnTo>
                  <a:pt x="302845" y="163446"/>
                </a:lnTo>
                <a:cubicBezTo>
                  <a:pt x="304281" y="163446"/>
                  <a:pt x="304281" y="163446"/>
                  <a:pt x="305717" y="162013"/>
                </a:cubicBezTo>
                <a:cubicBezTo>
                  <a:pt x="312897" y="144808"/>
                  <a:pt x="314333" y="140507"/>
                  <a:pt x="334437" y="100362"/>
                </a:cubicBezTo>
                <a:cubicBezTo>
                  <a:pt x="335873" y="98928"/>
                  <a:pt x="335873" y="97494"/>
                  <a:pt x="335873" y="96061"/>
                </a:cubicBezTo>
                <a:lnTo>
                  <a:pt x="337309" y="90326"/>
                </a:lnTo>
                <a:cubicBezTo>
                  <a:pt x="337309" y="88892"/>
                  <a:pt x="335873" y="88892"/>
                  <a:pt x="334437" y="88892"/>
                </a:cubicBezTo>
                <a:close/>
                <a:moveTo>
                  <a:pt x="466547" y="87458"/>
                </a:moveTo>
                <a:cubicBezTo>
                  <a:pt x="452187" y="87458"/>
                  <a:pt x="439263" y="93193"/>
                  <a:pt x="439263" y="107531"/>
                </a:cubicBezTo>
                <a:cubicBezTo>
                  <a:pt x="439263" y="114699"/>
                  <a:pt x="442135" y="119001"/>
                  <a:pt x="450751" y="119001"/>
                </a:cubicBezTo>
                <a:cubicBezTo>
                  <a:pt x="453623" y="119001"/>
                  <a:pt x="453623" y="117567"/>
                  <a:pt x="453623" y="116133"/>
                </a:cubicBezTo>
                <a:cubicBezTo>
                  <a:pt x="455059" y="110398"/>
                  <a:pt x="456495" y="103229"/>
                  <a:pt x="463675" y="103229"/>
                </a:cubicBezTo>
                <a:cubicBezTo>
                  <a:pt x="467983" y="103229"/>
                  <a:pt x="470855" y="106097"/>
                  <a:pt x="470855" y="108964"/>
                </a:cubicBezTo>
                <a:cubicBezTo>
                  <a:pt x="470855" y="121868"/>
                  <a:pt x="439263" y="139073"/>
                  <a:pt x="434955" y="147675"/>
                </a:cubicBezTo>
                <a:cubicBezTo>
                  <a:pt x="434955" y="147675"/>
                  <a:pt x="434955" y="149109"/>
                  <a:pt x="434955" y="149109"/>
                </a:cubicBezTo>
                <a:lnTo>
                  <a:pt x="434955" y="156278"/>
                </a:lnTo>
                <a:cubicBezTo>
                  <a:pt x="434955" y="162013"/>
                  <a:pt x="437827" y="163446"/>
                  <a:pt x="445007" y="163446"/>
                </a:cubicBezTo>
                <a:lnTo>
                  <a:pt x="479471" y="163446"/>
                </a:lnTo>
                <a:cubicBezTo>
                  <a:pt x="485215" y="163446"/>
                  <a:pt x="486651" y="160579"/>
                  <a:pt x="488087" y="156278"/>
                </a:cubicBezTo>
                <a:lnTo>
                  <a:pt x="488087" y="150543"/>
                </a:lnTo>
                <a:cubicBezTo>
                  <a:pt x="488087" y="149109"/>
                  <a:pt x="486651" y="149109"/>
                  <a:pt x="486651" y="149109"/>
                </a:cubicBezTo>
                <a:lnTo>
                  <a:pt x="459367" y="149109"/>
                </a:lnTo>
                <a:cubicBezTo>
                  <a:pt x="465111" y="143374"/>
                  <a:pt x="490959" y="127603"/>
                  <a:pt x="490959" y="107531"/>
                </a:cubicBezTo>
                <a:cubicBezTo>
                  <a:pt x="490959" y="97494"/>
                  <a:pt x="485215" y="87458"/>
                  <a:pt x="466547" y="87458"/>
                </a:cubicBezTo>
                <a:close/>
                <a:moveTo>
                  <a:pt x="420596" y="0"/>
                </a:moveTo>
                <a:cubicBezTo>
                  <a:pt x="525422" y="0"/>
                  <a:pt x="610145" y="57350"/>
                  <a:pt x="610145" y="127603"/>
                </a:cubicBezTo>
                <a:cubicBezTo>
                  <a:pt x="610145" y="187820"/>
                  <a:pt x="536910" y="229398"/>
                  <a:pt x="462239" y="252338"/>
                </a:cubicBezTo>
                <a:cubicBezTo>
                  <a:pt x="386132" y="273844"/>
                  <a:pt x="278434" y="291049"/>
                  <a:pt x="278434" y="291049"/>
                </a:cubicBezTo>
                <a:lnTo>
                  <a:pt x="311461" y="232266"/>
                </a:lnTo>
                <a:cubicBezTo>
                  <a:pt x="262638" y="207892"/>
                  <a:pt x="231046" y="170615"/>
                  <a:pt x="231046" y="127603"/>
                </a:cubicBezTo>
                <a:cubicBezTo>
                  <a:pt x="231046" y="57350"/>
                  <a:pt x="315769" y="0"/>
                  <a:pt x="42059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unhealthy-medical-condition_45911">
            <a:extLst>
              <a:ext uri="{FF2B5EF4-FFF2-40B4-BE49-F238E27FC236}">
                <a16:creationId xmlns:a16="http://schemas.microsoft.com/office/drawing/2014/main" id="{4CC27F0E-7A4D-4044-5FEF-BAF5D2249E0F}"/>
              </a:ext>
            </a:extLst>
          </p:cNvPr>
          <p:cNvSpPr/>
          <p:nvPr/>
        </p:nvSpPr>
        <p:spPr>
          <a:xfrm>
            <a:off x="5613113" y="4311739"/>
            <a:ext cx="757854" cy="723889"/>
          </a:xfrm>
          <a:custGeom>
            <a:avLst/>
            <a:gdLst>
              <a:gd name="connsiteX0" fmla="*/ 320658 w 609332"/>
              <a:gd name="connsiteY0" fmla="*/ 366164 h 582024"/>
              <a:gd name="connsiteX1" fmla="*/ 321119 w 609332"/>
              <a:gd name="connsiteY1" fmla="*/ 366164 h 582024"/>
              <a:gd name="connsiteX2" fmla="*/ 369341 w 609332"/>
              <a:gd name="connsiteY2" fmla="*/ 366164 h 582024"/>
              <a:gd name="connsiteX3" fmla="*/ 369802 w 609332"/>
              <a:gd name="connsiteY3" fmla="*/ 366164 h 582024"/>
              <a:gd name="connsiteX4" fmla="*/ 406315 w 609332"/>
              <a:gd name="connsiteY4" fmla="*/ 402985 h 582024"/>
              <a:gd name="connsiteX5" fmla="*/ 406315 w 609332"/>
              <a:gd name="connsiteY5" fmla="*/ 545204 h 582024"/>
              <a:gd name="connsiteX6" fmla="*/ 369433 w 609332"/>
              <a:gd name="connsiteY6" fmla="*/ 582024 h 582024"/>
              <a:gd name="connsiteX7" fmla="*/ 321119 w 609332"/>
              <a:gd name="connsiteY7" fmla="*/ 582024 h 582024"/>
              <a:gd name="connsiteX8" fmla="*/ 284237 w 609332"/>
              <a:gd name="connsiteY8" fmla="*/ 545204 h 582024"/>
              <a:gd name="connsiteX9" fmla="*/ 284237 w 609332"/>
              <a:gd name="connsiteY9" fmla="*/ 402985 h 582024"/>
              <a:gd name="connsiteX10" fmla="*/ 320658 w 609332"/>
              <a:gd name="connsiteY10" fmla="*/ 366164 h 582024"/>
              <a:gd name="connsiteX11" fmla="*/ 61946 w 609332"/>
              <a:gd name="connsiteY11" fmla="*/ 92794 h 582024"/>
              <a:gd name="connsiteX12" fmla="*/ 68768 w 609332"/>
              <a:gd name="connsiteY12" fmla="*/ 92794 h 582024"/>
              <a:gd name="connsiteX13" fmla="*/ 68768 w 609332"/>
              <a:gd name="connsiteY13" fmla="*/ 141852 h 582024"/>
              <a:gd name="connsiteX14" fmla="*/ 61946 w 609332"/>
              <a:gd name="connsiteY14" fmla="*/ 141852 h 582024"/>
              <a:gd name="connsiteX15" fmla="*/ 49179 w 609332"/>
              <a:gd name="connsiteY15" fmla="*/ 154645 h 582024"/>
              <a:gd name="connsiteX16" fmla="*/ 49179 w 609332"/>
              <a:gd name="connsiteY16" fmla="*/ 256811 h 582024"/>
              <a:gd name="connsiteX17" fmla="*/ 61946 w 609332"/>
              <a:gd name="connsiteY17" fmla="*/ 269558 h 582024"/>
              <a:gd name="connsiteX18" fmla="*/ 307887 w 609332"/>
              <a:gd name="connsiteY18" fmla="*/ 269558 h 582024"/>
              <a:gd name="connsiteX19" fmla="*/ 369833 w 609332"/>
              <a:gd name="connsiteY19" fmla="*/ 331410 h 582024"/>
              <a:gd name="connsiteX20" fmla="*/ 369833 w 609332"/>
              <a:gd name="connsiteY20" fmla="*/ 347747 h 582024"/>
              <a:gd name="connsiteX21" fmla="*/ 369418 w 609332"/>
              <a:gd name="connsiteY21" fmla="*/ 347747 h 582024"/>
              <a:gd name="connsiteX22" fmla="*/ 321115 w 609332"/>
              <a:gd name="connsiteY22" fmla="*/ 347747 h 582024"/>
              <a:gd name="connsiteX23" fmla="*/ 320654 w 609332"/>
              <a:gd name="connsiteY23" fmla="*/ 347747 h 582024"/>
              <a:gd name="connsiteX24" fmla="*/ 320654 w 609332"/>
              <a:gd name="connsiteY24" fmla="*/ 331410 h 582024"/>
              <a:gd name="connsiteX25" fmla="*/ 307887 w 609332"/>
              <a:gd name="connsiteY25" fmla="*/ 318662 h 582024"/>
              <a:gd name="connsiteX26" fmla="*/ 61946 w 609332"/>
              <a:gd name="connsiteY26" fmla="*/ 318662 h 582024"/>
              <a:gd name="connsiteX27" fmla="*/ 0 w 609332"/>
              <a:gd name="connsiteY27" fmla="*/ 256811 h 582024"/>
              <a:gd name="connsiteX28" fmla="*/ 0 w 609332"/>
              <a:gd name="connsiteY28" fmla="*/ 154645 h 582024"/>
              <a:gd name="connsiteX29" fmla="*/ 61946 w 609332"/>
              <a:gd name="connsiteY29" fmla="*/ 92794 h 582024"/>
              <a:gd name="connsiteX30" fmla="*/ 142510 w 609332"/>
              <a:gd name="connsiteY30" fmla="*/ 0 h 582024"/>
              <a:gd name="connsiteX31" fmla="*/ 572458 w 609332"/>
              <a:gd name="connsiteY31" fmla="*/ 0 h 582024"/>
              <a:gd name="connsiteX32" fmla="*/ 609332 w 609332"/>
              <a:gd name="connsiteY32" fmla="*/ 36817 h 582024"/>
              <a:gd name="connsiteX33" fmla="*/ 609332 w 609332"/>
              <a:gd name="connsiteY33" fmla="*/ 163377 h 582024"/>
              <a:gd name="connsiteX34" fmla="*/ 572458 w 609332"/>
              <a:gd name="connsiteY34" fmla="*/ 200194 h 582024"/>
              <a:gd name="connsiteX35" fmla="*/ 142510 w 609332"/>
              <a:gd name="connsiteY35" fmla="*/ 200194 h 582024"/>
              <a:gd name="connsiteX36" fmla="*/ 105636 w 609332"/>
              <a:gd name="connsiteY36" fmla="*/ 163377 h 582024"/>
              <a:gd name="connsiteX37" fmla="*/ 105636 w 609332"/>
              <a:gd name="connsiteY37" fmla="*/ 36817 h 582024"/>
              <a:gd name="connsiteX38" fmla="*/ 142510 w 609332"/>
              <a:gd name="connsiteY38" fmla="*/ 0 h 58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332" h="582024">
                <a:moveTo>
                  <a:pt x="320658" y="366164"/>
                </a:moveTo>
                <a:lnTo>
                  <a:pt x="321119" y="366164"/>
                </a:lnTo>
                <a:lnTo>
                  <a:pt x="369341" y="366164"/>
                </a:lnTo>
                <a:lnTo>
                  <a:pt x="369802" y="366164"/>
                </a:lnTo>
                <a:cubicBezTo>
                  <a:pt x="389995" y="366394"/>
                  <a:pt x="406223" y="382779"/>
                  <a:pt x="406315" y="402985"/>
                </a:cubicBezTo>
                <a:lnTo>
                  <a:pt x="406315" y="545204"/>
                </a:lnTo>
                <a:cubicBezTo>
                  <a:pt x="406315" y="565547"/>
                  <a:pt x="389764" y="582024"/>
                  <a:pt x="369433" y="582024"/>
                </a:cubicBezTo>
                <a:lnTo>
                  <a:pt x="321119" y="582024"/>
                </a:lnTo>
                <a:cubicBezTo>
                  <a:pt x="300742" y="582024"/>
                  <a:pt x="284237" y="565547"/>
                  <a:pt x="284237" y="545204"/>
                </a:cubicBezTo>
                <a:lnTo>
                  <a:pt x="284237" y="402985"/>
                </a:lnTo>
                <a:cubicBezTo>
                  <a:pt x="284237" y="382779"/>
                  <a:pt x="300511" y="366394"/>
                  <a:pt x="320658" y="366164"/>
                </a:cubicBezTo>
                <a:close/>
                <a:moveTo>
                  <a:pt x="61946" y="92794"/>
                </a:moveTo>
                <a:lnTo>
                  <a:pt x="68768" y="92794"/>
                </a:lnTo>
                <a:lnTo>
                  <a:pt x="68768" y="141852"/>
                </a:lnTo>
                <a:lnTo>
                  <a:pt x="61946" y="141852"/>
                </a:lnTo>
                <a:cubicBezTo>
                  <a:pt x="54894" y="141852"/>
                  <a:pt x="49179" y="147558"/>
                  <a:pt x="49179" y="154645"/>
                </a:cubicBezTo>
                <a:lnTo>
                  <a:pt x="49179" y="256811"/>
                </a:lnTo>
                <a:cubicBezTo>
                  <a:pt x="49179" y="263852"/>
                  <a:pt x="54894" y="269558"/>
                  <a:pt x="61946" y="269558"/>
                </a:cubicBezTo>
                <a:lnTo>
                  <a:pt x="307887" y="269558"/>
                </a:lnTo>
                <a:cubicBezTo>
                  <a:pt x="342040" y="269558"/>
                  <a:pt x="369833" y="297309"/>
                  <a:pt x="369833" y="331410"/>
                </a:cubicBezTo>
                <a:lnTo>
                  <a:pt x="369833" y="347747"/>
                </a:lnTo>
                <a:lnTo>
                  <a:pt x="369418" y="347747"/>
                </a:lnTo>
                <a:lnTo>
                  <a:pt x="321115" y="347747"/>
                </a:lnTo>
                <a:lnTo>
                  <a:pt x="320654" y="347747"/>
                </a:lnTo>
                <a:lnTo>
                  <a:pt x="320654" y="331410"/>
                </a:lnTo>
                <a:cubicBezTo>
                  <a:pt x="320654" y="324369"/>
                  <a:pt x="314939" y="318662"/>
                  <a:pt x="307887" y="318662"/>
                </a:cubicBezTo>
                <a:lnTo>
                  <a:pt x="61946" y="318662"/>
                </a:lnTo>
                <a:cubicBezTo>
                  <a:pt x="27793" y="318662"/>
                  <a:pt x="0" y="290912"/>
                  <a:pt x="0" y="256811"/>
                </a:cubicBezTo>
                <a:lnTo>
                  <a:pt x="0" y="154645"/>
                </a:lnTo>
                <a:cubicBezTo>
                  <a:pt x="0" y="120498"/>
                  <a:pt x="27793" y="92794"/>
                  <a:pt x="61946" y="92794"/>
                </a:cubicBezTo>
                <a:close/>
                <a:moveTo>
                  <a:pt x="142510" y="0"/>
                </a:moveTo>
                <a:lnTo>
                  <a:pt x="572458" y="0"/>
                </a:lnTo>
                <a:cubicBezTo>
                  <a:pt x="592785" y="0"/>
                  <a:pt x="609332" y="16430"/>
                  <a:pt x="609332" y="36817"/>
                </a:cubicBezTo>
                <a:lnTo>
                  <a:pt x="609332" y="163377"/>
                </a:lnTo>
                <a:cubicBezTo>
                  <a:pt x="609332" y="183718"/>
                  <a:pt x="592785" y="200194"/>
                  <a:pt x="572458" y="200194"/>
                </a:cubicBezTo>
                <a:lnTo>
                  <a:pt x="142510" y="200194"/>
                </a:lnTo>
                <a:cubicBezTo>
                  <a:pt x="122183" y="200194"/>
                  <a:pt x="105636" y="183718"/>
                  <a:pt x="105636" y="163377"/>
                </a:cubicBezTo>
                <a:lnTo>
                  <a:pt x="105636" y="36817"/>
                </a:lnTo>
                <a:cubicBezTo>
                  <a:pt x="105636" y="16476"/>
                  <a:pt x="122183" y="0"/>
                  <a:pt x="1425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任意多边形: 形状 40">
            <a:extLst>
              <a:ext uri="{FF2B5EF4-FFF2-40B4-BE49-F238E27FC236}">
                <a16:creationId xmlns:a16="http://schemas.microsoft.com/office/drawing/2014/main" id="{DF937A9E-C0BD-B1E3-EF33-F2119F249ECF}"/>
              </a:ext>
            </a:extLst>
          </p:cNvPr>
          <p:cNvSpPr/>
          <p:nvPr/>
        </p:nvSpPr>
        <p:spPr>
          <a:xfrm>
            <a:off x="2605101" y="4249062"/>
            <a:ext cx="785251" cy="744756"/>
          </a:xfrm>
          <a:custGeom>
            <a:avLst/>
            <a:gdLst>
              <a:gd name="connsiteX0" fmla="*/ 569888 w 604984"/>
              <a:gd name="connsiteY0" fmla="*/ 200263 h 573785"/>
              <a:gd name="connsiteX1" fmla="*/ 603313 w 604984"/>
              <a:gd name="connsiteY1" fmla="*/ 233640 h 573785"/>
              <a:gd name="connsiteX2" fmla="*/ 591614 w 604984"/>
              <a:gd name="connsiteY2" fmla="*/ 245322 h 573785"/>
              <a:gd name="connsiteX3" fmla="*/ 556519 w 604984"/>
              <a:gd name="connsiteY3" fmla="*/ 211945 h 573785"/>
              <a:gd name="connsiteX4" fmla="*/ 556519 w 604984"/>
              <a:gd name="connsiteY4" fmla="*/ 148528 h 573785"/>
              <a:gd name="connsiteX5" fmla="*/ 604984 w 604984"/>
              <a:gd name="connsiteY5" fmla="*/ 148528 h 573785"/>
              <a:gd name="connsiteX6" fmla="*/ 604984 w 604984"/>
              <a:gd name="connsiteY6" fmla="*/ 165217 h 573785"/>
              <a:gd name="connsiteX7" fmla="*/ 556519 w 604984"/>
              <a:gd name="connsiteY7" fmla="*/ 165217 h 573785"/>
              <a:gd name="connsiteX8" fmla="*/ 591614 w 604984"/>
              <a:gd name="connsiteY8" fmla="*/ 68423 h 573785"/>
              <a:gd name="connsiteX9" fmla="*/ 603313 w 604984"/>
              <a:gd name="connsiteY9" fmla="*/ 81774 h 573785"/>
              <a:gd name="connsiteX10" fmla="*/ 569888 w 604984"/>
              <a:gd name="connsiteY10" fmla="*/ 113482 h 573785"/>
              <a:gd name="connsiteX11" fmla="*/ 556519 w 604984"/>
              <a:gd name="connsiteY11" fmla="*/ 101800 h 573785"/>
              <a:gd name="connsiteX12" fmla="*/ 536464 w 604984"/>
              <a:gd name="connsiteY12" fmla="*/ 66754 h 573785"/>
              <a:gd name="connsiteX13" fmla="*/ 536464 w 604984"/>
              <a:gd name="connsiteY13" fmla="*/ 235309 h 573785"/>
              <a:gd name="connsiteX14" fmla="*/ 467944 w 604984"/>
              <a:gd name="connsiteY14" fmla="*/ 221958 h 573785"/>
              <a:gd name="connsiteX15" fmla="*/ 461259 w 604984"/>
              <a:gd name="connsiteY15" fmla="*/ 245322 h 573785"/>
              <a:gd name="connsiteX16" fmla="*/ 369341 w 604984"/>
              <a:gd name="connsiteY16" fmla="*/ 372155 h 573785"/>
              <a:gd name="connsiteX17" fmla="*/ 339259 w 604984"/>
              <a:gd name="connsiteY17" fmla="*/ 388843 h 573785"/>
              <a:gd name="connsiteX18" fmla="*/ 307506 w 604984"/>
              <a:gd name="connsiteY18" fmla="*/ 377161 h 573785"/>
              <a:gd name="connsiteX19" fmla="*/ 252355 w 604984"/>
              <a:gd name="connsiteY19" fmla="*/ 322089 h 573785"/>
              <a:gd name="connsiteX20" fmla="*/ 252355 w 604984"/>
              <a:gd name="connsiteY20" fmla="*/ 573785 h 573785"/>
              <a:gd name="connsiteX21" fmla="*/ 24376 w 604984"/>
              <a:gd name="connsiteY21" fmla="*/ 573785 h 573785"/>
              <a:gd name="connsiteX22" fmla="*/ 12116 w 604984"/>
              <a:gd name="connsiteY22" fmla="*/ 568871 h 573785"/>
              <a:gd name="connsiteX23" fmla="*/ 0 w 604984"/>
              <a:gd name="connsiteY23" fmla="*/ 540709 h 573785"/>
              <a:gd name="connsiteX24" fmla="*/ 0 w 604984"/>
              <a:gd name="connsiteY24" fmla="*/ 277030 h 573785"/>
              <a:gd name="connsiteX25" fmla="*/ 41781 w 604984"/>
              <a:gd name="connsiteY25" fmla="*/ 236978 h 573785"/>
              <a:gd name="connsiteX26" fmla="*/ 128684 w 604984"/>
              <a:gd name="connsiteY26" fmla="*/ 236978 h 573785"/>
              <a:gd name="connsiteX27" fmla="*/ 143726 w 604984"/>
              <a:gd name="connsiteY27" fmla="*/ 257004 h 573785"/>
              <a:gd name="connsiteX28" fmla="*/ 115315 w 604984"/>
              <a:gd name="connsiteY28" fmla="*/ 415545 h 573785"/>
              <a:gd name="connsiteX29" fmla="*/ 153753 w 604984"/>
              <a:gd name="connsiteY29" fmla="*/ 452260 h 573785"/>
              <a:gd name="connsiteX30" fmla="*/ 192191 w 604984"/>
              <a:gd name="connsiteY30" fmla="*/ 415545 h 573785"/>
              <a:gd name="connsiteX31" fmla="*/ 163780 w 604984"/>
              <a:gd name="connsiteY31" fmla="*/ 257004 h 573785"/>
              <a:gd name="connsiteX32" fmla="*/ 178821 w 604984"/>
              <a:gd name="connsiteY32" fmla="*/ 236978 h 573785"/>
              <a:gd name="connsiteX33" fmla="*/ 265725 w 604984"/>
              <a:gd name="connsiteY33" fmla="*/ 236978 h 573785"/>
              <a:gd name="connsiteX34" fmla="*/ 294136 w 604984"/>
              <a:gd name="connsiteY34" fmla="*/ 248660 h 573785"/>
              <a:gd name="connsiteX35" fmla="*/ 330903 w 604984"/>
              <a:gd name="connsiteY35" fmla="*/ 287043 h 573785"/>
              <a:gd name="connsiteX36" fmla="*/ 389396 w 604984"/>
              <a:gd name="connsiteY36" fmla="*/ 205269 h 573785"/>
              <a:gd name="connsiteX37" fmla="*/ 347615 w 604984"/>
              <a:gd name="connsiteY37" fmla="*/ 195256 h 573785"/>
              <a:gd name="connsiteX38" fmla="*/ 347615 w 604984"/>
              <a:gd name="connsiteY38" fmla="*/ 213614 h 573785"/>
              <a:gd name="connsiteX39" fmla="*/ 317533 w 604984"/>
              <a:gd name="connsiteY39" fmla="*/ 213614 h 573785"/>
              <a:gd name="connsiteX40" fmla="*/ 317533 w 604984"/>
              <a:gd name="connsiteY40" fmla="*/ 88450 h 573785"/>
              <a:gd name="connsiteX41" fmla="*/ 347615 w 604984"/>
              <a:gd name="connsiteY41" fmla="*/ 88450 h 573785"/>
              <a:gd name="connsiteX42" fmla="*/ 347615 w 604984"/>
              <a:gd name="connsiteY42" fmla="*/ 106807 h 573785"/>
              <a:gd name="connsiteX43" fmla="*/ 153753 w 604984"/>
              <a:gd name="connsiteY43" fmla="*/ 0 h 573785"/>
              <a:gd name="connsiteX44" fmla="*/ 245670 w 604984"/>
              <a:gd name="connsiteY44" fmla="*/ 88450 h 573785"/>
              <a:gd name="connsiteX45" fmla="*/ 153753 w 604984"/>
              <a:gd name="connsiteY45" fmla="*/ 210276 h 573785"/>
              <a:gd name="connsiteX46" fmla="*/ 61835 w 604984"/>
              <a:gd name="connsiteY46" fmla="*/ 88450 h 573785"/>
              <a:gd name="connsiteX47" fmla="*/ 153753 w 604984"/>
              <a:gd name="connsiteY47" fmla="*/ 0 h 57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4984" h="573785">
                <a:moveTo>
                  <a:pt x="569888" y="200263"/>
                </a:moveTo>
                <a:lnTo>
                  <a:pt x="603313" y="233640"/>
                </a:lnTo>
                <a:lnTo>
                  <a:pt x="591614" y="245322"/>
                </a:lnTo>
                <a:lnTo>
                  <a:pt x="556519" y="211945"/>
                </a:lnTo>
                <a:close/>
                <a:moveTo>
                  <a:pt x="556519" y="148528"/>
                </a:moveTo>
                <a:lnTo>
                  <a:pt x="604984" y="148528"/>
                </a:lnTo>
                <a:lnTo>
                  <a:pt x="604984" y="165217"/>
                </a:lnTo>
                <a:lnTo>
                  <a:pt x="556519" y="165217"/>
                </a:lnTo>
                <a:close/>
                <a:moveTo>
                  <a:pt x="591614" y="68423"/>
                </a:moveTo>
                <a:lnTo>
                  <a:pt x="603313" y="81774"/>
                </a:lnTo>
                <a:lnTo>
                  <a:pt x="569888" y="113482"/>
                </a:lnTo>
                <a:lnTo>
                  <a:pt x="556519" y="101800"/>
                </a:lnTo>
                <a:close/>
                <a:moveTo>
                  <a:pt x="536464" y="66754"/>
                </a:moveTo>
                <a:lnTo>
                  <a:pt x="536464" y="235309"/>
                </a:lnTo>
                <a:lnTo>
                  <a:pt x="467944" y="221958"/>
                </a:lnTo>
                <a:cubicBezTo>
                  <a:pt x="467944" y="230302"/>
                  <a:pt x="466272" y="238646"/>
                  <a:pt x="461259" y="245322"/>
                </a:cubicBezTo>
                <a:lnTo>
                  <a:pt x="369341" y="372155"/>
                </a:lnTo>
                <a:cubicBezTo>
                  <a:pt x="362656" y="382168"/>
                  <a:pt x="350958" y="388843"/>
                  <a:pt x="339259" y="388843"/>
                </a:cubicBezTo>
                <a:cubicBezTo>
                  <a:pt x="327560" y="390512"/>
                  <a:pt x="315862" y="385506"/>
                  <a:pt x="307506" y="377161"/>
                </a:cubicBezTo>
                <a:lnTo>
                  <a:pt x="252355" y="322089"/>
                </a:lnTo>
                <a:lnTo>
                  <a:pt x="252355" y="573785"/>
                </a:lnTo>
                <a:lnTo>
                  <a:pt x="24376" y="573785"/>
                </a:lnTo>
                <a:lnTo>
                  <a:pt x="12116" y="568871"/>
                </a:lnTo>
                <a:cubicBezTo>
                  <a:pt x="4596" y="561570"/>
                  <a:pt x="0" y="551557"/>
                  <a:pt x="0" y="540709"/>
                </a:cubicBezTo>
                <a:lnTo>
                  <a:pt x="0" y="277030"/>
                </a:lnTo>
                <a:cubicBezTo>
                  <a:pt x="0" y="255335"/>
                  <a:pt x="18384" y="236978"/>
                  <a:pt x="41781" y="236978"/>
                </a:cubicBezTo>
                <a:lnTo>
                  <a:pt x="128684" y="236978"/>
                </a:lnTo>
                <a:lnTo>
                  <a:pt x="143726" y="257004"/>
                </a:lnTo>
                <a:lnTo>
                  <a:pt x="115315" y="415545"/>
                </a:lnTo>
                <a:lnTo>
                  <a:pt x="153753" y="452260"/>
                </a:lnTo>
                <a:lnTo>
                  <a:pt x="192191" y="415545"/>
                </a:lnTo>
                <a:lnTo>
                  <a:pt x="163780" y="257004"/>
                </a:lnTo>
                <a:lnTo>
                  <a:pt x="178821" y="236978"/>
                </a:lnTo>
                <a:lnTo>
                  <a:pt x="265725" y="236978"/>
                </a:lnTo>
                <a:cubicBezTo>
                  <a:pt x="277424" y="236978"/>
                  <a:pt x="287451" y="241984"/>
                  <a:pt x="294136" y="248660"/>
                </a:cubicBezTo>
                <a:lnTo>
                  <a:pt x="330903" y="287043"/>
                </a:lnTo>
                <a:lnTo>
                  <a:pt x="389396" y="205269"/>
                </a:lnTo>
                <a:lnTo>
                  <a:pt x="347615" y="195256"/>
                </a:lnTo>
                <a:lnTo>
                  <a:pt x="347615" y="213614"/>
                </a:lnTo>
                <a:lnTo>
                  <a:pt x="317533" y="213614"/>
                </a:lnTo>
                <a:lnTo>
                  <a:pt x="317533" y="88450"/>
                </a:lnTo>
                <a:lnTo>
                  <a:pt x="347615" y="88450"/>
                </a:lnTo>
                <a:lnTo>
                  <a:pt x="347615" y="106807"/>
                </a:lnTo>
                <a:close/>
                <a:moveTo>
                  <a:pt x="153753" y="0"/>
                </a:moveTo>
                <a:cubicBezTo>
                  <a:pt x="203890" y="0"/>
                  <a:pt x="245670" y="30040"/>
                  <a:pt x="245670" y="88450"/>
                </a:cubicBezTo>
                <a:cubicBezTo>
                  <a:pt x="245670" y="146859"/>
                  <a:pt x="203890" y="210276"/>
                  <a:pt x="153753" y="210276"/>
                </a:cubicBezTo>
                <a:cubicBezTo>
                  <a:pt x="101945" y="210276"/>
                  <a:pt x="61835" y="146859"/>
                  <a:pt x="61835" y="88450"/>
                </a:cubicBezTo>
                <a:cubicBezTo>
                  <a:pt x="61835" y="30040"/>
                  <a:pt x="101945" y="0"/>
                  <a:pt x="1537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Freeform 302">
            <a:extLst>
              <a:ext uri="{FF2B5EF4-FFF2-40B4-BE49-F238E27FC236}">
                <a16:creationId xmlns:a16="http://schemas.microsoft.com/office/drawing/2014/main" id="{2835E259-C661-52CF-53FC-6DBD42484813}"/>
              </a:ext>
            </a:extLst>
          </p:cNvPr>
          <p:cNvSpPr>
            <a:spLocks noEditPoints="1"/>
          </p:cNvSpPr>
          <p:nvPr/>
        </p:nvSpPr>
        <p:spPr bwMode="auto">
          <a:xfrm>
            <a:off x="8694394" y="4149738"/>
            <a:ext cx="2898063" cy="2035037"/>
          </a:xfrm>
          <a:custGeom>
            <a:avLst/>
            <a:gdLst>
              <a:gd name="T0" fmla="*/ 158 w 274"/>
              <a:gd name="T1" fmla="*/ 11 h 192"/>
              <a:gd name="T2" fmla="*/ 164 w 274"/>
              <a:gd name="T3" fmla="*/ 61 h 192"/>
              <a:gd name="T4" fmla="*/ 218 w 274"/>
              <a:gd name="T5" fmla="*/ 26 h 192"/>
              <a:gd name="T6" fmla="*/ 237 w 274"/>
              <a:gd name="T7" fmla="*/ 17 h 192"/>
              <a:gd name="T8" fmla="*/ 258 w 274"/>
              <a:gd name="T9" fmla="*/ 40 h 192"/>
              <a:gd name="T10" fmla="*/ 270 w 274"/>
              <a:gd name="T11" fmla="*/ 85 h 192"/>
              <a:gd name="T12" fmla="*/ 216 w 274"/>
              <a:gd name="T13" fmla="*/ 172 h 192"/>
              <a:gd name="T14" fmla="*/ 115 w 274"/>
              <a:gd name="T15" fmla="*/ 184 h 192"/>
              <a:gd name="T16" fmla="*/ 9 w 274"/>
              <a:gd name="T17" fmla="*/ 191 h 192"/>
              <a:gd name="T18" fmla="*/ 4 w 274"/>
              <a:gd name="T19" fmla="*/ 148 h 192"/>
              <a:gd name="T20" fmla="*/ 26 w 274"/>
              <a:gd name="T21" fmla="*/ 107 h 192"/>
              <a:gd name="T22" fmla="*/ 107 w 274"/>
              <a:gd name="T23" fmla="*/ 57 h 192"/>
              <a:gd name="T24" fmla="*/ 143 w 274"/>
              <a:gd name="T25" fmla="*/ 95 h 192"/>
              <a:gd name="T26" fmla="*/ 155 w 274"/>
              <a:gd name="T27" fmla="*/ 25 h 192"/>
              <a:gd name="T28" fmla="*/ 118 w 274"/>
              <a:gd name="T29" fmla="*/ 88 h 192"/>
              <a:gd name="T30" fmla="*/ 139 w 274"/>
              <a:gd name="T31" fmla="*/ 107 h 192"/>
              <a:gd name="T32" fmla="*/ 154 w 274"/>
              <a:gd name="T33" fmla="*/ 78 h 192"/>
              <a:gd name="T34" fmla="*/ 145 w 274"/>
              <a:gd name="T35" fmla="*/ 140 h 192"/>
              <a:gd name="T36" fmla="*/ 224 w 274"/>
              <a:gd name="T37" fmla="*/ 24 h 192"/>
              <a:gd name="T38" fmla="*/ 156 w 274"/>
              <a:gd name="T39" fmla="*/ 132 h 192"/>
              <a:gd name="T40" fmla="*/ 136 w 274"/>
              <a:gd name="T41" fmla="*/ 156 h 192"/>
              <a:gd name="T42" fmla="*/ 177 w 274"/>
              <a:gd name="T43" fmla="*/ 124 h 192"/>
              <a:gd name="T44" fmla="*/ 234 w 274"/>
              <a:gd name="T45" fmla="*/ 24 h 192"/>
              <a:gd name="T46" fmla="*/ 248 w 274"/>
              <a:gd name="T47" fmla="*/ 32 h 192"/>
              <a:gd name="T48" fmla="*/ 241 w 274"/>
              <a:gd name="T49" fmla="*/ 25 h 192"/>
              <a:gd name="T50" fmla="*/ 213 w 274"/>
              <a:gd name="T51" fmla="*/ 115 h 192"/>
              <a:gd name="T52" fmla="*/ 229 w 274"/>
              <a:gd name="T53" fmla="*/ 64 h 192"/>
              <a:gd name="T54" fmla="*/ 225 w 274"/>
              <a:gd name="T55" fmla="*/ 106 h 192"/>
              <a:gd name="T56" fmla="*/ 233 w 274"/>
              <a:gd name="T57" fmla="*/ 100 h 192"/>
              <a:gd name="T58" fmla="*/ 167 w 274"/>
              <a:gd name="T59" fmla="*/ 145 h 192"/>
              <a:gd name="T60" fmla="*/ 245 w 274"/>
              <a:gd name="T61" fmla="*/ 77 h 192"/>
              <a:gd name="T62" fmla="*/ 239 w 274"/>
              <a:gd name="T63" fmla="*/ 78 h 192"/>
              <a:gd name="T64" fmla="*/ 57 w 274"/>
              <a:gd name="T65" fmla="*/ 64 h 192"/>
              <a:gd name="T66" fmla="*/ 60 w 274"/>
              <a:gd name="T67" fmla="*/ 148 h 192"/>
              <a:gd name="T68" fmla="*/ 117 w 274"/>
              <a:gd name="T69" fmla="*/ 90 h 192"/>
              <a:gd name="T70" fmla="*/ 261 w 274"/>
              <a:gd name="T71" fmla="*/ 61 h 192"/>
              <a:gd name="T72" fmla="*/ 235 w 274"/>
              <a:gd name="T73" fmla="*/ 159 h 192"/>
              <a:gd name="T74" fmla="*/ 165 w 274"/>
              <a:gd name="T75" fmla="*/ 164 h 192"/>
              <a:gd name="T76" fmla="*/ 182 w 274"/>
              <a:gd name="T77" fmla="*/ 169 h 192"/>
              <a:gd name="T78" fmla="*/ 247 w 274"/>
              <a:gd name="T79" fmla="*/ 166 h 192"/>
              <a:gd name="T80" fmla="*/ 270 w 274"/>
              <a:gd name="T81" fmla="*/ 72 h 192"/>
              <a:gd name="T82" fmla="*/ 233 w 274"/>
              <a:gd name="T83" fmla="*/ 133 h 192"/>
              <a:gd name="T84" fmla="*/ 134 w 274"/>
              <a:gd name="T85" fmla="*/ 173 h 192"/>
              <a:gd name="T86" fmla="*/ 249 w 274"/>
              <a:gd name="T87" fmla="*/ 104 h 192"/>
              <a:gd name="T88" fmla="*/ 240 w 274"/>
              <a:gd name="T89" fmla="*/ 74 h 192"/>
              <a:gd name="T90" fmla="*/ 159 w 274"/>
              <a:gd name="T91" fmla="*/ 148 h 192"/>
              <a:gd name="T92" fmla="*/ 206 w 274"/>
              <a:gd name="T93" fmla="*/ 121 h 192"/>
              <a:gd name="T94" fmla="*/ 208 w 274"/>
              <a:gd name="T95" fmla="*/ 116 h 192"/>
              <a:gd name="T96" fmla="*/ 4 w 274"/>
              <a:gd name="T97" fmla="*/ 145 h 192"/>
              <a:gd name="T98" fmla="*/ 79 w 274"/>
              <a:gd name="T99" fmla="*/ 159 h 192"/>
              <a:gd name="T100" fmla="*/ 48 w 274"/>
              <a:gd name="T101" fmla="*/ 156 h 192"/>
              <a:gd name="T102" fmla="*/ 79 w 274"/>
              <a:gd name="T103" fmla="*/ 156 h 192"/>
              <a:gd name="T104" fmla="*/ 12 w 274"/>
              <a:gd name="T105" fmla="*/ 156 h 192"/>
              <a:gd name="T106" fmla="*/ 87 w 274"/>
              <a:gd name="T107" fmla="*/ 167 h 192"/>
              <a:gd name="T108" fmla="*/ 64 w 274"/>
              <a:gd name="T109" fmla="*/ 165 h 192"/>
              <a:gd name="T110" fmla="*/ 11 w 274"/>
              <a:gd name="T111" fmla="*/ 168 h 192"/>
              <a:gd name="T112" fmla="*/ 114 w 274"/>
              <a:gd name="T113" fmla="*/ 179 h 192"/>
              <a:gd name="T114" fmla="*/ 45 w 274"/>
              <a:gd name="T115" fmla="*/ 181 h 192"/>
              <a:gd name="T116" fmla="*/ 17 w 274"/>
              <a:gd name="T117" fmla="*/ 164 h 192"/>
              <a:gd name="T118" fmla="*/ 21 w 274"/>
              <a:gd name="T119" fmla="*/ 179 h 192"/>
              <a:gd name="T120" fmla="*/ 106 w 274"/>
              <a:gd name="T121" fmla="*/ 175 h 192"/>
              <a:gd name="T122" fmla="*/ 133 w 274"/>
              <a:gd name="T123"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192">
                <a:moveTo>
                  <a:pt x="145" y="38"/>
                </a:moveTo>
                <a:cubicBezTo>
                  <a:pt x="145" y="37"/>
                  <a:pt x="145" y="37"/>
                  <a:pt x="145" y="37"/>
                </a:cubicBezTo>
                <a:cubicBezTo>
                  <a:pt x="145" y="38"/>
                  <a:pt x="144" y="37"/>
                  <a:pt x="145" y="37"/>
                </a:cubicBezTo>
                <a:cubicBezTo>
                  <a:pt x="145" y="36"/>
                  <a:pt x="145" y="37"/>
                  <a:pt x="145" y="37"/>
                </a:cubicBezTo>
                <a:cubicBezTo>
                  <a:pt x="145" y="36"/>
                  <a:pt x="146" y="35"/>
                  <a:pt x="146" y="35"/>
                </a:cubicBezTo>
                <a:cubicBezTo>
                  <a:pt x="147" y="33"/>
                  <a:pt x="149" y="30"/>
                  <a:pt x="151" y="28"/>
                </a:cubicBezTo>
                <a:cubicBezTo>
                  <a:pt x="152" y="22"/>
                  <a:pt x="159" y="18"/>
                  <a:pt x="158" y="11"/>
                </a:cubicBezTo>
                <a:cubicBezTo>
                  <a:pt x="159" y="12"/>
                  <a:pt x="160" y="9"/>
                  <a:pt x="159" y="8"/>
                </a:cubicBezTo>
                <a:cubicBezTo>
                  <a:pt x="161" y="7"/>
                  <a:pt x="161" y="1"/>
                  <a:pt x="163" y="0"/>
                </a:cubicBezTo>
                <a:cubicBezTo>
                  <a:pt x="165" y="2"/>
                  <a:pt x="165" y="6"/>
                  <a:pt x="166" y="10"/>
                </a:cubicBezTo>
                <a:cubicBezTo>
                  <a:pt x="166" y="12"/>
                  <a:pt x="167" y="14"/>
                  <a:pt x="168" y="15"/>
                </a:cubicBezTo>
                <a:cubicBezTo>
                  <a:pt x="168" y="18"/>
                  <a:pt x="168" y="22"/>
                  <a:pt x="168" y="25"/>
                </a:cubicBezTo>
                <a:cubicBezTo>
                  <a:pt x="168" y="30"/>
                  <a:pt x="168" y="34"/>
                  <a:pt x="169" y="37"/>
                </a:cubicBezTo>
                <a:cubicBezTo>
                  <a:pt x="168" y="45"/>
                  <a:pt x="166" y="53"/>
                  <a:pt x="164" y="61"/>
                </a:cubicBezTo>
                <a:cubicBezTo>
                  <a:pt x="169" y="56"/>
                  <a:pt x="174" y="51"/>
                  <a:pt x="180" y="47"/>
                </a:cubicBezTo>
                <a:cubicBezTo>
                  <a:pt x="181" y="46"/>
                  <a:pt x="183" y="44"/>
                  <a:pt x="184" y="43"/>
                </a:cubicBezTo>
                <a:cubicBezTo>
                  <a:pt x="186" y="42"/>
                  <a:pt x="188" y="42"/>
                  <a:pt x="189" y="40"/>
                </a:cubicBezTo>
                <a:cubicBezTo>
                  <a:pt x="190" y="40"/>
                  <a:pt x="190" y="40"/>
                  <a:pt x="190" y="40"/>
                </a:cubicBezTo>
                <a:cubicBezTo>
                  <a:pt x="194" y="37"/>
                  <a:pt x="198" y="36"/>
                  <a:pt x="202" y="33"/>
                </a:cubicBezTo>
                <a:cubicBezTo>
                  <a:pt x="207" y="31"/>
                  <a:pt x="211" y="29"/>
                  <a:pt x="216" y="27"/>
                </a:cubicBezTo>
                <a:cubicBezTo>
                  <a:pt x="216" y="27"/>
                  <a:pt x="217" y="26"/>
                  <a:pt x="218" y="26"/>
                </a:cubicBezTo>
                <a:cubicBezTo>
                  <a:pt x="218" y="25"/>
                  <a:pt x="219" y="24"/>
                  <a:pt x="219" y="24"/>
                </a:cubicBezTo>
                <a:cubicBezTo>
                  <a:pt x="220" y="23"/>
                  <a:pt x="221" y="23"/>
                  <a:pt x="221" y="23"/>
                </a:cubicBezTo>
                <a:cubicBezTo>
                  <a:pt x="224" y="21"/>
                  <a:pt x="225" y="17"/>
                  <a:pt x="227" y="14"/>
                </a:cubicBezTo>
                <a:cubicBezTo>
                  <a:pt x="227" y="13"/>
                  <a:pt x="226" y="12"/>
                  <a:pt x="227" y="11"/>
                </a:cubicBezTo>
                <a:cubicBezTo>
                  <a:pt x="228" y="11"/>
                  <a:pt x="228" y="12"/>
                  <a:pt x="228" y="11"/>
                </a:cubicBezTo>
                <a:cubicBezTo>
                  <a:pt x="229" y="14"/>
                  <a:pt x="230" y="17"/>
                  <a:pt x="230" y="19"/>
                </a:cubicBezTo>
                <a:cubicBezTo>
                  <a:pt x="233" y="19"/>
                  <a:pt x="234" y="18"/>
                  <a:pt x="237" y="17"/>
                </a:cubicBezTo>
                <a:cubicBezTo>
                  <a:pt x="238" y="19"/>
                  <a:pt x="240" y="21"/>
                  <a:pt x="241" y="23"/>
                </a:cubicBezTo>
                <a:cubicBezTo>
                  <a:pt x="242" y="23"/>
                  <a:pt x="243" y="21"/>
                  <a:pt x="243" y="22"/>
                </a:cubicBezTo>
                <a:cubicBezTo>
                  <a:pt x="245" y="22"/>
                  <a:pt x="244" y="26"/>
                  <a:pt x="246" y="27"/>
                </a:cubicBezTo>
                <a:cubicBezTo>
                  <a:pt x="247" y="26"/>
                  <a:pt x="249" y="25"/>
                  <a:pt x="250" y="26"/>
                </a:cubicBezTo>
                <a:cubicBezTo>
                  <a:pt x="252" y="31"/>
                  <a:pt x="250" y="37"/>
                  <a:pt x="249" y="41"/>
                </a:cubicBezTo>
                <a:cubicBezTo>
                  <a:pt x="250" y="41"/>
                  <a:pt x="252" y="41"/>
                  <a:pt x="254" y="41"/>
                </a:cubicBezTo>
                <a:cubicBezTo>
                  <a:pt x="256" y="41"/>
                  <a:pt x="256" y="39"/>
                  <a:pt x="258" y="40"/>
                </a:cubicBezTo>
                <a:cubicBezTo>
                  <a:pt x="258" y="41"/>
                  <a:pt x="257" y="43"/>
                  <a:pt x="257" y="44"/>
                </a:cubicBezTo>
                <a:cubicBezTo>
                  <a:pt x="256" y="48"/>
                  <a:pt x="255" y="52"/>
                  <a:pt x="254" y="56"/>
                </a:cubicBezTo>
                <a:cubicBezTo>
                  <a:pt x="260" y="56"/>
                  <a:pt x="265" y="55"/>
                  <a:pt x="270" y="55"/>
                </a:cubicBezTo>
                <a:cubicBezTo>
                  <a:pt x="273" y="58"/>
                  <a:pt x="274" y="60"/>
                  <a:pt x="273" y="65"/>
                </a:cubicBezTo>
                <a:cubicBezTo>
                  <a:pt x="273" y="67"/>
                  <a:pt x="272" y="70"/>
                  <a:pt x="271" y="73"/>
                </a:cubicBezTo>
                <a:cubicBezTo>
                  <a:pt x="271" y="75"/>
                  <a:pt x="271" y="78"/>
                  <a:pt x="271" y="80"/>
                </a:cubicBezTo>
                <a:cubicBezTo>
                  <a:pt x="271" y="82"/>
                  <a:pt x="270" y="83"/>
                  <a:pt x="270" y="85"/>
                </a:cubicBezTo>
                <a:cubicBezTo>
                  <a:pt x="269" y="88"/>
                  <a:pt x="268" y="90"/>
                  <a:pt x="267" y="93"/>
                </a:cubicBezTo>
                <a:cubicBezTo>
                  <a:pt x="264" y="107"/>
                  <a:pt x="261" y="121"/>
                  <a:pt x="257" y="133"/>
                </a:cubicBezTo>
                <a:cubicBezTo>
                  <a:pt x="256" y="137"/>
                  <a:pt x="255" y="141"/>
                  <a:pt x="254" y="145"/>
                </a:cubicBezTo>
                <a:cubicBezTo>
                  <a:pt x="253" y="154"/>
                  <a:pt x="251" y="161"/>
                  <a:pt x="248" y="168"/>
                </a:cubicBezTo>
                <a:cubicBezTo>
                  <a:pt x="247" y="169"/>
                  <a:pt x="246" y="169"/>
                  <a:pt x="245" y="170"/>
                </a:cubicBezTo>
                <a:cubicBezTo>
                  <a:pt x="242" y="170"/>
                  <a:pt x="239" y="170"/>
                  <a:pt x="235" y="170"/>
                </a:cubicBezTo>
                <a:cubicBezTo>
                  <a:pt x="228" y="169"/>
                  <a:pt x="222" y="171"/>
                  <a:pt x="216" y="172"/>
                </a:cubicBezTo>
                <a:cubicBezTo>
                  <a:pt x="213" y="172"/>
                  <a:pt x="211" y="171"/>
                  <a:pt x="209" y="173"/>
                </a:cubicBezTo>
                <a:cubicBezTo>
                  <a:pt x="198" y="173"/>
                  <a:pt x="186" y="174"/>
                  <a:pt x="174" y="175"/>
                </a:cubicBezTo>
                <a:cubicBezTo>
                  <a:pt x="161" y="176"/>
                  <a:pt x="148" y="177"/>
                  <a:pt x="137" y="181"/>
                </a:cubicBezTo>
                <a:cubicBezTo>
                  <a:pt x="136" y="181"/>
                  <a:pt x="136" y="181"/>
                  <a:pt x="136" y="181"/>
                </a:cubicBezTo>
                <a:cubicBezTo>
                  <a:pt x="133" y="182"/>
                  <a:pt x="132" y="184"/>
                  <a:pt x="129" y="185"/>
                </a:cubicBezTo>
                <a:cubicBezTo>
                  <a:pt x="126" y="185"/>
                  <a:pt x="123" y="185"/>
                  <a:pt x="120" y="185"/>
                </a:cubicBezTo>
                <a:cubicBezTo>
                  <a:pt x="119" y="185"/>
                  <a:pt x="116" y="184"/>
                  <a:pt x="115" y="184"/>
                </a:cubicBezTo>
                <a:cubicBezTo>
                  <a:pt x="112" y="184"/>
                  <a:pt x="107" y="184"/>
                  <a:pt x="104" y="184"/>
                </a:cubicBezTo>
                <a:cubicBezTo>
                  <a:pt x="98" y="184"/>
                  <a:pt x="93" y="185"/>
                  <a:pt x="87" y="186"/>
                </a:cubicBezTo>
                <a:cubicBezTo>
                  <a:pt x="81" y="187"/>
                  <a:pt x="74" y="187"/>
                  <a:pt x="68" y="188"/>
                </a:cubicBezTo>
                <a:cubicBezTo>
                  <a:pt x="57" y="189"/>
                  <a:pt x="47" y="191"/>
                  <a:pt x="36" y="191"/>
                </a:cubicBezTo>
                <a:cubicBezTo>
                  <a:pt x="34" y="191"/>
                  <a:pt x="33" y="190"/>
                  <a:pt x="32" y="190"/>
                </a:cubicBezTo>
                <a:cubicBezTo>
                  <a:pt x="28" y="191"/>
                  <a:pt x="25" y="192"/>
                  <a:pt x="21" y="192"/>
                </a:cubicBezTo>
                <a:cubicBezTo>
                  <a:pt x="17" y="192"/>
                  <a:pt x="13" y="191"/>
                  <a:pt x="9" y="191"/>
                </a:cubicBezTo>
                <a:cubicBezTo>
                  <a:pt x="6" y="191"/>
                  <a:pt x="4" y="190"/>
                  <a:pt x="1" y="190"/>
                </a:cubicBezTo>
                <a:cubicBezTo>
                  <a:pt x="1" y="188"/>
                  <a:pt x="1" y="186"/>
                  <a:pt x="0" y="185"/>
                </a:cubicBezTo>
                <a:cubicBezTo>
                  <a:pt x="4" y="178"/>
                  <a:pt x="8" y="169"/>
                  <a:pt x="12" y="163"/>
                </a:cubicBezTo>
                <a:cubicBezTo>
                  <a:pt x="9" y="163"/>
                  <a:pt x="5" y="164"/>
                  <a:pt x="2" y="163"/>
                </a:cubicBezTo>
                <a:cubicBezTo>
                  <a:pt x="2" y="161"/>
                  <a:pt x="4" y="158"/>
                  <a:pt x="5" y="155"/>
                </a:cubicBezTo>
                <a:cubicBezTo>
                  <a:pt x="3" y="154"/>
                  <a:pt x="1" y="156"/>
                  <a:pt x="0" y="154"/>
                </a:cubicBezTo>
                <a:cubicBezTo>
                  <a:pt x="0" y="151"/>
                  <a:pt x="3" y="150"/>
                  <a:pt x="4" y="148"/>
                </a:cubicBezTo>
                <a:cubicBezTo>
                  <a:pt x="3" y="148"/>
                  <a:pt x="2" y="148"/>
                  <a:pt x="1" y="147"/>
                </a:cubicBezTo>
                <a:cubicBezTo>
                  <a:pt x="2" y="144"/>
                  <a:pt x="5" y="142"/>
                  <a:pt x="6" y="139"/>
                </a:cubicBezTo>
                <a:cubicBezTo>
                  <a:pt x="5" y="139"/>
                  <a:pt x="3" y="140"/>
                  <a:pt x="2" y="138"/>
                </a:cubicBezTo>
                <a:cubicBezTo>
                  <a:pt x="3" y="135"/>
                  <a:pt x="6" y="135"/>
                  <a:pt x="6" y="132"/>
                </a:cubicBezTo>
                <a:cubicBezTo>
                  <a:pt x="7" y="132"/>
                  <a:pt x="7" y="131"/>
                  <a:pt x="8" y="131"/>
                </a:cubicBezTo>
                <a:cubicBezTo>
                  <a:pt x="13" y="123"/>
                  <a:pt x="20" y="117"/>
                  <a:pt x="24" y="108"/>
                </a:cubicBezTo>
                <a:cubicBezTo>
                  <a:pt x="25" y="108"/>
                  <a:pt x="25" y="107"/>
                  <a:pt x="26" y="107"/>
                </a:cubicBezTo>
                <a:cubicBezTo>
                  <a:pt x="27" y="105"/>
                  <a:pt x="29" y="101"/>
                  <a:pt x="32" y="99"/>
                </a:cubicBezTo>
                <a:cubicBezTo>
                  <a:pt x="38" y="88"/>
                  <a:pt x="44" y="82"/>
                  <a:pt x="49" y="69"/>
                </a:cubicBezTo>
                <a:cubicBezTo>
                  <a:pt x="50" y="69"/>
                  <a:pt x="50" y="69"/>
                  <a:pt x="51" y="69"/>
                </a:cubicBezTo>
                <a:cubicBezTo>
                  <a:pt x="54" y="64"/>
                  <a:pt x="58" y="59"/>
                  <a:pt x="61" y="54"/>
                </a:cubicBezTo>
                <a:cubicBezTo>
                  <a:pt x="62" y="54"/>
                  <a:pt x="62" y="55"/>
                  <a:pt x="63" y="55"/>
                </a:cubicBezTo>
                <a:cubicBezTo>
                  <a:pt x="68" y="54"/>
                  <a:pt x="74" y="55"/>
                  <a:pt x="80" y="55"/>
                </a:cubicBezTo>
                <a:cubicBezTo>
                  <a:pt x="89" y="56"/>
                  <a:pt x="98" y="56"/>
                  <a:pt x="107" y="57"/>
                </a:cubicBezTo>
                <a:cubicBezTo>
                  <a:pt x="113" y="59"/>
                  <a:pt x="122" y="59"/>
                  <a:pt x="130" y="62"/>
                </a:cubicBezTo>
                <a:cubicBezTo>
                  <a:pt x="131" y="59"/>
                  <a:pt x="133" y="57"/>
                  <a:pt x="134" y="54"/>
                </a:cubicBezTo>
                <a:cubicBezTo>
                  <a:pt x="135" y="54"/>
                  <a:pt x="135" y="54"/>
                  <a:pt x="135" y="54"/>
                </a:cubicBezTo>
                <a:cubicBezTo>
                  <a:pt x="139" y="49"/>
                  <a:pt x="141" y="43"/>
                  <a:pt x="145" y="38"/>
                </a:cubicBezTo>
                <a:close/>
                <a:moveTo>
                  <a:pt x="140" y="106"/>
                </a:moveTo>
                <a:cubicBezTo>
                  <a:pt x="141" y="104"/>
                  <a:pt x="141" y="103"/>
                  <a:pt x="142" y="101"/>
                </a:cubicBezTo>
                <a:cubicBezTo>
                  <a:pt x="142" y="100"/>
                  <a:pt x="143" y="95"/>
                  <a:pt x="143" y="95"/>
                </a:cubicBezTo>
                <a:cubicBezTo>
                  <a:pt x="144" y="95"/>
                  <a:pt x="144" y="93"/>
                  <a:pt x="144" y="92"/>
                </a:cubicBezTo>
                <a:cubicBezTo>
                  <a:pt x="148" y="86"/>
                  <a:pt x="151" y="79"/>
                  <a:pt x="155" y="72"/>
                </a:cubicBezTo>
                <a:cubicBezTo>
                  <a:pt x="155" y="72"/>
                  <a:pt x="156" y="72"/>
                  <a:pt x="156" y="71"/>
                </a:cubicBezTo>
                <a:cubicBezTo>
                  <a:pt x="158" y="68"/>
                  <a:pt x="160" y="65"/>
                  <a:pt x="162" y="63"/>
                </a:cubicBezTo>
                <a:cubicBezTo>
                  <a:pt x="167" y="44"/>
                  <a:pt x="169" y="23"/>
                  <a:pt x="163" y="6"/>
                </a:cubicBezTo>
                <a:cubicBezTo>
                  <a:pt x="161" y="10"/>
                  <a:pt x="160" y="15"/>
                  <a:pt x="158" y="20"/>
                </a:cubicBezTo>
                <a:cubicBezTo>
                  <a:pt x="158" y="21"/>
                  <a:pt x="156" y="23"/>
                  <a:pt x="155" y="25"/>
                </a:cubicBezTo>
                <a:cubicBezTo>
                  <a:pt x="155" y="26"/>
                  <a:pt x="155" y="26"/>
                  <a:pt x="155" y="27"/>
                </a:cubicBezTo>
                <a:cubicBezTo>
                  <a:pt x="154" y="28"/>
                  <a:pt x="152" y="29"/>
                  <a:pt x="152" y="30"/>
                </a:cubicBezTo>
                <a:cubicBezTo>
                  <a:pt x="150" y="32"/>
                  <a:pt x="149" y="35"/>
                  <a:pt x="148" y="37"/>
                </a:cubicBezTo>
                <a:cubicBezTo>
                  <a:pt x="146" y="39"/>
                  <a:pt x="144" y="42"/>
                  <a:pt x="143" y="45"/>
                </a:cubicBezTo>
                <a:cubicBezTo>
                  <a:pt x="138" y="50"/>
                  <a:pt x="135" y="58"/>
                  <a:pt x="130" y="65"/>
                </a:cubicBezTo>
                <a:cubicBezTo>
                  <a:pt x="131" y="66"/>
                  <a:pt x="130" y="66"/>
                  <a:pt x="130" y="67"/>
                </a:cubicBezTo>
                <a:cubicBezTo>
                  <a:pt x="126" y="74"/>
                  <a:pt x="121" y="80"/>
                  <a:pt x="118" y="88"/>
                </a:cubicBezTo>
                <a:cubicBezTo>
                  <a:pt x="119" y="91"/>
                  <a:pt x="120" y="94"/>
                  <a:pt x="121" y="97"/>
                </a:cubicBezTo>
                <a:cubicBezTo>
                  <a:pt x="127" y="119"/>
                  <a:pt x="119" y="141"/>
                  <a:pt x="123" y="167"/>
                </a:cubicBezTo>
                <a:cubicBezTo>
                  <a:pt x="126" y="148"/>
                  <a:pt x="130" y="132"/>
                  <a:pt x="136" y="115"/>
                </a:cubicBezTo>
                <a:cubicBezTo>
                  <a:pt x="137" y="115"/>
                  <a:pt x="136" y="115"/>
                  <a:pt x="136" y="114"/>
                </a:cubicBezTo>
                <a:cubicBezTo>
                  <a:pt x="137" y="114"/>
                  <a:pt x="137" y="114"/>
                  <a:pt x="137" y="114"/>
                </a:cubicBezTo>
                <a:cubicBezTo>
                  <a:pt x="138" y="111"/>
                  <a:pt x="139" y="110"/>
                  <a:pt x="139" y="107"/>
                </a:cubicBezTo>
                <a:cubicBezTo>
                  <a:pt x="139" y="106"/>
                  <a:pt x="139" y="108"/>
                  <a:pt x="139" y="107"/>
                </a:cubicBezTo>
                <a:cubicBezTo>
                  <a:pt x="139" y="106"/>
                  <a:pt x="140" y="107"/>
                  <a:pt x="140" y="106"/>
                </a:cubicBezTo>
                <a:close/>
                <a:moveTo>
                  <a:pt x="224" y="24"/>
                </a:moveTo>
                <a:cubicBezTo>
                  <a:pt x="221" y="26"/>
                  <a:pt x="218" y="28"/>
                  <a:pt x="214" y="30"/>
                </a:cubicBezTo>
                <a:cubicBezTo>
                  <a:pt x="205" y="33"/>
                  <a:pt x="196" y="38"/>
                  <a:pt x="188" y="43"/>
                </a:cubicBezTo>
                <a:cubicBezTo>
                  <a:pt x="183" y="46"/>
                  <a:pt x="178" y="51"/>
                  <a:pt x="173" y="55"/>
                </a:cubicBezTo>
                <a:cubicBezTo>
                  <a:pt x="167" y="59"/>
                  <a:pt x="163" y="64"/>
                  <a:pt x="159" y="69"/>
                </a:cubicBezTo>
                <a:cubicBezTo>
                  <a:pt x="158" y="72"/>
                  <a:pt x="156" y="75"/>
                  <a:pt x="154" y="78"/>
                </a:cubicBezTo>
                <a:cubicBezTo>
                  <a:pt x="151" y="82"/>
                  <a:pt x="149" y="87"/>
                  <a:pt x="147" y="92"/>
                </a:cubicBezTo>
                <a:cubicBezTo>
                  <a:pt x="143" y="102"/>
                  <a:pt x="140" y="113"/>
                  <a:pt x="136" y="123"/>
                </a:cubicBezTo>
                <a:cubicBezTo>
                  <a:pt x="131" y="136"/>
                  <a:pt x="128" y="149"/>
                  <a:pt x="125" y="162"/>
                </a:cubicBezTo>
                <a:cubicBezTo>
                  <a:pt x="126" y="164"/>
                  <a:pt x="124" y="166"/>
                  <a:pt x="125" y="168"/>
                </a:cubicBezTo>
                <a:cubicBezTo>
                  <a:pt x="126" y="165"/>
                  <a:pt x="126" y="163"/>
                  <a:pt x="128" y="162"/>
                </a:cubicBezTo>
                <a:cubicBezTo>
                  <a:pt x="131" y="157"/>
                  <a:pt x="135" y="150"/>
                  <a:pt x="139" y="146"/>
                </a:cubicBezTo>
                <a:cubicBezTo>
                  <a:pt x="141" y="144"/>
                  <a:pt x="143" y="142"/>
                  <a:pt x="145" y="140"/>
                </a:cubicBezTo>
                <a:cubicBezTo>
                  <a:pt x="147" y="137"/>
                  <a:pt x="149" y="135"/>
                  <a:pt x="151" y="133"/>
                </a:cubicBezTo>
                <a:cubicBezTo>
                  <a:pt x="165" y="121"/>
                  <a:pt x="181" y="110"/>
                  <a:pt x="203" y="110"/>
                </a:cubicBezTo>
                <a:cubicBezTo>
                  <a:pt x="204" y="98"/>
                  <a:pt x="207" y="89"/>
                  <a:pt x="210" y="77"/>
                </a:cubicBezTo>
                <a:cubicBezTo>
                  <a:pt x="212" y="71"/>
                  <a:pt x="215" y="64"/>
                  <a:pt x="217" y="58"/>
                </a:cubicBezTo>
                <a:cubicBezTo>
                  <a:pt x="222" y="45"/>
                  <a:pt x="232" y="32"/>
                  <a:pt x="228" y="17"/>
                </a:cubicBezTo>
                <a:cubicBezTo>
                  <a:pt x="228" y="17"/>
                  <a:pt x="228" y="17"/>
                  <a:pt x="228" y="17"/>
                </a:cubicBezTo>
                <a:cubicBezTo>
                  <a:pt x="227" y="20"/>
                  <a:pt x="225" y="21"/>
                  <a:pt x="224" y="24"/>
                </a:cubicBezTo>
                <a:close/>
                <a:moveTo>
                  <a:pt x="230" y="21"/>
                </a:moveTo>
                <a:cubicBezTo>
                  <a:pt x="232" y="34"/>
                  <a:pt x="225" y="44"/>
                  <a:pt x="220" y="55"/>
                </a:cubicBezTo>
                <a:cubicBezTo>
                  <a:pt x="218" y="59"/>
                  <a:pt x="217" y="63"/>
                  <a:pt x="216" y="68"/>
                </a:cubicBezTo>
                <a:cubicBezTo>
                  <a:pt x="211" y="81"/>
                  <a:pt x="206" y="96"/>
                  <a:pt x="205" y="111"/>
                </a:cubicBezTo>
                <a:cubicBezTo>
                  <a:pt x="200" y="112"/>
                  <a:pt x="195" y="112"/>
                  <a:pt x="190" y="112"/>
                </a:cubicBezTo>
                <a:cubicBezTo>
                  <a:pt x="181" y="115"/>
                  <a:pt x="172" y="119"/>
                  <a:pt x="164" y="125"/>
                </a:cubicBezTo>
                <a:cubicBezTo>
                  <a:pt x="161" y="127"/>
                  <a:pt x="159" y="130"/>
                  <a:pt x="156" y="132"/>
                </a:cubicBezTo>
                <a:cubicBezTo>
                  <a:pt x="155" y="133"/>
                  <a:pt x="153" y="134"/>
                  <a:pt x="151" y="136"/>
                </a:cubicBezTo>
                <a:cubicBezTo>
                  <a:pt x="149" y="137"/>
                  <a:pt x="148" y="139"/>
                  <a:pt x="146" y="141"/>
                </a:cubicBezTo>
                <a:cubicBezTo>
                  <a:pt x="143" y="144"/>
                  <a:pt x="140" y="147"/>
                  <a:pt x="137" y="151"/>
                </a:cubicBezTo>
                <a:cubicBezTo>
                  <a:pt x="132" y="158"/>
                  <a:pt x="127" y="166"/>
                  <a:pt x="123" y="174"/>
                </a:cubicBezTo>
                <a:cubicBezTo>
                  <a:pt x="125" y="172"/>
                  <a:pt x="126" y="169"/>
                  <a:pt x="128" y="166"/>
                </a:cubicBezTo>
                <a:cubicBezTo>
                  <a:pt x="129" y="164"/>
                  <a:pt x="131" y="163"/>
                  <a:pt x="132" y="161"/>
                </a:cubicBezTo>
                <a:cubicBezTo>
                  <a:pt x="133" y="159"/>
                  <a:pt x="135" y="157"/>
                  <a:pt x="136" y="156"/>
                </a:cubicBezTo>
                <a:cubicBezTo>
                  <a:pt x="137" y="154"/>
                  <a:pt x="138" y="151"/>
                  <a:pt x="141" y="151"/>
                </a:cubicBezTo>
                <a:cubicBezTo>
                  <a:pt x="137" y="157"/>
                  <a:pt x="132" y="162"/>
                  <a:pt x="129" y="167"/>
                </a:cubicBezTo>
                <a:cubicBezTo>
                  <a:pt x="128" y="169"/>
                  <a:pt x="127" y="172"/>
                  <a:pt x="126" y="174"/>
                </a:cubicBezTo>
                <a:cubicBezTo>
                  <a:pt x="127" y="174"/>
                  <a:pt x="128" y="173"/>
                  <a:pt x="129" y="173"/>
                </a:cubicBezTo>
                <a:cubicBezTo>
                  <a:pt x="138" y="161"/>
                  <a:pt x="147" y="148"/>
                  <a:pt x="158" y="138"/>
                </a:cubicBezTo>
                <a:cubicBezTo>
                  <a:pt x="159" y="138"/>
                  <a:pt x="159" y="137"/>
                  <a:pt x="160" y="137"/>
                </a:cubicBezTo>
                <a:cubicBezTo>
                  <a:pt x="165" y="133"/>
                  <a:pt x="171" y="128"/>
                  <a:pt x="177" y="124"/>
                </a:cubicBezTo>
                <a:cubicBezTo>
                  <a:pt x="184" y="119"/>
                  <a:pt x="192" y="114"/>
                  <a:pt x="203" y="114"/>
                </a:cubicBezTo>
                <a:cubicBezTo>
                  <a:pt x="205" y="114"/>
                  <a:pt x="206" y="114"/>
                  <a:pt x="208" y="114"/>
                </a:cubicBezTo>
                <a:cubicBezTo>
                  <a:pt x="213" y="97"/>
                  <a:pt x="219" y="80"/>
                  <a:pt x="222" y="62"/>
                </a:cubicBezTo>
                <a:cubicBezTo>
                  <a:pt x="222" y="61"/>
                  <a:pt x="223" y="61"/>
                  <a:pt x="224" y="60"/>
                </a:cubicBezTo>
                <a:cubicBezTo>
                  <a:pt x="226" y="53"/>
                  <a:pt x="226" y="46"/>
                  <a:pt x="229" y="40"/>
                </a:cubicBezTo>
                <a:cubicBezTo>
                  <a:pt x="229" y="39"/>
                  <a:pt x="230" y="39"/>
                  <a:pt x="230" y="38"/>
                </a:cubicBezTo>
                <a:cubicBezTo>
                  <a:pt x="232" y="34"/>
                  <a:pt x="233" y="28"/>
                  <a:pt x="234" y="24"/>
                </a:cubicBezTo>
                <a:cubicBezTo>
                  <a:pt x="234" y="23"/>
                  <a:pt x="236" y="21"/>
                  <a:pt x="235" y="20"/>
                </a:cubicBezTo>
                <a:cubicBezTo>
                  <a:pt x="233" y="20"/>
                  <a:pt x="232" y="21"/>
                  <a:pt x="230" y="21"/>
                </a:cubicBezTo>
                <a:close/>
                <a:moveTo>
                  <a:pt x="239" y="78"/>
                </a:moveTo>
                <a:cubicBezTo>
                  <a:pt x="239" y="77"/>
                  <a:pt x="239" y="78"/>
                  <a:pt x="238" y="79"/>
                </a:cubicBezTo>
                <a:cubicBezTo>
                  <a:pt x="240" y="68"/>
                  <a:pt x="242" y="57"/>
                  <a:pt x="244" y="45"/>
                </a:cubicBezTo>
                <a:cubicBezTo>
                  <a:pt x="245" y="44"/>
                  <a:pt x="245" y="44"/>
                  <a:pt x="246" y="43"/>
                </a:cubicBezTo>
                <a:cubicBezTo>
                  <a:pt x="246" y="41"/>
                  <a:pt x="247" y="36"/>
                  <a:pt x="248" y="32"/>
                </a:cubicBezTo>
                <a:cubicBezTo>
                  <a:pt x="249" y="32"/>
                  <a:pt x="249" y="31"/>
                  <a:pt x="249" y="30"/>
                </a:cubicBezTo>
                <a:cubicBezTo>
                  <a:pt x="248" y="29"/>
                  <a:pt x="248" y="29"/>
                  <a:pt x="247" y="28"/>
                </a:cubicBezTo>
                <a:cubicBezTo>
                  <a:pt x="244" y="31"/>
                  <a:pt x="245" y="36"/>
                  <a:pt x="243" y="39"/>
                </a:cubicBezTo>
                <a:cubicBezTo>
                  <a:pt x="242" y="36"/>
                  <a:pt x="244" y="32"/>
                  <a:pt x="244" y="29"/>
                </a:cubicBezTo>
                <a:cubicBezTo>
                  <a:pt x="243" y="28"/>
                  <a:pt x="243" y="26"/>
                  <a:pt x="243" y="25"/>
                </a:cubicBezTo>
                <a:cubicBezTo>
                  <a:pt x="242" y="28"/>
                  <a:pt x="241" y="32"/>
                  <a:pt x="240" y="35"/>
                </a:cubicBezTo>
                <a:cubicBezTo>
                  <a:pt x="240" y="31"/>
                  <a:pt x="241" y="28"/>
                  <a:pt x="241" y="25"/>
                </a:cubicBezTo>
                <a:cubicBezTo>
                  <a:pt x="240" y="27"/>
                  <a:pt x="240" y="29"/>
                  <a:pt x="239" y="31"/>
                </a:cubicBezTo>
                <a:cubicBezTo>
                  <a:pt x="238" y="35"/>
                  <a:pt x="237" y="39"/>
                  <a:pt x="236" y="42"/>
                </a:cubicBezTo>
                <a:cubicBezTo>
                  <a:pt x="236" y="45"/>
                  <a:pt x="236" y="46"/>
                  <a:pt x="235" y="46"/>
                </a:cubicBezTo>
                <a:cubicBezTo>
                  <a:pt x="235" y="38"/>
                  <a:pt x="238" y="32"/>
                  <a:pt x="239" y="24"/>
                </a:cubicBezTo>
                <a:cubicBezTo>
                  <a:pt x="239" y="23"/>
                  <a:pt x="238" y="22"/>
                  <a:pt x="237" y="21"/>
                </a:cubicBezTo>
                <a:cubicBezTo>
                  <a:pt x="227" y="50"/>
                  <a:pt x="220" y="83"/>
                  <a:pt x="210" y="113"/>
                </a:cubicBezTo>
                <a:cubicBezTo>
                  <a:pt x="211" y="114"/>
                  <a:pt x="211" y="115"/>
                  <a:pt x="213" y="115"/>
                </a:cubicBezTo>
                <a:cubicBezTo>
                  <a:pt x="214" y="110"/>
                  <a:pt x="216" y="106"/>
                  <a:pt x="217" y="102"/>
                </a:cubicBezTo>
                <a:cubicBezTo>
                  <a:pt x="218" y="100"/>
                  <a:pt x="217" y="97"/>
                  <a:pt x="219" y="95"/>
                </a:cubicBezTo>
                <a:cubicBezTo>
                  <a:pt x="218" y="102"/>
                  <a:pt x="216" y="108"/>
                  <a:pt x="215" y="115"/>
                </a:cubicBezTo>
                <a:cubicBezTo>
                  <a:pt x="216" y="114"/>
                  <a:pt x="217" y="115"/>
                  <a:pt x="217" y="115"/>
                </a:cubicBezTo>
                <a:cubicBezTo>
                  <a:pt x="219" y="104"/>
                  <a:pt x="223" y="93"/>
                  <a:pt x="225" y="81"/>
                </a:cubicBezTo>
                <a:cubicBezTo>
                  <a:pt x="227" y="80"/>
                  <a:pt x="226" y="78"/>
                  <a:pt x="227" y="75"/>
                </a:cubicBezTo>
                <a:cubicBezTo>
                  <a:pt x="227" y="72"/>
                  <a:pt x="228" y="68"/>
                  <a:pt x="229" y="64"/>
                </a:cubicBezTo>
                <a:cubicBezTo>
                  <a:pt x="229" y="62"/>
                  <a:pt x="230" y="61"/>
                  <a:pt x="230" y="59"/>
                </a:cubicBezTo>
                <a:cubicBezTo>
                  <a:pt x="231" y="57"/>
                  <a:pt x="231" y="55"/>
                  <a:pt x="232" y="54"/>
                </a:cubicBezTo>
                <a:cubicBezTo>
                  <a:pt x="231" y="66"/>
                  <a:pt x="227" y="81"/>
                  <a:pt x="224" y="94"/>
                </a:cubicBezTo>
                <a:cubicBezTo>
                  <a:pt x="223" y="97"/>
                  <a:pt x="223" y="100"/>
                  <a:pt x="222" y="103"/>
                </a:cubicBezTo>
                <a:cubicBezTo>
                  <a:pt x="221" y="108"/>
                  <a:pt x="217" y="114"/>
                  <a:pt x="218" y="119"/>
                </a:cubicBezTo>
                <a:cubicBezTo>
                  <a:pt x="219" y="120"/>
                  <a:pt x="220" y="120"/>
                  <a:pt x="221" y="120"/>
                </a:cubicBezTo>
                <a:cubicBezTo>
                  <a:pt x="222" y="115"/>
                  <a:pt x="224" y="110"/>
                  <a:pt x="225" y="106"/>
                </a:cubicBezTo>
                <a:cubicBezTo>
                  <a:pt x="227" y="102"/>
                  <a:pt x="226" y="97"/>
                  <a:pt x="229" y="94"/>
                </a:cubicBezTo>
                <a:cubicBezTo>
                  <a:pt x="228" y="98"/>
                  <a:pt x="227" y="107"/>
                  <a:pt x="224" y="110"/>
                </a:cubicBezTo>
                <a:cubicBezTo>
                  <a:pt x="224" y="114"/>
                  <a:pt x="223" y="117"/>
                  <a:pt x="222" y="120"/>
                </a:cubicBezTo>
                <a:cubicBezTo>
                  <a:pt x="224" y="119"/>
                  <a:pt x="224" y="123"/>
                  <a:pt x="225" y="124"/>
                </a:cubicBezTo>
                <a:cubicBezTo>
                  <a:pt x="226" y="112"/>
                  <a:pt x="232" y="102"/>
                  <a:pt x="234" y="90"/>
                </a:cubicBezTo>
                <a:cubicBezTo>
                  <a:pt x="234" y="89"/>
                  <a:pt x="233" y="88"/>
                  <a:pt x="235" y="87"/>
                </a:cubicBezTo>
                <a:cubicBezTo>
                  <a:pt x="235" y="91"/>
                  <a:pt x="234" y="96"/>
                  <a:pt x="233" y="100"/>
                </a:cubicBezTo>
                <a:cubicBezTo>
                  <a:pt x="231" y="108"/>
                  <a:pt x="227" y="117"/>
                  <a:pt x="226" y="126"/>
                </a:cubicBezTo>
                <a:cubicBezTo>
                  <a:pt x="225" y="126"/>
                  <a:pt x="224" y="127"/>
                  <a:pt x="224" y="127"/>
                </a:cubicBezTo>
                <a:cubicBezTo>
                  <a:pt x="221" y="127"/>
                  <a:pt x="218" y="126"/>
                  <a:pt x="214" y="127"/>
                </a:cubicBezTo>
                <a:cubicBezTo>
                  <a:pt x="208" y="128"/>
                  <a:pt x="201" y="131"/>
                  <a:pt x="195" y="132"/>
                </a:cubicBezTo>
                <a:cubicBezTo>
                  <a:pt x="189" y="133"/>
                  <a:pt x="183" y="137"/>
                  <a:pt x="177" y="140"/>
                </a:cubicBezTo>
                <a:cubicBezTo>
                  <a:pt x="175" y="141"/>
                  <a:pt x="173" y="142"/>
                  <a:pt x="171" y="144"/>
                </a:cubicBezTo>
                <a:cubicBezTo>
                  <a:pt x="170" y="144"/>
                  <a:pt x="168" y="145"/>
                  <a:pt x="167" y="145"/>
                </a:cubicBezTo>
                <a:cubicBezTo>
                  <a:pt x="158" y="152"/>
                  <a:pt x="148" y="158"/>
                  <a:pt x="141" y="167"/>
                </a:cubicBezTo>
                <a:cubicBezTo>
                  <a:pt x="150" y="161"/>
                  <a:pt x="159" y="156"/>
                  <a:pt x="168" y="152"/>
                </a:cubicBezTo>
                <a:cubicBezTo>
                  <a:pt x="169" y="151"/>
                  <a:pt x="170" y="150"/>
                  <a:pt x="171" y="150"/>
                </a:cubicBezTo>
                <a:cubicBezTo>
                  <a:pt x="182" y="145"/>
                  <a:pt x="196" y="142"/>
                  <a:pt x="210" y="140"/>
                </a:cubicBezTo>
                <a:cubicBezTo>
                  <a:pt x="216" y="138"/>
                  <a:pt x="222" y="138"/>
                  <a:pt x="229" y="137"/>
                </a:cubicBezTo>
                <a:cubicBezTo>
                  <a:pt x="234" y="123"/>
                  <a:pt x="236" y="111"/>
                  <a:pt x="240" y="97"/>
                </a:cubicBezTo>
                <a:cubicBezTo>
                  <a:pt x="241" y="90"/>
                  <a:pt x="244" y="83"/>
                  <a:pt x="245" y="77"/>
                </a:cubicBezTo>
                <a:cubicBezTo>
                  <a:pt x="246" y="73"/>
                  <a:pt x="247" y="70"/>
                  <a:pt x="248" y="66"/>
                </a:cubicBezTo>
                <a:cubicBezTo>
                  <a:pt x="249" y="62"/>
                  <a:pt x="251" y="59"/>
                  <a:pt x="251" y="56"/>
                </a:cubicBezTo>
                <a:cubicBezTo>
                  <a:pt x="253" y="52"/>
                  <a:pt x="254" y="46"/>
                  <a:pt x="255" y="42"/>
                </a:cubicBezTo>
                <a:cubicBezTo>
                  <a:pt x="252" y="42"/>
                  <a:pt x="250" y="43"/>
                  <a:pt x="248" y="43"/>
                </a:cubicBezTo>
                <a:cubicBezTo>
                  <a:pt x="246" y="49"/>
                  <a:pt x="245" y="57"/>
                  <a:pt x="243" y="63"/>
                </a:cubicBezTo>
                <a:cubicBezTo>
                  <a:pt x="243" y="63"/>
                  <a:pt x="243" y="62"/>
                  <a:pt x="243" y="63"/>
                </a:cubicBezTo>
                <a:cubicBezTo>
                  <a:pt x="242" y="68"/>
                  <a:pt x="240" y="72"/>
                  <a:pt x="239" y="78"/>
                </a:cubicBezTo>
                <a:close/>
                <a:moveTo>
                  <a:pt x="107" y="59"/>
                </a:moveTo>
                <a:cubicBezTo>
                  <a:pt x="104" y="58"/>
                  <a:pt x="101" y="59"/>
                  <a:pt x="98" y="58"/>
                </a:cubicBezTo>
                <a:cubicBezTo>
                  <a:pt x="93" y="58"/>
                  <a:pt x="90" y="57"/>
                  <a:pt x="87" y="57"/>
                </a:cubicBezTo>
                <a:cubicBezTo>
                  <a:pt x="87" y="57"/>
                  <a:pt x="87" y="58"/>
                  <a:pt x="87" y="58"/>
                </a:cubicBezTo>
                <a:cubicBezTo>
                  <a:pt x="83" y="57"/>
                  <a:pt x="79" y="56"/>
                  <a:pt x="75" y="56"/>
                </a:cubicBezTo>
                <a:cubicBezTo>
                  <a:pt x="71" y="56"/>
                  <a:pt x="68" y="56"/>
                  <a:pt x="63" y="56"/>
                </a:cubicBezTo>
                <a:cubicBezTo>
                  <a:pt x="61" y="58"/>
                  <a:pt x="59" y="61"/>
                  <a:pt x="57" y="64"/>
                </a:cubicBezTo>
                <a:cubicBezTo>
                  <a:pt x="52" y="71"/>
                  <a:pt x="46" y="78"/>
                  <a:pt x="43" y="85"/>
                </a:cubicBezTo>
                <a:cubicBezTo>
                  <a:pt x="42" y="86"/>
                  <a:pt x="42" y="85"/>
                  <a:pt x="42" y="85"/>
                </a:cubicBezTo>
                <a:cubicBezTo>
                  <a:pt x="38" y="94"/>
                  <a:pt x="31" y="100"/>
                  <a:pt x="27" y="109"/>
                </a:cubicBezTo>
                <a:cubicBezTo>
                  <a:pt x="20" y="118"/>
                  <a:pt x="13" y="127"/>
                  <a:pt x="7" y="136"/>
                </a:cubicBezTo>
                <a:cubicBezTo>
                  <a:pt x="17" y="137"/>
                  <a:pt x="26" y="139"/>
                  <a:pt x="35" y="142"/>
                </a:cubicBezTo>
                <a:cubicBezTo>
                  <a:pt x="39" y="143"/>
                  <a:pt x="43" y="144"/>
                  <a:pt x="47" y="145"/>
                </a:cubicBezTo>
                <a:cubicBezTo>
                  <a:pt x="52" y="147"/>
                  <a:pt x="57" y="148"/>
                  <a:pt x="60" y="148"/>
                </a:cubicBezTo>
                <a:cubicBezTo>
                  <a:pt x="69" y="151"/>
                  <a:pt x="80" y="154"/>
                  <a:pt x="90" y="158"/>
                </a:cubicBezTo>
                <a:cubicBezTo>
                  <a:pt x="91" y="158"/>
                  <a:pt x="92" y="160"/>
                  <a:pt x="94" y="160"/>
                </a:cubicBezTo>
                <a:cubicBezTo>
                  <a:pt x="99" y="162"/>
                  <a:pt x="104" y="162"/>
                  <a:pt x="108" y="166"/>
                </a:cubicBezTo>
                <a:cubicBezTo>
                  <a:pt x="114" y="167"/>
                  <a:pt x="117" y="170"/>
                  <a:pt x="121" y="172"/>
                </a:cubicBezTo>
                <a:cubicBezTo>
                  <a:pt x="120" y="164"/>
                  <a:pt x="120" y="157"/>
                  <a:pt x="119" y="150"/>
                </a:cubicBezTo>
                <a:cubicBezTo>
                  <a:pt x="121" y="135"/>
                  <a:pt x="121" y="122"/>
                  <a:pt x="121" y="108"/>
                </a:cubicBezTo>
                <a:cubicBezTo>
                  <a:pt x="121" y="101"/>
                  <a:pt x="117" y="96"/>
                  <a:pt x="117" y="90"/>
                </a:cubicBezTo>
                <a:cubicBezTo>
                  <a:pt x="116" y="88"/>
                  <a:pt x="116" y="87"/>
                  <a:pt x="115" y="86"/>
                </a:cubicBezTo>
                <a:cubicBezTo>
                  <a:pt x="121" y="80"/>
                  <a:pt x="125" y="71"/>
                  <a:pt x="129" y="63"/>
                </a:cubicBezTo>
                <a:cubicBezTo>
                  <a:pt x="122" y="62"/>
                  <a:pt x="113" y="59"/>
                  <a:pt x="107" y="59"/>
                </a:cubicBezTo>
                <a:close/>
                <a:moveTo>
                  <a:pt x="263" y="58"/>
                </a:moveTo>
                <a:cubicBezTo>
                  <a:pt x="259" y="58"/>
                  <a:pt x="257" y="58"/>
                  <a:pt x="255" y="59"/>
                </a:cubicBezTo>
                <a:cubicBezTo>
                  <a:pt x="254" y="59"/>
                  <a:pt x="252" y="59"/>
                  <a:pt x="252" y="61"/>
                </a:cubicBezTo>
                <a:cubicBezTo>
                  <a:pt x="255" y="61"/>
                  <a:pt x="258" y="62"/>
                  <a:pt x="261" y="61"/>
                </a:cubicBezTo>
                <a:cubicBezTo>
                  <a:pt x="261" y="61"/>
                  <a:pt x="261" y="62"/>
                  <a:pt x="262" y="62"/>
                </a:cubicBezTo>
                <a:cubicBezTo>
                  <a:pt x="262" y="73"/>
                  <a:pt x="256" y="82"/>
                  <a:pt x="254" y="92"/>
                </a:cubicBezTo>
                <a:cubicBezTo>
                  <a:pt x="253" y="97"/>
                  <a:pt x="252" y="102"/>
                  <a:pt x="250" y="106"/>
                </a:cubicBezTo>
                <a:cubicBezTo>
                  <a:pt x="249" y="111"/>
                  <a:pt x="247" y="116"/>
                  <a:pt x="246" y="122"/>
                </a:cubicBezTo>
                <a:cubicBezTo>
                  <a:pt x="245" y="127"/>
                  <a:pt x="242" y="132"/>
                  <a:pt x="241" y="136"/>
                </a:cubicBezTo>
                <a:cubicBezTo>
                  <a:pt x="241" y="141"/>
                  <a:pt x="240" y="145"/>
                  <a:pt x="239" y="149"/>
                </a:cubicBezTo>
                <a:cubicBezTo>
                  <a:pt x="238" y="152"/>
                  <a:pt x="237" y="156"/>
                  <a:pt x="235" y="159"/>
                </a:cubicBezTo>
                <a:cubicBezTo>
                  <a:pt x="234" y="159"/>
                  <a:pt x="233" y="159"/>
                  <a:pt x="232" y="158"/>
                </a:cubicBezTo>
                <a:cubicBezTo>
                  <a:pt x="225" y="158"/>
                  <a:pt x="217" y="157"/>
                  <a:pt x="210" y="158"/>
                </a:cubicBezTo>
                <a:cubicBezTo>
                  <a:pt x="208" y="157"/>
                  <a:pt x="207" y="159"/>
                  <a:pt x="206" y="159"/>
                </a:cubicBezTo>
                <a:cubicBezTo>
                  <a:pt x="203" y="159"/>
                  <a:pt x="199" y="159"/>
                  <a:pt x="196" y="160"/>
                </a:cubicBezTo>
                <a:cubicBezTo>
                  <a:pt x="193" y="160"/>
                  <a:pt x="190" y="160"/>
                  <a:pt x="188" y="161"/>
                </a:cubicBezTo>
                <a:cubicBezTo>
                  <a:pt x="181" y="161"/>
                  <a:pt x="174" y="162"/>
                  <a:pt x="168" y="163"/>
                </a:cubicBezTo>
                <a:cubicBezTo>
                  <a:pt x="167" y="163"/>
                  <a:pt x="166" y="164"/>
                  <a:pt x="165" y="164"/>
                </a:cubicBezTo>
                <a:cubicBezTo>
                  <a:pt x="157" y="166"/>
                  <a:pt x="150" y="168"/>
                  <a:pt x="143" y="172"/>
                </a:cubicBezTo>
                <a:cubicBezTo>
                  <a:pt x="156" y="170"/>
                  <a:pt x="169" y="168"/>
                  <a:pt x="183" y="167"/>
                </a:cubicBezTo>
                <a:cubicBezTo>
                  <a:pt x="188" y="166"/>
                  <a:pt x="194" y="165"/>
                  <a:pt x="200" y="165"/>
                </a:cubicBezTo>
                <a:cubicBezTo>
                  <a:pt x="204" y="165"/>
                  <a:pt x="207" y="165"/>
                  <a:pt x="210" y="165"/>
                </a:cubicBezTo>
                <a:cubicBezTo>
                  <a:pt x="212" y="165"/>
                  <a:pt x="215" y="164"/>
                  <a:pt x="215" y="166"/>
                </a:cubicBezTo>
                <a:cubicBezTo>
                  <a:pt x="212" y="168"/>
                  <a:pt x="209" y="166"/>
                  <a:pt x="206" y="166"/>
                </a:cubicBezTo>
                <a:cubicBezTo>
                  <a:pt x="197" y="166"/>
                  <a:pt x="188" y="168"/>
                  <a:pt x="182" y="169"/>
                </a:cubicBezTo>
                <a:cubicBezTo>
                  <a:pt x="175" y="169"/>
                  <a:pt x="171" y="170"/>
                  <a:pt x="165" y="170"/>
                </a:cubicBezTo>
                <a:cubicBezTo>
                  <a:pt x="162" y="171"/>
                  <a:pt x="158" y="172"/>
                  <a:pt x="154" y="172"/>
                </a:cubicBezTo>
                <a:cubicBezTo>
                  <a:pt x="146" y="173"/>
                  <a:pt x="140" y="174"/>
                  <a:pt x="134" y="177"/>
                </a:cubicBezTo>
                <a:cubicBezTo>
                  <a:pt x="135" y="178"/>
                  <a:pt x="135" y="178"/>
                  <a:pt x="135" y="179"/>
                </a:cubicBezTo>
                <a:cubicBezTo>
                  <a:pt x="138" y="178"/>
                  <a:pt x="142" y="176"/>
                  <a:pt x="147" y="176"/>
                </a:cubicBezTo>
                <a:cubicBezTo>
                  <a:pt x="172" y="172"/>
                  <a:pt x="202" y="171"/>
                  <a:pt x="229" y="168"/>
                </a:cubicBezTo>
                <a:cubicBezTo>
                  <a:pt x="235" y="167"/>
                  <a:pt x="243" y="170"/>
                  <a:pt x="247" y="166"/>
                </a:cubicBezTo>
                <a:cubicBezTo>
                  <a:pt x="251" y="156"/>
                  <a:pt x="252" y="145"/>
                  <a:pt x="254" y="135"/>
                </a:cubicBezTo>
                <a:cubicBezTo>
                  <a:pt x="255" y="131"/>
                  <a:pt x="257" y="128"/>
                  <a:pt x="258" y="125"/>
                </a:cubicBezTo>
                <a:cubicBezTo>
                  <a:pt x="259" y="121"/>
                  <a:pt x="260" y="117"/>
                  <a:pt x="261" y="113"/>
                </a:cubicBezTo>
                <a:cubicBezTo>
                  <a:pt x="261" y="110"/>
                  <a:pt x="263" y="106"/>
                  <a:pt x="263" y="102"/>
                </a:cubicBezTo>
                <a:cubicBezTo>
                  <a:pt x="264" y="99"/>
                  <a:pt x="265" y="95"/>
                  <a:pt x="266" y="91"/>
                </a:cubicBezTo>
                <a:cubicBezTo>
                  <a:pt x="266" y="89"/>
                  <a:pt x="267" y="88"/>
                  <a:pt x="268" y="87"/>
                </a:cubicBezTo>
                <a:cubicBezTo>
                  <a:pt x="269" y="82"/>
                  <a:pt x="269" y="76"/>
                  <a:pt x="270" y="72"/>
                </a:cubicBezTo>
                <a:cubicBezTo>
                  <a:pt x="270" y="68"/>
                  <a:pt x="273" y="62"/>
                  <a:pt x="270" y="58"/>
                </a:cubicBezTo>
                <a:cubicBezTo>
                  <a:pt x="268" y="57"/>
                  <a:pt x="265" y="58"/>
                  <a:pt x="263" y="58"/>
                </a:cubicBezTo>
                <a:close/>
                <a:moveTo>
                  <a:pt x="252" y="63"/>
                </a:moveTo>
                <a:cubicBezTo>
                  <a:pt x="248" y="73"/>
                  <a:pt x="247" y="84"/>
                  <a:pt x="244" y="95"/>
                </a:cubicBezTo>
                <a:cubicBezTo>
                  <a:pt x="243" y="98"/>
                  <a:pt x="242" y="101"/>
                  <a:pt x="241" y="104"/>
                </a:cubicBezTo>
                <a:cubicBezTo>
                  <a:pt x="240" y="107"/>
                  <a:pt x="239" y="110"/>
                  <a:pt x="239" y="114"/>
                </a:cubicBezTo>
                <a:cubicBezTo>
                  <a:pt x="237" y="120"/>
                  <a:pt x="235" y="127"/>
                  <a:pt x="233" y="133"/>
                </a:cubicBezTo>
                <a:cubicBezTo>
                  <a:pt x="233" y="135"/>
                  <a:pt x="233" y="136"/>
                  <a:pt x="232" y="137"/>
                </a:cubicBezTo>
                <a:cubicBezTo>
                  <a:pt x="232" y="138"/>
                  <a:pt x="232" y="139"/>
                  <a:pt x="232" y="139"/>
                </a:cubicBezTo>
                <a:cubicBezTo>
                  <a:pt x="224" y="140"/>
                  <a:pt x="216" y="140"/>
                  <a:pt x="208" y="142"/>
                </a:cubicBezTo>
                <a:cubicBezTo>
                  <a:pt x="195" y="144"/>
                  <a:pt x="183" y="147"/>
                  <a:pt x="172" y="152"/>
                </a:cubicBezTo>
                <a:cubicBezTo>
                  <a:pt x="165" y="155"/>
                  <a:pt x="158" y="159"/>
                  <a:pt x="151" y="163"/>
                </a:cubicBezTo>
                <a:cubicBezTo>
                  <a:pt x="148" y="165"/>
                  <a:pt x="145" y="167"/>
                  <a:pt x="141" y="169"/>
                </a:cubicBezTo>
                <a:cubicBezTo>
                  <a:pt x="139" y="170"/>
                  <a:pt x="136" y="171"/>
                  <a:pt x="134" y="173"/>
                </a:cubicBezTo>
                <a:cubicBezTo>
                  <a:pt x="134" y="173"/>
                  <a:pt x="133" y="174"/>
                  <a:pt x="133" y="175"/>
                </a:cubicBezTo>
                <a:cubicBezTo>
                  <a:pt x="134" y="175"/>
                  <a:pt x="135" y="174"/>
                  <a:pt x="136" y="173"/>
                </a:cubicBezTo>
                <a:cubicBezTo>
                  <a:pt x="138" y="172"/>
                  <a:pt x="140" y="171"/>
                  <a:pt x="142" y="170"/>
                </a:cubicBezTo>
                <a:cubicBezTo>
                  <a:pt x="145" y="169"/>
                  <a:pt x="147" y="168"/>
                  <a:pt x="149" y="167"/>
                </a:cubicBezTo>
                <a:cubicBezTo>
                  <a:pt x="163" y="161"/>
                  <a:pt x="179" y="159"/>
                  <a:pt x="195" y="158"/>
                </a:cubicBezTo>
                <a:cubicBezTo>
                  <a:pt x="208" y="156"/>
                  <a:pt x="222" y="154"/>
                  <a:pt x="235" y="157"/>
                </a:cubicBezTo>
                <a:cubicBezTo>
                  <a:pt x="239" y="139"/>
                  <a:pt x="244" y="120"/>
                  <a:pt x="249" y="104"/>
                </a:cubicBezTo>
                <a:cubicBezTo>
                  <a:pt x="249" y="103"/>
                  <a:pt x="249" y="101"/>
                  <a:pt x="250" y="100"/>
                </a:cubicBezTo>
                <a:cubicBezTo>
                  <a:pt x="250" y="98"/>
                  <a:pt x="251" y="96"/>
                  <a:pt x="252" y="95"/>
                </a:cubicBezTo>
                <a:cubicBezTo>
                  <a:pt x="252" y="93"/>
                  <a:pt x="253" y="90"/>
                  <a:pt x="253" y="88"/>
                </a:cubicBezTo>
                <a:cubicBezTo>
                  <a:pt x="256" y="80"/>
                  <a:pt x="259" y="72"/>
                  <a:pt x="260" y="64"/>
                </a:cubicBezTo>
                <a:cubicBezTo>
                  <a:pt x="257" y="63"/>
                  <a:pt x="254" y="63"/>
                  <a:pt x="252" y="63"/>
                </a:cubicBezTo>
                <a:close/>
                <a:moveTo>
                  <a:pt x="239" y="77"/>
                </a:moveTo>
                <a:cubicBezTo>
                  <a:pt x="239" y="76"/>
                  <a:pt x="240" y="75"/>
                  <a:pt x="240" y="74"/>
                </a:cubicBezTo>
                <a:cubicBezTo>
                  <a:pt x="239" y="75"/>
                  <a:pt x="239" y="76"/>
                  <a:pt x="239" y="77"/>
                </a:cubicBezTo>
                <a:close/>
                <a:moveTo>
                  <a:pt x="197" y="116"/>
                </a:moveTo>
                <a:cubicBezTo>
                  <a:pt x="189" y="117"/>
                  <a:pt x="183" y="122"/>
                  <a:pt x="176" y="126"/>
                </a:cubicBezTo>
                <a:cubicBezTo>
                  <a:pt x="171" y="130"/>
                  <a:pt x="165" y="134"/>
                  <a:pt x="160" y="138"/>
                </a:cubicBezTo>
                <a:cubicBezTo>
                  <a:pt x="150" y="149"/>
                  <a:pt x="140" y="161"/>
                  <a:pt x="132" y="173"/>
                </a:cubicBezTo>
                <a:cubicBezTo>
                  <a:pt x="138" y="166"/>
                  <a:pt x="145" y="159"/>
                  <a:pt x="152" y="153"/>
                </a:cubicBezTo>
                <a:cubicBezTo>
                  <a:pt x="155" y="153"/>
                  <a:pt x="157" y="150"/>
                  <a:pt x="159" y="148"/>
                </a:cubicBezTo>
                <a:cubicBezTo>
                  <a:pt x="165" y="146"/>
                  <a:pt x="169" y="142"/>
                  <a:pt x="174" y="139"/>
                </a:cubicBezTo>
                <a:cubicBezTo>
                  <a:pt x="180" y="136"/>
                  <a:pt x="185" y="133"/>
                  <a:pt x="191" y="131"/>
                </a:cubicBezTo>
                <a:cubicBezTo>
                  <a:pt x="191" y="130"/>
                  <a:pt x="192" y="130"/>
                  <a:pt x="192" y="130"/>
                </a:cubicBezTo>
                <a:cubicBezTo>
                  <a:pt x="201" y="127"/>
                  <a:pt x="213" y="123"/>
                  <a:pt x="223" y="125"/>
                </a:cubicBezTo>
                <a:cubicBezTo>
                  <a:pt x="223" y="124"/>
                  <a:pt x="222" y="123"/>
                  <a:pt x="222" y="122"/>
                </a:cubicBezTo>
                <a:cubicBezTo>
                  <a:pt x="221" y="122"/>
                  <a:pt x="219" y="122"/>
                  <a:pt x="218" y="122"/>
                </a:cubicBezTo>
                <a:cubicBezTo>
                  <a:pt x="215" y="120"/>
                  <a:pt x="210" y="121"/>
                  <a:pt x="206" y="121"/>
                </a:cubicBezTo>
                <a:cubicBezTo>
                  <a:pt x="201" y="122"/>
                  <a:pt x="194" y="124"/>
                  <a:pt x="190" y="127"/>
                </a:cubicBezTo>
                <a:cubicBezTo>
                  <a:pt x="188" y="128"/>
                  <a:pt x="187" y="130"/>
                  <a:pt x="185" y="130"/>
                </a:cubicBezTo>
                <a:cubicBezTo>
                  <a:pt x="185" y="129"/>
                  <a:pt x="187" y="128"/>
                  <a:pt x="188" y="128"/>
                </a:cubicBezTo>
                <a:cubicBezTo>
                  <a:pt x="193" y="121"/>
                  <a:pt x="206" y="120"/>
                  <a:pt x="216" y="119"/>
                </a:cubicBezTo>
                <a:cubicBezTo>
                  <a:pt x="216" y="118"/>
                  <a:pt x="216" y="117"/>
                  <a:pt x="216" y="117"/>
                </a:cubicBezTo>
                <a:cubicBezTo>
                  <a:pt x="207" y="117"/>
                  <a:pt x="197" y="120"/>
                  <a:pt x="191" y="122"/>
                </a:cubicBezTo>
                <a:cubicBezTo>
                  <a:pt x="195" y="119"/>
                  <a:pt x="203" y="117"/>
                  <a:pt x="208" y="116"/>
                </a:cubicBezTo>
                <a:cubicBezTo>
                  <a:pt x="205" y="116"/>
                  <a:pt x="201" y="115"/>
                  <a:pt x="197" y="116"/>
                </a:cubicBezTo>
                <a:close/>
                <a:moveTo>
                  <a:pt x="59" y="151"/>
                </a:moveTo>
                <a:cubicBezTo>
                  <a:pt x="58" y="151"/>
                  <a:pt x="57" y="150"/>
                  <a:pt x="57" y="150"/>
                </a:cubicBezTo>
                <a:cubicBezTo>
                  <a:pt x="49" y="148"/>
                  <a:pt x="41" y="146"/>
                  <a:pt x="34" y="144"/>
                </a:cubicBezTo>
                <a:cubicBezTo>
                  <a:pt x="26" y="142"/>
                  <a:pt x="17" y="141"/>
                  <a:pt x="10" y="140"/>
                </a:cubicBezTo>
                <a:cubicBezTo>
                  <a:pt x="9" y="140"/>
                  <a:pt x="9" y="140"/>
                  <a:pt x="7" y="140"/>
                </a:cubicBezTo>
                <a:cubicBezTo>
                  <a:pt x="6" y="142"/>
                  <a:pt x="5" y="143"/>
                  <a:pt x="4" y="145"/>
                </a:cubicBezTo>
                <a:cubicBezTo>
                  <a:pt x="8" y="145"/>
                  <a:pt x="11" y="146"/>
                  <a:pt x="14" y="146"/>
                </a:cubicBezTo>
                <a:cubicBezTo>
                  <a:pt x="27" y="148"/>
                  <a:pt x="40" y="151"/>
                  <a:pt x="53" y="152"/>
                </a:cubicBezTo>
                <a:cubicBezTo>
                  <a:pt x="58" y="153"/>
                  <a:pt x="64" y="153"/>
                  <a:pt x="70" y="154"/>
                </a:cubicBezTo>
                <a:cubicBezTo>
                  <a:pt x="71" y="154"/>
                  <a:pt x="72" y="155"/>
                  <a:pt x="72" y="154"/>
                </a:cubicBezTo>
                <a:cubicBezTo>
                  <a:pt x="68" y="153"/>
                  <a:pt x="63" y="152"/>
                  <a:pt x="59" y="151"/>
                </a:cubicBezTo>
                <a:close/>
                <a:moveTo>
                  <a:pt x="88" y="162"/>
                </a:moveTo>
                <a:cubicBezTo>
                  <a:pt x="85" y="161"/>
                  <a:pt x="82" y="160"/>
                  <a:pt x="79" y="159"/>
                </a:cubicBezTo>
                <a:cubicBezTo>
                  <a:pt x="78" y="158"/>
                  <a:pt x="76" y="158"/>
                  <a:pt x="74" y="157"/>
                </a:cubicBezTo>
                <a:cubicBezTo>
                  <a:pt x="71" y="156"/>
                  <a:pt x="67" y="156"/>
                  <a:pt x="63" y="156"/>
                </a:cubicBezTo>
                <a:cubicBezTo>
                  <a:pt x="58" y="155"/>
                  <a:pt x="52" y="154"/>
                  <a:pt x="47" y="154"/>
                </a:cubicBezTo>
                <a:cubicBezTo>
                  <a:pt x="32" y="152"/>
                  <a:pt x="19" y="148"/>
                  <a:pt x="6" y="147"/>
                </a:cubicBezTo>
                <a:cubicBezTo>
                  <a:pt x="5" y="149"/>
                  <a:pt x="3" y="151"/>
                  <a:pt x="3" y="153"/>
                </a:cubicBezTo>
                <a:cubicBezTo>
                  <a:pt x="9" y="153"/>
                  <a:pt x="16" y="154"/>
                  <a:pt x="23" y="155"/>
                </a:cubicBezTo>
                <a:cubicBezTo>
                  <a:pt x="30" y="156"/>
                  <a:pt x="41" y="156"/>
                  <a:pt x="48" y="156"/>
                </a:cubicBezTo>
                <a:cubicBezTo>
                  <a:pt x="51" y="157"/>
                  <a:pt x="54" y="157"/>
                  <a:pt x="57" y="158"/>
                </a:cubicBezTo>
                <a:cubicBezTo>
                  <a:pt x="58" y="158"/>
                  <a:pt x="59" y="158"/>
                  <a:pt x="59" y="159"/>
                </a:cubicBezTo>
                <a:cubicBezTo>
                  <a:pt x="64" y="160"/>
                  <a:pt x="68" y="159"/>
                  <a:pt x="73" y="160"/>
                </a:cubicBezTo>
                <a:cubicBezTo>
                  <a:pt x="80" y="162"/>
                  <a:pt x="86" y="164"/>
                  <a:pt x="92" y="166"/>
                </a:cubicBezTo>
                <a:cubicBezTo>
                  <a:pt x="94" y="166"/>
                  <a:pt x="96" y="167"/>
                  <a:pt x="99" y="167"/>
                </a:cubicBezTo>
                <a:cubicBezTo>
                  <a:pt x="95" y="166"/>
                  <a:pt x="92" y="164"/>
                  <a:pt x="88" y="162"/>
                </a:cubicBezTo>
                <a:close/>
                <a:moveTo>
                  <a:pt x="79" y="156"/>
                </a:moveTo>
                <a:cubicBezTo>
                  <a:pt x="77" y="156"/>
                  <a:pt x="75" y="155"/>
                  <a:pt x="73" y="154"/>
                </a:cubicBezTo>
                <a:cubicBezTo>
                  <a:pt x="74" y="156"/>
                  <a:pt x="77" y="156"/>
                  <a:pt x="79" y="156"/>
                </a:cubicBezTo>
                <a:close/>
                <a:moveTo>
                  <a:pt x="64" y="161"/>
                </a:moveTo>
                <a:cubicBezTo>
                  <a:pt x="60" y="161"/>
                  <a:pt x="58" y="160"/>
                  <a:pt x="54" y="160"/>
                </a:cubicBezTo>
                <a:cubicBezTo>
                  <a:pt x="48" y="159"/>
                  <a:pt x="43" y="157"/>
                  <a:pt x="38" y="157"/>
                </a:cubicBezTo>
                <a:cubicBezTo>
                  <a:pt x="30" y="157"/>
                  <a:pt x="23" y="157"/>
                  <a:pt x="17" y="156"/>
                </a:cubicBezTo>
                <a:cubicBezTo>
                  <a:pt x="15" y="156"/>
                  <a:pt x="14" y="156"/>
                  <a:pt x="12" y="156"/>
                </a:cubicBezTo>
                <a:cubicBezTo>
                  <a:pt x="11" y="156"/>
                  <a:pt x="8" y="155"/>
                  <a:pt x="7" y="155"/>
                </a:cubicBezTo>
                <a:cubicBezTo>
                  <a:pt x="5" y="156"/>
                  <a:pt x="4" y="159"/>
                  <a:pt x="4" y="162"/>
                </a:cubicBezTo>
                <a:cubicBezTo>
                  <a:pt x="8" y="161"/>
                  <a:pt x="12" y="162"/>
                  <a:pt x="14" y="160"/>
                </a:cubicBezTo>
                <a:cubicBezTo>
                  <a:pt x="16" y="161"/>
                  <a:pt x="20" y="160"/>
                  <a:pt x="23" y="160"/>
                </a:cubicBezTo>
                <a:cubicBezTo>
                  <a:pt x="24" y="160"/>
                  <a:pt x="26" y="161"/>
                  <a:pt x="27" y="161"/>
                </a:cubicBezTo>
                <a:cubicBezTo>
                  <a:pt x="33" y="161"/>
                  <a:pt x="40" y="161"/>
                  <a:pt x="47" y="161"/>
                </a:cubicBezTo>
                <a:cubicBezTo>
                  <a:pt x="62" y="161"/>
                  <a:pt x="75" y="166"/>
                  <a:pt x="87" y="167"/>
                </a:cubicBezTo>
                <a:cubicBezTo>
                  <a:pt x="80" y="164"/>
                  <a:pt x="72" y="162"/>
                  <a:pt x="64" y="161"/>
                </a:cubicBezTo>
                <a:close/>
                <a:moveTo>
                  <a:pt x="103" y="166"/>
                </a:moveTo>
                <a:cubicBezTo>
                  <a:pt x="108" y="169"/>
                  <a:pt x="114" y="171"/>
                  <a:pt x="118" y="173"/>
                </a:cubicBezTo>
                <a:cubicBezTo>
                  <a:pt x="108" y="167"/>
                  <a:pt x="97" y="163"/>
                  <a:pt x="85" y="159"/>
                </a:cubicBezTo>
                <a:cubicBezTo>
                  <a:pt x="91" y="161"/>
                  <a:pt x="97" y="165"/>
                  <a:pt x="103" y="166"/>
                </a:cubicBezTo>
                <a:close/>
                <a:moveTo>
                  <a:pt x="74" y="167"/>
                </a:moveTo>
                <a:cubicBezTo>
                  <a:pt x="71" y="166"/>
                  <a:pt x="68" y="165"/>
                  <a:pt x="64" y="165"/>
                </a:cubicBezTo>
                <a:cubicBezTo>
                  <a:pt x="51" y="162"/>
                  <a:pt x="33" y="163"/>
                  <a:pt x="21" y="162"/>
                </a:cubicBezTo>
                <a:cubicBezTo>
                  <a:pt x="17" y="165"/>
                  <a:pt x="17" y="172"/>
                  <a:pt x="14" y="177"/>
                </a:cubicBezTo>
                <a:cubicBezTo>
                  <a:pt x="24" y="173"/>
                  <a:pt x="35" y="170"/>
                  <a:pt x="47" y="169"/>
                </a:cubicBezTo>
                <a:cubicBezTo>
                  <a:pt x="67" y="168"/>
                  <a:pt x="88" y="170"/>
                  <a:pt x="105" y="172"/>
                </a:cubicBezTo>
                <a:cubicBezTo>
                  <a:pt x="94" y="170"/>
                  <a:pt x="84" y="168"/>
                  <a:pt x="74" y="167"/>
                </a:cubicBezTo>
                <a:close/>
                <a:moveTo>
                  <a:pt x="16" y="162"/>
                </a:moveTo>
                <a:cubicBezTo>
                  <a:pt x="13" y="164"/>
                  <a:pt x="12" y="166"/>
                  <a:pt x="11" y="168"/>
                </a:cubicBezTo>
                <a:cubicBezTo>
                  <a:pt x="10" y="170"/>
                  <a:pt x="9" y="172"/>
                  <a:pt x="8" y="173"/>
                </a:cubicBezTo>
                <a:cubicBezTo>
                  <a:pt x="5" y="178"/>
                  <a:pt x="3" y="182"/>
                  <a:pt x="3" y="188"/>
                </a:cubicBezTo>
                <a:cubicBezTo>
                  <a:pt x="13" y="192"/>
                  <a:pt x="25" y="189"/>
                  <a:pt x="35" y="189"/>
                </a:cubicBezTo>
                <a:cubicBezTo>
                  <a:pt x="46" y="189"/>
                  <a:pt x="57" y="187"/>
                  <a:pt x="68" y="186"/>
                </a:cubicBezTo>
                <a:cubicBezTo>
                  <a:pt x="75" y="185"/>
                  <a:pt x="81" y="185"/>
                  <a:pt x="86" y="184"/>
                </a:cubicBezTo>
                <a:cubicBezTo>
                  <a:pt x="95" y="182"/>
                  <a:pt x="105" y="182"/>
                  <a:pt x="115" y="182"/>
                </a:cubicBezTo>
                <a:cubicBezTo>
                  <a:pt x="114" y="181"/>
                  <a:pt x="114" y="180"/>
                  <a:pt x="114" y="179"/>
                </a:cubicBezTo>
                <a:cubicBezTo>
                  <a:pt x="100" y="180"/>
                  <a:pt x="88" y="180"/>
                  <a:pt x="76" y="182"/>
                </a:cubicBezTo>
                <a:cubicBezTo>
                  <a:pt x="73" y="182"/>
                  <a:pt x="72" y="183"/>
                  <a:pt x="69" y="183"/>
                </a:cubicBezTo>
                <a:cubicBezTo>
                  <a:pt x="69" y="183"/>
                  <a:pt x="68" y="183"/>
                  <a:pt x="67" y="183"/>
                </a:cubicBezTo>
                <a:cubicBezTo>
                  <a:pt x="57" y="184"/>
                  <a:pt x="45" y="187"/>
                  <a:pt x="34" y="187"/>
                </a:cubicBezTo>
                <a:cubicBezTo>
                  <a:pt x="40" y="184"/>
                  <a:pt x="46" y="185"/>
                  <a:pt x="52" y="184"/>
                </a:cubicBezTo>
                <a:cubicBezTo>
                  <a:pt x="58" y="182"/>
                  <a:pt x="65" y="181"/>
                  <a:pt x="72" y="180"/>
                </a:cubicBezTo>
                <a:cubicBezTo>
                  <a:pt x="64" y="180"/>
                  <a:pt x="55" y="180"/>
                  <a:pt x="45" y="181"/>
                </a:cubicBezTo>
                <a:cubicBezTo>
                  <a:pt x="43" y="182"/>
                  <a:pt x="40" y="182"/>
                  <a:pt x="38" y="182"/>
                </a:cubicBezTo>
                <a:cubicBezTo>
                  <a:pt x="33" y="182"/>
                  <a:pt x="29" y="183"/>
                  <a:pt x="25" y="183"/>
                </a:cubicBezTo>
                <a:cubicBezTo>
                  <a:pt x="21" y="183"/>
                  <a:pt x="18" y="183"/>
                  <a:pt x="15" y="183"/>
                </a:cubicBezTo>
                <a:cubicBezTo>
                  <a:pt x="14" y="183"/>
                  <a:pt x="12" y="184"/>
                  <a:pt x="11" y="184"/>
                </a:cubicBezTo>
                <a:cubicBezTo>
                  <a:pt x="11" y="183"/>
                  <a:pt x="11" y="182"/>
                  <a:pt x="12" y="181"/>
                </a:cubicBezTo>
                <a:cubicBezTo>
                  <a:pt x="12" y="179"/>
                  <a:pt x="12" y="177"/>
                  <a:pt x="12" y="177"/>
                </a:cubicBezTo>
                <a:cubicBezTo>
                  <a:pt x="14" y="173"/>
                  <a:pt x="16" y="168"/>
                  <a:pt x="17" y="164"/>
                </a:cubicBezTo>
                <a:cubicBezTo>
                  <a:pt x="18" y="163"/>
                  <a:pt x="19" y="162"/>
                  <a:pt x="18" y="162"/>
                </a:cubicBezTo>
                <a:cubicBezTo>
                  <a:pt x="18" y="162"/>
                  <a:pt x="16" y="162"/>
                  <a:pt x="16" y="162"/>
                </a:cubicBezTo>
                <a:close/>
                <a:moveTo>
                  <a:pt x="51" y="171"/>
                </a:moveTo>
                <a:cubicBezTo>
                  <a:pt x="51" y="171"/>
                  <a:pt x="51" y="171"/>
                  <a:pt x="51" y="171"/>
                </a:cubicBezTo>
                <a:cubicBezTo>
                  <a:pt x="45" y="171"/>
                  <a:pt x="39" y="172"/>
                  <a:pt x="32" y="173"/>
                </a:cubicBezTo>
                <a:cubicBezTo>
                  <a:pt x="26" y="174"/>
                  <a:pt x="20" y="176"/>
                  <a:pt x="15" y="179"/>
                </a:cubicBezTo>
                <a:cubicBezTo>
                  <a:pt x="17" y="179"/>
                  <a:pt x="19" y="178"/>
                  <a:pt x="21" y="179"/>
                </a:cubicBezTo>
                <a:cubicBezTo>
                  <a:pt x="18" y="180"/>
                  <a:pt x="14" y="179"/>
                  <a:pt x="14" y="182"/>
                </a:cubicBezTo>
                <a:cubicBezTo>
                  <a:pt x="33" y="181"/>
                  <a:pt x="54" y="178"/>
                  <a:pt x="72" y="178"/>
                </a:cubicBezTo>
                <a:cubicBezTo>
                  <a:pt x="87" y="178"/>
                  <a:pt x="97" y="178"/>
                  <a:pt x="111" y="177"/>
                </a:cubicBezTo>
                <a:cubicBezTo>
                  <a:pt x="105" y="176"/>
                  <a:pt x="98" y="175"/>
                  <a:pt x="90" y="175"/>
                </a:cubicBezTo>
                <a:cubicBezTo>
                  <a:pt x="91" y="174"/>
                  <a:pt x="93" y="174"/>
                  <a:pt x="95" y="174"/>
                </a:cubicBezTo>
                <a:cubicBezTo>
                  <a:pt x="80" y="169"/>
                  <a:pt x="64" y="172"/>
                  <a:pt x="51" y="171"/>
                </a:cubicBezTo>
                <a:close/>
                <a:moveTo>
                  <a:pt x="106" y="175"/>
                </a:moveTo>
                <a:cubicBezTo>
                  <a:pt x="104" y="174"/>
                  <a:pt x="102" y="174"/>
                  <a:pt x="100" y="174"/>
                </a:cubicBezTo>
                <a:cubicBezTo>
                  <a:pt x="102" y="174"/>
                  <a:pt x="105" y="175"/>
                  <a:pt x="106" y="175"/>
                </a:cubicBezTo>
                <a:close/>
                <a:moveTo>
                  <a:pt x="124" y="180"/>
                </a:moveTo>
                <a:cubicBezTo>
                  <a:pt x="124" y="180"/>
                  <a:pt x="122" y="180"/>
                  <a:pt x="123" y="181"/>
                </a:cubicBezTo>
                <a:cubicBezTo>
                  <a:pt x="121" y="180"/>
                  <a:pt x="118" y="179"/>
                  <a:pt x="116" y="179"/>
                </a:cubicBezTo>
                <a:cubicBezTo>
                  <a:pt x="115" y="181"/>
                  <a:pt x="117" y="181"/>
                  <a:pt x="118" y="182"/>
                </a:cubicBezTo>
                <a:cubicBezTo>
                  <a:pt x="123" y="183"/>
                  <a:pt x="130" y="184"/>
                  <a:pt x="133" y="180"/>
                </a:cubicBezTo>
                <a:cubicBezTo>
                  <a:pt x="133" y="179"/>
                  <a:pt x="132" y="178"/>
                  <a:pt x="131" y="177"/>
                </a:cubicBezTo>
                <a:cubicBezTo>
                  <a:pt x="130" y="177"/>
                  <a:pt x="129" y="178"/>
                  <a:pt x="128" y="179"/>
                </a:cubicBezTo>
                <a:cubicBezTo>
                  <a:pt x="128" y="178"/>
                  <a:pt x="126" y="180"/>
                  <a:pt x="124" y="180"/>
                </a:cubicBezTo>
                <a:close/>
              </a:path>
            </a:pathLst>
          </a:custGeom>
          <a:solidFill>
            <a:srgbClr val="1D7F8D"/>
          </a:solidFill>
          <a:ln>
            <a:noFill/>
          </a:ln>
        </p:spPr>
        <p:txBody>
          <a:bodyPr/>
          <a:lstStyle/>
          <a:p>
            <a:pPr>
              <a:defRPr/>
            </a:pPr>
            <a:endParaRPr lang="zh-CN" altLang="en-US" dirty="0">
              <a:ea typeface="微软雅黑" panose="020B0503020204020204" pitchFamily="34" charset="-122"/>
            </a:endParaRPr>
          </a:p>
        </p:txBody>
      </p:sp>
    </p:spTree>
    <p:custDataLst>
      <p:tags r:id="rId1"/>
    </p:custDataLst>
    <p:extLst>
      <p:ext uri="{BB962C8B-B14F-4D97-AF65-F5344CB8AC3E}">
        <p14:creationId xmlns:p14="http://schemas.microsoft.com/office/powerpoint/2010/main" val="154456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6D3422D-FB8E-B963-AE53-344EEBE0C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0084" y="1485765"/>
            <a:ext cx="8327657" cy="4896836"/>
          </a:xfrm>
          <a:prstGeom prst="rect">
            <a:avLst/>
          </a:prstGeom>
        </p:spPr>
      </p:pic>
      <p:sp>
        <p:nvSpPr>
          <p:cNvPr id="10" name="矩形 9"/>
          <p:cNvSpPr/>
          <p:nvPr/>
        </p:nvSpPr>
        <p:spPr>
          <a:xfrm>
            <a:off x="2984162" y="2315685"/>
            <a:ext cx="6426538" cy="2911374"/>
          </a:xfrm>
          <a:prstGeom prst="rect">
            <a:avLst/>
          </a:prstGeom>
        </p:spPr>
        <p:txBody>
          <a:bodyPr wrap="square">
            <a:spAutoFit/>
          </a:bodyPr>
          <a:lstStyle/>
          <a:p>
            <a:pPr algn="ctr">
              <a:lnSpc>
                <a:spcPct val="200000"/>
              </a:lnSpc>
              <a:spcBef>
                <a:spcPct val="50000"/>
              </a:spcBef>
              <a:defRPr/>
            </a:pPr>
            <a:r>
              <a:rPr lang="zh-CN" altLang="en-US" sz="3200" b="1" dirty="0">
                <a:solidFill>
                  <a:schemeClr val="bg1"/>
                </a:solidFill>
                <a:cs typeface="+mn-ea"/>
                <a:sym typeface="+mn-lt"/>
              </a:rPr>
              <a:t>不随地吐痰；　　　不损坏公物；</a:t>
            </a:r>
            <a:br>
              <a:rPr lang="zh-CN" altLang="en-US" sz="3200" b="1" dirty="0">
                <a:solidFill>
                  <a:schemeClr val="bg1"/>
                </a:solidFill>
                <a:cs typeface="+mn-ea"/>
                <a:sym typeface="+mn-lt"/>
              </a:rPr>
            </a:br>
            <a:r>
              <a:rPr lang="zh-CN" altLang="en-US" sz="3200" b="1" dirty="0">
                <a:solidFill>
                  <a:schemeClr val="bg1"/>
                </a:solidFill>
                <a:cs typeface="+mn-ea"/>
                <a:sym typeface="+mn-lt"/>
              </a:rPr>
              <a:t>不乱倒垃圾；　　　不乱停车辆；</a:t>
            </a:r>
            <a:br>
              <a:rPr lang="zh-CN" altLang="en-US" sz="3200" b="1" dirty="0">
                <a:solidFill>
                  <a:schemeClr val="bg1"/>
                </a:solidFill>
                <a:cs typeface="+mn-ea"/>
                <a:sym typeface="+mn-lt"/>
              </a:rPr>
            </a:br>
            <a:r>
              <a:rPr lang="zh-CN" altLang="en-US" sz="3200" b="1" dirty="0">
                <a:solidFill>
                  <a:schemeClr val="bg1"/>
                </a:solidFill>
                <a:cs typeface="+mn-ea"/>
                <a:sym typeface="+mn-lt"/>
              </a:rPr>
              <a:t>不挤占楼道；　　　不乱穿马路。 </a:t>
            </a:r>
          </a:p>
        </p:txBody>
      </p:sp>
      <p:grpSp>
        <p:nvGrpSpPr>
          <p:cNvPr id="7" name="组合 6">
            <a:extLst>
              <a:ext uri="{FF2B5EF4-FFF2-40B4-BE49-F238E27FC236}">
                <a16:creationId xmlns:a16="http://schemas.microsoft.com/office/drawing/2014/main" id="{71475AA4-5CFE-CD75-F3CD-0F6DE5C2CF50}"/>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id="{63967D08-E8FA-1726-A68E-179473585A05}"/>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id="{321903BC-78E2-6718-C4B6-F4EE311C314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22611F7A-38A7-4A5A-214E-CA6617822BF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3FFF372F-E16A-AEAD-1940-50AA3A49890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6" name="图片 15">
                <a:extLst>
                  <a:ext uri="{FF2B5EF4-FFF2-40B4-BE49-F238E27FC236}">
                    <a16:creationId xmlns:a16="http://schemas.microsoft.com/office/drawing/2014/main" id="{7B8C9983-88AF-A33D-D8C6-5C486807E6B2}"/>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D552E4F5-E9AB-4886-5F88-2059D0CD5CAC}"/>
                </a:ext>
              </a:extLst>
            </p:cNvPr>
            <p:cNvSpPr txBox="1"/>
            <p:nvPr/>
          </p:nvSpPr>
          <p:spPr>
            <a:xfrm>
              <a:off x="4766591" y="443497"/>
              <a:ext cx="2861681" cy="523220"/>
            </a:xfrm>
            <a:prstGeom prst="rect">
              <a:avLst/>
            </a:prstGeom>
            <a:noFill/>
          </p:spPr>
          <p:txBody>
            <a:bodyPr wrap="none" rtlCol="0">
              <a:spAutoFit/>
            </a:bodyPr>
            <a:lstStyle/>
            <a:p>
              <a:r>
                <a:rPr lang="zh-CN" altLang="en-US" sz="2800" b="1" dirty="0">
                  <a:solidFill>
                    <a:schemeClr val="bg1"/>
                  </a:solidFill>
                  <a:cs typeface="+mn-ea"/>
                  <a:sym typeface="+mn-lt"/>
                </a:rPr>
                <a:t>校园六“不”规范</a:t>
              </a:r>
              <a:endParaRPr lang="en-US" altLang="zh-CN" sz="2800" b="1" dirty="0">
                <a:solidFill>
                  <a:schemeClr val="bg1"/>
                </a:solidFill>
                <a:cs typeface="+mn-ea"/>
                <a:sym typeface="+mn-lt"/>
              </a:endParaRPr>
            </a:p>
          </p:txBody>
        </p:sp>
      </p:grpSp>
    </p:spTree>
    <p:extLst>
      <p:ext uri="{BB962C8B-B14F-4D97-AF65-F5344CB8AC3E}">
        <p14:creationId xmlns:p14="http://schemas.microsoft.com/office/powerpoint/2010/main" val="3058144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1450975" y="2538911"/>
            <a:ext cx="4889733" cy="674672"/>
          </a:xfrm>
          <a:prstGeom prst="rect">
            <a:avLst/>
          </a:prstGeom>
          <a:noFill/>
        </p:spPr>
        <p:txBody>
          <a:bodyPr wrap="square" rtlCol="0">
            <a:spAutoFit/>
          </a:bodyPr>
          <a:lstStyle/>
          <a:p>
            <a:pPr>
              <a:lnSpc>
                <a:spcPct val="150000"/>
              </a:lnSpc>
            </a:pPr>
            <a:r>
              <a:rPr lang="zh-CN" altLang="en-US" sz="2800" b="1" dirty="0">
                <a:solidFill>
                  <a:srgbClr val="1D7F8D"/>
                </a:solidFill>
                <a:cs typeface="+mn-ea"/>
                <a:sym typeface="+mn-lt"/>
              </a:rPr>
              <a:t>请举起右手，让我们一起宣誓：</a:t>
            </a:r>
          </a:p>
        </p:txBody>
      </p:sp>
      <p:sp>
        <p:nvSpPr>
          <p:cNvPr id="41" name="Rectangle 4"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p:nvPr/>
        </p:nvSpPr>
        <p:spPr>
          <a:xfrm>
            <a:off x="1450975" y="3469370"/>
            <a:ext cx="4645025" cy="883319"/>
          </a:xfrm>
          <a:prstGeom prst="rect">
            <a:avLst/>
          </a:prstGeom>
        </p:spPr>
        <p:txBody>
          <a:bodyPr wrap="square">
            <a:spAutoFit/>
          </a:bodyPr>
          <a:lstStyle/>
          <a:p>
            <a:pPr>
              <a:lnSpc>
                <a:spcPct val="150000"/>
              </a:lnSpc>
            </a:pPr>
            <a:r>
              <a:rPr lang="zh-CN" altLang="en-US" dirty="0">
                <a:solidFill>
                  <a:srgbClr val="1D7F8D"/>
                </a:solidFill>
                <a:cs typeface="+mn-ea"/>
                <a:sym typeface="+mn-lt"/>
              </a:rPr>
              <a:t>向不文明、不和谐、不友爱、不卫生现象宣战，争做文明学生，创建和谐校园！</a:t>
            </a:r>
          </a:p>
        </p:txBody>
      </p:sp>
      <p:grpSp>
        <p:nvGrpSpPr>
          <p:cNvPr id="8" name="组合 7">
            <a:extLst>
              <a:ext uri="{FF2B5EF4-FFF2-40B4-BE49-F238E27FC236}">
                <a16:creationId xmlns:a16="http://schemas.microsoft.com/office/drawing/2014/main" id="{57B21857-88F1-5B29-C516-2748D60EFC0D}"/>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id="{993712CB-CD0E-3B47-74F6-21E5AD7E9416}"/>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id="{87982CE0-8F22-8DA0-F8CA-00429607EFB9}"/>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3FAA3D9-DD1C-40AB-EB38-D2B4C7BA959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A0DAB48B-E8D6-D591-2B2C-F5154270BC1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id="{58614A23-E46F-36EE-FBBE-661CD611C3D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58F0060B-804E-DF8B-C4B3-9042DD35D807}"/>
                </a:ext>
              </a:extLst>
            </p:cNvPr>
            <p:cNvSpPr txBox="1"/>
            <p:nvPr/>
          </p:nvSpPr>
          <p:spPr>
            <a:xfrm>
              <a:off x="4942921" y="443497"/>
              <a:ext cx="2300630" cy="523220"/>
            </a:xfrm>
            <a:prstGeom prst="rect">
              <a:avLst/>
            </a:prstGeom>
            <a:noFill/>
          </p:spPr>
          <p:txBody>
            <a:bodyPr wrap="none" rtlCol="0">
              <a:spAutoFit/>
            </a:bodyPr>
            <a:lstStyle/>
            <a:p>
              <a:r>
                <a:rPr lang="zh-CN" altLang="en-US" sz="2800" b="1" dirty="0">
                  <a:solidFill>
                    <a:schemeClr val="bg1"/>
                  </a:solidFill>
                  <a:cs typeface="+mn-ea"/>
                  <a:sym typeface="+mn-lt"/>
                </a:rPr>
                <a:t>全体学生宣誓</a:t>
              </a:r>
              <a:endParaRPr lang="en-US" altLang="zh-CN" sz="2800" b="1" dirty="0">
                <a:solidFill>
                  <a:schemeClr val="bg1"/>
                </a:solidFill>
                <a:cs typeface="+mn-ea"/>
                <a:sym typeface="+mn-lt"/>
              </a:endParaRPr>
            </a:p>
          </p:txBody>
        </p:sp>
      </p:grpSp>
      <p:sp>
        <p:nvSpPr>
          <p:cNvPr id="16" name="图形 14">
            <a:extLst>
              <a:ext uri="{FF2B5EF4-FFF2-40B4-BE49-F238E27FC236}">
                <a16:creationId xmlns:a16="http://schemas.microsoft.com/office/drawing/2014/main" id="{5B86E92F-F8F6-3D6A-92AB-4577354B3BF7}"/>
              </a:ext>
            </a:extLst>
          </p:cNvPr>
          <p:cNvSpPr/>
          <p:nvPr/>
        </p:nvSpPr>
        <p:spPr>
          <a:xfrm>
            <a:off x="7243551" y="2289058"/>
            <a:ext cx="3271055" cy="4568942"/>
          </a:xfrm>
          <a:custGeom>
            <a:avLst/>
            <a:gdLst>
              <a:gd name="connsiteX0" fmla="*/ 1597216 w 2334005"/>
              <a:gd name="connsiteY0" fmla="*/ 3260090 h 3260090"/>
              <a:gd name="connsiteX1" fmla="*/ 1597025 w 2334005"/>
              <a:gd name="connsiteY1" fmla="*/ 3194559 h 3260090"/>
              <a:gd name="connsiteX2" fmla="*/ 1744535 w 2334005"/>
              <a:gd name="connsiteY2" fmla="*/ 2985643 h 3260090"/>
              <a:gd name="connsiteX3" fmla="*/ 1695387 w 2334005"/>
              <a:gd name="connsiteY3" fmla="*/ 2727579 h 3260090"/>
              <a:gd name="connsiteX4" fmla="*/ 1695387 w 2334005"/>
              <a:gd name="connsiteY4" fmla="*/ 2531110 h 3260090"/>
              <a:gd name="connsiteX5" fmla="*/ 1547876 w 2334005"/>
              <a:gd name="connsiteY5" fmla="*/ 1892046 h 3260090"/>
              <a:gd name="connsiteX6" fmla="*/ 1572451 w 2334005"/>
              <a:gd name="connsiteY6" fmla="*/ 1707896 h 3260090"/>
              <a:gd name="connsiteX7" fmla="*/ 1683067 w 2334005"/>
              <a:gd name="connsiteY7" fmla="*/ 1535811 h 3260090"/>
              <a:gd name="connsiteX8" fmla="*/ 2334006 w 2334005"/>
              <a:gd name="connsiteY8" fmla="*/ 1117981 h 3260090"/>
              <a:gd name="connsiteX9" fmla="*/ 2125281 w 2334005"/>
              <a:gd name="connsiteY9" fmla="*/ 884682 h 3260090"/>
              <a:gd name="connsiteX10" fmla="*/ 2076132 w 2334005"/>
              <a:gd name="connsiteY10" fmla="*/ 810959 h 3260090"/>
              <a:gd name="connsiteX11" fmla="*/ 1695387 w 2334005"/>
              <a:gd name="connsiteY11" fmla="*/ 479108 h 3260090"/>
              <a:gd name="connsiteX12" fmla="*/ 1609344 w 2334005"/>
              <a:gd name="connsiteY12" fmla="*/ 454533 h 3260090"/>
              <a:gd name="connsiteX13" fmla="*/ 1547876 w 2334005"/>
              <a:gd name="connsiteY13" fmla="*/ 393065 h 3260090"/>
              <a:gd name="connsiteX14" fmla="*/ 1535557 w 2334005"/>
              <a:gd name="connsiteY14" fmla="*/ 319532 h 3260090"/>
              <a:gd name="connsiteX15" fmla="*/ 1523238 w 2334005"/>
              <a:gd name="connsiteY15" fmla="*/ 356172 h 3260090"/>
              <a:gd name="connsiteX16" fmla="*/ 1461770 w 2334005"/>
              <a:gd name="connsiteY16" fmla="*/ 319532 h 3260090"/>
              <a:gd name="connsiteX17" fmla="*/ 1375728 w 2334005"/>
              <a:gd name="connsiteY17" fmla="*/ 356172 h 3260090"/>
              <a:gd name="connsiteX18" fmla="*/ 1326769 w 2334005"/>
              <a:gd name="connsiteY18" fmla="*/ 368491 h 3260090"/>
              <a:gd name="connsiteX19" fmla="*/ 1240727 w 2334005"/>
              <a:gd name="connsiteY19" fmla="*/ 503682 h 3260090"/>
              <a:gd name="connsiteX20" fmla="*/ 1203833 w 2334005"/>
              <a:gd name="connsiteY20" fmla="*/ 577406 h 3260090"/>
              <a:gd name="connsiteX21" fmla="*/ 1203833 w 2334005"/>
              <a:gd name="connsiteY21" fmla="*/ 589725 h 3260090"/>
              <a:gd name="connsiteX22" fmla="*/ 1314450 w 2334005"/>
              <a:gd name="connsiteY22" fmla="*/ 638874 h 3260090"/>
              <a:gd name="connsiteX23" fmla="*/ 1547749 w 2334005"/>
              <a:gd name="connsiteY23" fmla="*/ 688023 h 3260090"/>
              <a:gd name="connsiteX24" fmla="*/ 1756664 w 2334005"/>
              <a:gd name="connsiteY24" fmla="*/ 884682 h 3260090"/>
              <a:gd name="connsiteX25" fmla="*/ 1867027 w 2334005"/>
              <a:gd name="connsiteY25" fmla="*/ 1007555 h 3260090"/>
              <a:gd name="connsiteX26" fmla="*/ 1768729 w 2334005"/>
              <a:gd name="connsiteY26" fmla="*/ 1069023 h 3260090"/>
              <a:gd name="connsiteX27" fmla="*/ 1486281 w 2334005"/>
              <a:gd name="connsiteY27" fmla="*/ 946150 h 3260090"/>
              <a:gd name="connsiteX28" fmla="*/ 1252982 w 2334005"/>
              <a:gd name="connsiteY28" fmla="*/ 995299 h 3260090"/>
              <a:gd name="connsiteX29" fmla="*/ 1142365 w 2334005"/>
              <a:gd name="connsiteY29" fmla="*/ 946150 h 3260090"/>
              <a:gd name="connsiteX30" fmla="*/ 1044067 w 2334005"/>
              <a:gd name="connsiteY30" fmla="*/ 860108 h 3260090"/>
              <a:gd name="connsiteX31" fmla="*/ 1031748 w 2334005"/>
              <a:gd name="connsiteY31" fmla="*/ 823214 h 3260090"/>
              <a:gd name="connsiteX32" fmla="*/ 1093216 w 2334005"/>
              <a:gd name="connsiteY32" fmla="*/ 638874 h 3260090"/>
              <a:gd name="connsiteX33" fmla="*/ 1154684 w 2334005"/>
              <a:gd name="connsiteY33" fmla="*/ 343916 h 3260090"/>
              <a:gd name="connsiteX34" fmla="*/ 823087 w 2334005"/>
              <a:gd name="connsiteY34" fmla="*/ 0 h 3260090"/>
              <a:gd name="connsiteX35" fmla="*/ 565213 w 2334005"/>
              <a:gd name="connsiteY35" fmla="*/ 98298 h 3260090"/>
              <a:gd name="connsiteX36" fmla="*/ 479171 w 2334005"/>
              <a:gd name="connsiteY36" fmla="*/ 294958 h 3260090"/>
              <a:gd name="connsiteX37" fmla="*/ 466852 w 2334005"/>
              <a:gd name="connsiteY37" fmla="*/ 380746 h 3260090"/>
              <a:gd name="connsiteX38" fmla="*/ 491426 w 2334005"/>
              <a:gd name="connsiteY38" fmla="*/ 528257 h 3260090"/>
              <a:gd name="connsiteX39" fmla="*/ 516001 w 2334005"/>
              <a:gd name="connsiteY39" fmla="*/ 552831 h 3260090"/>
              <a:gd name="connsiteX40" fmla="*/ 565150 w 2334005"/>
              <a:gd name="connsiteY40" fmla="*/ 663448 h 3260090"/>
              <a:gd name="connsiteX41" fmla="*/ 540576 w 2334005"/>
              <a:gd name="connsiteY41" fmla="*/ 688023 h 3260090"/>
              <a:gd name="connsiteX42" fmla="*/ 626364 w 2334005"/>
              <a:gd name="connsiteY42" fmla="*/ 847789 h 3260090"/>
              <a:gd name="connsiteX43" fmla="*/ 565150 w 2334005"/>
              <a:gd name="connsiteY43" fmla="*/ 884682 h 3260090"/>
              <a:gd name="connsiteX44" fmla="*/ 552831 w 2334005"/>
              <a:gd name="connsiteY44" fmla="*/ 933831 h 3260090"/>
              <a:gd name="connsiteX45" fmla="*/ 49149 w 2334005"/>
              <a:gd name="connsiteY45" fmla="*/ 1290003 h 3260090"/>
              <a:gd name="connsiteX46" fmla="*/ 0 w 2334005"/>
              <a:gd name="connsiteY46" fmla="*/ 1363726 h 3260090"/>
              <a:gd name="connsiteX47" fmla="*/ 12319 w 2334005"/>
              <a:gd name="connsiteY47" fmla="*/ 1437450 h 3260090"/>
              <a:gd name="connsiteX48" fmla="*/ 36893 w 2334005"/>
              <a:gd name="connsiteY48" fmla="*/ 1879664 h 3260090"/>
              <a:gd name="connsiteX49" fmla="*/ 12319 w 2334005"/>
              <a:gd name="connsiteY49" fmla="*/ 2002536 h 3260090"/>
              <a:gd name="connsiteX50" fmla="*/ 61468 w 2334005"/>
              <a:gd name="connsiteY50" fmla="*/ 2408111 h 3260090"/>
              <a:gd name="connsiteX51" fmla="*/ 135191 w 2334005"/>
              <a:gd name="connsiteY51" fmla="*/ 2629091 h 3260090"/>
              <a:gd name="connsiteX52" fmla="*/ 208724 w 2334005"/>
              <a:gd name="connsiteY52" fmla="*/ 2751963 h 3260090"/>
              <a:gd name="connsiteX53" fmla="*/ 270192 w 2334005"/>
              <a:gd name="connsiteY53" fmla="*/ 2960878 h 3260090"/>
              <a:gd name="connsiteX54" fmla="*/ 319341 w 2334005"/>
              <a:gd name="connsiteY54" fmla="*/ 3022346 h 3260090"/>
              <a:gd name="connsiteX55" fmla="*/ 343916 w 2334005"/>
              <a:gd name="connsiteY55" fmla="*/ 3120644 h 3260090"/>
              <a:gd name="connsiteX56" fmla="*/ 333375 w 2334005"/>
              <a:gd name="connsiteY56" fmla="*/ 3252407 h 3260090"/>
              <a:gd name="connsiteX57" fmla="*/ 1597216 w 2334005"/>
              <a:gd name="connsiteY57" fmla="*/ 3260090 h 326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34005" h="3260090">
                <a:moveTo>
                  <a:pt x="1597216" y="3260090"/>
                </a:moveTo>
                <a:cubicBezTo>
                  <a:pt x="1594612" y="3234436"/>
                  <a:pt x="1597025" y="3210941"/>
                  <a:pt x="1597025" y="3194559"/>
                </a:cubicBezTo>
                <a:cubicBezTo>
                  <a:pt x="1597025" y="3047048"/>
                  <a:pt x="1744535" y="3071686"/>
                  <a:pt x="1744535" y="2985643"/>
                </a:cubicBezTo>
                <a:cubicBezTo>
                  <a:pt x="1744535" y="2948750"/>
                  <a:pt x="1707642" y="2813558"/>
                  <a:pt x="1695387" y="2727579"/>
                </a:cubicBezTo>
                <a:lnTo>
                  <a:pt x="1695387" y="2531110"/>
                </a:lnTo>
                <a:lnTo>
                  <a:pt x="1547876" y="1892046"/>
                </a:lnTo>
                <a:cubicBezTo>
                  <a:pt x="1560195" y="1842897"/>
                  <a:pt x="1547876" y="1757045"/>
                  <a:pt x="1572451" y="1707896"/>
                </a:cubicBezTo>
                <a:cubicBezTo>
                  <a:pt x="1609344" y="1634173"/>
                  <a:pt x="1633918" y="1572705"/>
                  <a:pt x="1683067" y="1535811"/>
                </a:cubicBezTo>
                <a:cubicBezTo>
                  <a:pt x="1695387" y="1523492"/>
                  <a:pt x="2334006" y="1290003"/>
                  <a:pt x="2334006" y="1117981"/>
                </a:cubicBezTo>
                <a:cubicBezTo>
                  <a:pt x="2334006" y="1069023"/>
                  <a:pt x="2149856" y="909257"/>
                  <a:pt x="2125281" y="884682"/>
                </a:cubicBezTo>
                <a:cubicBezTo>
                  <a:pt x="2088388" y="860108"/>
                  <a:pt x="2100707" y="823214"/>
                  <a:pt x="2076132" y="810959"/>
                </a:cubicBezTo>
                <a:cubicBezTo>
                  <a:pt x="1953260" y="688086"/>
                  <a:pt x="1830324" y="565150"/>
                  <a:pt x="1695387" y="479108"/>
                </a:cubicBezTo>
                <a:cubicBezTo>
                  <a:pt x="1670812" y="466789"/>
                  <a:pt x="1621663" y="479108"/>
                  <a:pt x="1609344" y="454533"/>
                </a:cubicBezTo>
                <a:cubicBezTo>
                  <a:pt x="1584769" y="442214"/>
                  <a:pt x="1560195" y="417640"/>
                  <a:pt x="1547876" y="393065"/>
                </a:cubicBezTo>
                <a:cubicBezTo>
                  <a:pt x="1535557" y="368491"/>
                  <a:pt x="1547876" y="343916"/>
                  <a:pt x="1535557" y="319532"/>
                </a:cubicBezTo>
                <a:cubicBezTo>
                  <a:pt x="1535557" y="331597"/>
                  <a:pt x="1535557" y="343916"/>
                  <a:pt x="1523238" y="356172"/>
                </a:cubicBezTo>
                <a:cubicBezTo>
                  <a:pt x="1510919" y="343853"/>
                  <a:pt x="1498664" y="319532"/>
                  <a:pt x="1461770" y="319532"/>
                </a:cubicBezTo>
                <a:cubicBezTo>
                  <a:pt x="1437195" y="319532"/>
                  <a:pt x="1400302" y="356172"/>
                  <a:pt x="1375728" y="356172"/>
                </a:cubicBezTo>
                <a:cubicBezTo>
                  <a:pt x="1363663" y="368491"/>
                  <a:pt x="1339088" y="368491"/>
                  <a:pt x="1326769" y="368491"/>
                </a:cubicBezTo>
                <a:cubicBezTo>
                  <a:pt x="1277620" y="405384"/>
                  <a:pt x="1240727" y="466789"/>
                  <a:pt x="1240727" y="503682"/>
                </a:cubicBezTo>
                <a:cubicBezTo>
                  <a:pt x="1240727" y="528257"/>
                  <a:pt x="1265301" y="552831"/>
                  <a:pt x="1203833" y="577406"/>
                </a:cubicBezTo>
                <a:lnTo>
                  <a:pt x="1203833" y="589725"/>
                </a:lnTo>
                <a:cubicBezTo>
                  <a:pt x="1240727" y="602044"/>
                  <a:pt x="1265301" y="626618"/>
                  <a:pt x="1314450" y="638874"/>
                </a:cubicBezTo>
                <a:cubicBezTo>
                  <a:pt x="1363599" y="663448"/>
                  <a:pt x="1474026" y="626555"/>
                  <a:pt x="1547749" y="688023"/>
                </a:cubicBezTo>
                <a:cubicBezTo>
                  <a:pt x="1596898" y="737172"/>
                  <a:pt x="1658366" y="835533"/>
                  <a:pt x="1756664" y="884682"/>
                </a:cubicBezTo>
                <a:cubicBezTo>
                  <a:pt x="1793304" y="909257"/>
                  <a:pt x="1867027" y="970725"/>
                  <a:pt x="1867027" y="1007555"/>
                </a:cubicBezTo>
                <a:cubicBezTo>
                  <a:pt x="1867027" y="1056704"/>
                  <a:pt x="1793304" y="1069023"/>
                  <a:pt x="1768729" y="1069023"/>
                </a:cubicBezTo>
                <a:cubicBezTo>
                  <a:pt x="1572323" y="1069023"/>
                  <a:pt x="1633728" y="946150"/>
                  <a:pt x="1486281" y="946150"/>
                </a:cubicBezTo>
                <a:cubicBezTo>
                  <a:pt x="1449388" y="946150"/>
                  <a:pt x="1289876" y="995299"/>
                  <a:pt x="1252982" y="995299"/>
                </a:cubicBezTo>
                <a:cubicBezTo>
                  <a:pt x="1228407" y="995299"/>
                  <a:pt x="1166940" y="970725"/>
                  <a:pt x="1142365" y="946150"/>
                </a:cubicBezTo>
                <a:cubicBezTo>
                  <a:pt x="1105471" y="921576"/>
                  <a:pt x="1044067" y="884682"/>
                  <a:pt x="1044067" y="860108"/>
                </a:cubicBezTo>
                <a:cubicBezTo>
                  <a:pt x="1044067" y="823214"/>
                  <a:pt x="1031748" y="847789"/>
                  <a:pt x="1031748" y="823214"/>
                </a:cubicBezTo>
                <a:cubicBezTo>
                  <a:pt x="1031748" y="761746"/>
                  <a:pt x="1080897" y="663448"/>
                  <a:pt x="1093216" y="638874"/>
                </a:cubicBezTo>
                <a:cubicBezTo>
                  <a:pt x="1130109" y="540576"/>
                  <a:pt x="1154684" y="368491"/>
                  <a:pt x="1154684" y="343916"/>
                </a:cubicBezTo>
                <a:cubicBezTo>
                  <a:pt x="1154684" y="172085"/>
                  <a:pt x="982599" y="0"/>
                  <a:pt x="823087" y="0"/>
                </a:cubicBezTo>
                <a:cubicBezTo>
                  <a:pt x="749363" y="0"/>
                  <a:pt x="589788" y="61468"/>
                  <a:pt x="565213" y="98298"/>
                </a:cubicBezTo>
                <a:cubicBezTo>
                  <a:pt x="516064" y="147447"/>
                  <a:pt x="516064" y="233490"/>
                  <a:pt x="479171" y="294958"/>
                </a:cubicBezTo>
                <a:cubicBezTo>
                  <a:pt x="479171" y="319532"/>
                  <a:pt x="466852" y="343916"/>
                  <a:pt x="466852" y="380746"/>
                </a:cubicBezTo>
                <a:cubicBezTo>
                  <a:pt x="466852" y="405321"/>
                  <a:pt x="503745" y="491363"/>
                  <a:pt x="491426" y="528257"/>
                </a:cubicBezTo>
                <a:cubicBezTo>
                  <a:pt x="503745" y="528257"/>
                  <a:pt x="516001" y="540576"/>
                  <a:pt x="516001" y="552831"/>
                </a:cubicBezTo>
                <a:cubicBezTo>
                  <a:pt x="528320" y="565150"/>
                  <a:pt x="516001" y="614299"/>
                  <a:pt x="565150" y="663448"/>
                </a:cubicBezTo>
                <a:cubicBezTo>
                  <a:pt x="552831" y="675767"/>
                  <a:pt x="540576" y="663448"/>
                  <a:pt x="540576" y="688023"/>
                </a:cubicBezTo>
                <a:cubicBezTo>
                  <a:pt x="540576" y="724916"/>
                  <a:pt x="614108" y="835533"/>
                  <a:pt x="626364" y="847789"/>
                </a:cubicBezTo>
                <a:cubicBezTo>
                  <a:pt x="601789" y="860108"/>
                  <a:pt x="577405" y="872363"/>
                  <a:pt x="565150" y="884682"/>
                </a:cubicBezTo>
                <a:cubicBezTo>
                  <a:pt x="552831" y="909257"/>
                  <a:pt x="552831" y="921576"/>
                  <a:pt x="552831" y="933831"/>
                </a:cubicBezTo>
                <a:cubicBezTo>
                  <a:pt x="429958" y="1105662"/>
                  <a:pt x="196659" y="1179386"/>
                  <a:pt x="49149" y="1290003"/>
                </a:cubicBezTo>
                <a:cubicBezTo>
                  <a:pt x="24574" y="1302322"/>
                  <a:pt x="0" y="1326896"/>
                  <a:pt x="0" y="1363726"/>
                </a:cubicBezTo>
                <a:cubicBezTo>
                  <a:pt x="0" y="1388301"/>
                  <a:pt x="12319" y="1412875"/>
                  <a:pt x="12319" y="1437450"/>
                </a:cubicBezTo>
                <a:cubicBezTo>
                  <a:pt x="12319" y="1498918"/>
                  <a:pt x="36893" y="1855089"/>
                  <a:pt x="36893" y="1879664"/>
                </a:cubicBezTo>
                <a:cubicBezTo>
                  <a:pt x="36893" y="1916557"/>
                  <a:pt x="12319" y="1965706"/>
                  <a:pt x="12319" y="2002536"/>
                </a:cubicBezTo>
                <a:cubicBezTo>
                  <a:pt x="12319" y="2027111"/>
                  <a:pt x="36893" y="2272919"/>
                  <a:pt x="61468" y="2408111"/>
                </a:cubicBezTo>
                <a:cubicBezTo>
                  <a:pt x="73787" y="2481834"/>
                  <a:pt x="98361" y="2555621"/>
                  <a:pt x="135191" y="2629091"/>
                </a:cubicBezTo>
                <a:cubicBezTo>
                  <a:pt x="147510" y="2665984"/>
                  <a:pt x="196659" y="2702814"/>
                  <a:pt x="208724" y="2751963"/>
                </a:cubicBezTo>
                <a:cubicBezTo>
                  <a:pt x="233299" y="2813431"/>
                  <a:pt x="245618" y="2899474"/>
                  <a:pt x="270192" y="2960878"/>
                </a:cubicBezTo>
                <a:cubicBezTo>
                  <a:pt x="270192" y="2985453"/>
                  <a:pt x="307086" y="2997772"/>
                  <a:pt x="319341" y="3022346"/>
                </a:cubicBezTo>
                <a:cubicBezTo>
                  <a:pt x="343916" y="3046921"/>
                  <a:pt x="343916" y="3096070"/>
                  <a:pt x="343916" y="3120644"/>
                </a:cubicBezTo>
                <a:cubicBezTo>
                  <a:pt x="343916" y="3148647"/>
                  <a:pt x="336804" y="3205163"/>
                  <a:pt x="333375" y="3252407"/>
                </a:cubicBezTo>
                <a:lnTo>
                  <a:pt x="1597216" y="3260090"/>
                </a:lnTo>
                <a:close/>
              </a:path>
            </a:pathLst>
          </a:custGeom>
          <a:solidFill>
            <a:srgbClr val="1D7F8D"/>
          </a:solidFill>
          <a:ln w="6350" cap="flat">
            <a:noFill/>
            <a:prstDash val="solid"/>
            <a:miter/>
          </a:ln>
        </p:spPr>
        <p:txBody>
          <a:bodyPr rtlCol="0" anchor="ctr"/>
          <a:lstStyle/>
          <a:p>
            <a:endParaRPr lang="zh-CN" altLang="en-US"/>
          </a:p>
        </p:txBody>
      </p:sp>
    </p:spTree>
    <p:extLst>
      <p:ext uri="{BB962C8B-B14F-4D97-AF65-F5344CB8AC3E}">
        <p14:creationId xmlns:p14="http://schemas.microsoft.com/office/powerpoint/2010/main" val="1163863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5340023" y="1958899"/>
            <a:ext cx="1511952" cy="769441"/>
          </a:xfrm>
          <a:prstGeom prst="rect">
            <a:avLst/>
          </a:prstGeom>
          <a:noFill/>
        </p:spPr>
        <p:txBody>
          <a:bodyPr wrap="none" rtlCol="0">
            <a:spAutoFit/>
          </a:bodyPr>
          <a:lstStyle/>
          <a:p>
            <a:pPr algn="ctr"/>
            <a:r>
              <a:rPr kumimoji="1" lang="zh-CN" altLang="en-US" sz="4400" dirty="0">
                <a:solidFill>
                  <a:schemeClr val="bg1"/>
                </a:solidFill>
                <a:latin typeface="字制区喜脉体" panose="02000603000000000000" pitchFamily="2" charset="-122"/>
                <a:ea typeface="字制区喜脉体" panose="02000603000000000000" pitchFamily="2" charset="-122"/>
                <a:cs typeface="+mn-ea"/>
                <a:sym typeface="+mn-lt"/>
              </a:rPr>
              <a:t>目  录</a:t>
            </a: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9562A2B-850F-AA1E-EC9B-04AC4E0F9BFF}"/>
              </a:ext>
            </a:extLst>
          </p:cNvPr>
          <p:cNvSpPr txBox="1">
            <a:spLocks noChangeArrowheads="1"/>
          </p:cNvSpPr>
          <p:nvPr>
            <p:custDataLst>
              <p:tags r:id="rId1"/>
            </p:custDataLst>
          </p:nvPr>
        </p:nvSpPr>
        <p:spPr bwMode="auto">
          <a:xfrm>
            <a:off x="2262916" y="3244311"/>
            <a:ext cx="44800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什么是文明礼仪</a:t>
            </a:r>
            <a:endParaRPr lang="zh-CN" altLang="zh-CN" sz="2800" b="1" dirty="0">
              <a:solidFill>
                <a:schemeClr val="bg1"/>
              </a:solidFill>
              <a:latin typeface="+mn-lt"/>
              <a:ea typeface="+mn-ea"/>
              <a:cs typeface="+mn-ea"/>
              <a:sym typeface="+mn-lt"/>
            </a:endParaRPr>
          </a:p>
        </p:txBody>
      </p:sp>
      <p:sp>
        <p:nvSpPr>
          <p:cNvPr id="45"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A601F113-5E1E-452D-A1BC-B858F42B0F30}"/>
              </a:ext>
            </a:extLst>
          </p:cNvPr>
          <p:cNvSpPr txBox="1">
            <a:spLocks noChangeArrowheads="1"/>
          </p:cNvSpPr>
          <p:nvPr>
            <p:custDataLst>
              <p:tags r:id="rId2"/>
            </p:custDataLst>
          </p:nvPr>
        </p:nvSpPr>
        <p:spPr bwMode="auto">
          <a:xfrm>
            <a:off x="6444162" y="3266443"/>
            <a:ext cx="311468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校园礼仪</a:t>
            </a:r>
            <a:endParaRPr lang="zh-CN" altLang="zh-CN" sz="2800" b="1" dirty="0">
              <a:solidFill>
                <a:schemeClr val="bg1"/>
              </a:solidFill>
              <a:latin typeface="+mn-lt"/>
              <a:ea typeface="+mn-ea"/>
              <a:cs typeface="+mn-ea"/>
              <a:sym typeface="+mn-lt"/>
            </a:endParaRPr>
          </a:p>
        </p:txBody>
      </p:sp>
      <p:sp>
        <p:nvSpPr>
          <p:cNvPr id="46"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6F34F074-4CF4-7D49-D7C5-B94A8E56DFA2}"/>
              </a:ext>
            </a:extLst>
          </p:cNvPr>
          <p:cNvSpPr txBox="1">
            <a:spLocks noChangeArrowheads="1"/>
          </p:cNvSpPr>
          <p:nvPr>
            <p:custDataLst>
              <p:tags r:id="rId3"/>
            </p:custDataLst>
          </p:nvPr>
        </p:nvSpPr>
        <p:spPr bwMode="auto">
          <a:xfrm>
            <a:off x="2262916" y="4127973"/>
            <a:ext cx="376332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校园文明规范</a:t>
            </a:r>
            <a:endParaRPr lang="zh-CN" altLang="zh-CN" sz="2800" b="1" dirty="0">
              <a:solidFill>
                <a:schemeClr val="bg1"/>
              </a:solidFill>
              <a:latin typeface="+mn-lt"/>
              <a:ea typeface="+mn-ea"/>
              <a:cs typeface="+mn-ea"/>
              <a:sym typeface="+mn-lt"/>
            </a:endParaRPr>
          </a:p>
        </p:txBody>
      </p:sp>
      <p:sp>
        <p:nvSpPr>
          <p:cNvPr id="47"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EF7C2C6C-72C9-3B33-DC6D-95D481987821}"/>
              </a:ext>
            </a:extLst>
          </p:cNvPr>
          <p:cNvSpPr txBox="1">
            <a:spLocks noChangeArrowheads="1"/>
          </p:cNvSpPr>
          <p:nvPr>
            <p:custDataLst>
              <p:tags r:id="rId4"/>
            </p:custDataLst>
          </p:nvPr>
        </p:nvSpPr>
        <p:spPr bwMode="auto">
          <a:xfrm>
            <a:off x="6446812" y="4131660"/>
            <a:ext cx="439672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校园不文明行为</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本框 49">
            <a:extLst>
              <a:ext uri="{FF2B5EF4-FFF2-40B4-BE49-F238E27FC236}">
                <a16:creationId xmlns:a16="http://schemas.microsoft.com/office/drawing/2014/main" id="{761AE9B1-06A0-99D0-41F2-DC126F677097}"/>
              </a:ext>
            </a:extLst>
          </p:cNvPr>
          <p:cNvSpPr txBox="1"/>
          <p:nvPr/>
        </p:nvSpPr>
        <p:spPr>
          <a:xfrm>
            <a:off x="-68580000" y="-38081466"/>
            <a:ext cx="6096000" cy="369332"/>
          </a:xfrm>
          <a:prstGeom prst="rect">
            <a:avLst/>
          </a:prstGeom>
          <a:noFill/>
        </p:spPr>
        <p:txBody>
          <a:bodyPr wrap="square">
            <a:spAutoFit/>
          </a:bodyPr>
          <a:lstStyle/>
          <a:p>
            <a:r>
              <a:rPr lang="en-US" altLang="zh-CN" dirty="0">
                <a:solidFill>
                  <a:schemeClr val="bg1">
                    <a:lumMod val="95000"/>
                  </a:schemeClr>
                </a:solidFill>
              </a:rPr>
              <a:t>51PPT</a:t>
            </a:r>
            <a:r>
              <a:rPr lang="zh-CN" altLang="en-US" dirty="0">
                <a:solidFill>
                  <a:schemeClr val="bg1">
                    <a:lumMod val="95000"/>
                  </a:schemeClr>
                </a:solidFill>
              </a:rPr>
              <a:t>模板网   </a:t>
            </a:r>
            <a:r>
              <a:rPr lang="en-US" altLang="zh-CN" dirty="0">
                <a:solidFill>
                  <a:schemeClr val="bg1">
                    <a:lumMod val="95000"/>
                  </a:schemeClr>
                </a:solidFill>
              </a:rPr>
              <a:t>www.51pptmoban.com</a:t>
            </a:r>
            <a:endParaRPr lang="zh-CN" altLang="en-US" dirty="0">
              <a:solidFill>
                <a:schemeClr val="bg1">
                  <a:lumMod val="95000"/>
                </a:schemeClr>
              </a:solidFill>
            </a:endParaRPr>
          </a:p>
        </p:txBody>
      </p:sp>
      <p:sp>
        <p:nvSpPr>
          <p:cNvPr id="3" name="文本框 2"/>
          <p:cNvSpPr txBox="1"/>
          <p:nvPr/>
        </p:nvSpPr>
        <p:spPr>
          <a:xfrm>
            <a:off x="2429164" y="2148031"/>
            <a:ext cx="1815718" cy="261610"/>
          </a:xfrm>
          <a:prstGeom prst="rect">
            <a:avLst/>
          </a:prstGeom>
          <a:noFill/>
        </p:spPr>
        <p:txBody>
          <a:bodyPr wrap="square" rtlCol="0">
            <a:spAutoFit/>
          </a:bodyPr>
          <a:lstStyle/>
          <a:p>
            <a:r>
              <a:rPr lang="en-US" altLang="zh-CN" sz="1100" smtClean="0">
                <a:solidFill>
                  <a:srgbClr val="1D7F8D"/>
                </a:solidFill>
              </a:rPr>
              <a:t>https://www.PPT818.com/</a:t>
            </a:r>
            <a:endParaRPr lang="zh-CN" altLang="en-US" sz="1100" dirty="0">
              <a:solidFill>
                <a:srgbClr val="1D7F8D"/>
              </a:solidFill>
            </a:endParaRPr>
          </a:p>
        </p:txBody>
      </p:sp>
    </p:spTree>
    <p:extLst>
      <p:ext uri="{BB962C8B-B14F-4D97-AF65-F5344CB8AC3E}">
        <p14:creationId xmlns:p14="http://schemas.microsoft.com/office/powerpoint/2010/main" val="31892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图形 213">
            <a:extLst>
              <a:ext uri="{FF2B5EF4-FFF2-40B4-BE49-F238E27FC236}">
                <a16:creationId xmlns:a16="http://schemas.microsoft.com/office/drawing/2014/main" id="{47985D26-5F64-37B1-1C70-BEAD42A6DE0A}"/>
              </a:ext>
            </a:extLst>
          </p:cNvPr>
          <p:cNvGrpSpPr/>
          <p:nvPr/>
        </p:nvGrpSpPr>
        <p:grpSpPr>
          <a:xfrm>
            <a:off x="511543" y="1353845"/>
            <a:ext cx="11680457" cy="6132845"/>
            <a:chOff x="2289157" y="4166697"/>
            <a:chExt cx="4965573" cy="2607183"/>
          </a:xfrm>
        </p:grpSpPr>
        <p:sp>
          <p:nvSpPr>
            <p:cNvPr id="19" name="任意多边形: 形状 18">
              <a:extLst>
                <a:ext uri="{FF2B5EF4-FFF2-40B4-BE49-F238E27FC236}">
                  <a16:creationId xmlns:a16="http://schemas.microsoft.com/office/drawing/2014/main" id="{24E701EB-0A34-4171-67CB-30DF51D6746E}"/>
                </a:ext>
              </a:extLst>
            </p:cNvPr>
            <p:cNvSpPr/>
            <p:nvPr/>
          </p:nvSpPr>
          <p:spPr>
            <a:xfrm>
              <a:off x="2510899" y="4388951"/>
              <a:ext cx="2644902" cy="1835526"/>
            </a:xfrm>
            <a:custGeom>
              <a:avLst/>
              <a:gdLst>
                <a:gd name="connsiteX0" fmla="*/ 762 w 2644902"/>
                <a:gd name="connsiteY0" fmla="*/ 493645 h 1835526"/>
                <a:gd name="connsiteX1" fmla="*/ 112395 w 2644902"/>
                <a:gd name="connsiteY1" fmla="*/ 658618 h 1835526"/>
                <a:gd name="connsiteX2" fmla="*/ 194691 w 2644902"/>
                <a:gd name="connsiteY2" fmla="*/ 783967 h 1835526"/>
                <a:gd name="connsiteX3" fmla="*/ 221361 w 2644902"/>
                <a:gd name="connsiteY3" fmla="*/ 824734 h 1835526"/>
                <a:gd name="connsiteX4" fmla="*/ 274701 w 2644902"/>
                <a:gd name="connsiteY4" fmla="*/ 909697 h 1835526"/>
                <a:gd name="connsiteX5" fmla="*/ 433578 w 2644902"/>
                <a:gd name="connsiteY5" fmla="*/ 1164586 h 1835526"/>
                <a:gd name="connsiteX6" fmla="*/ 460248 w 2644902"/>
                <a:gd name="connsiteY6" fmla="*/ 1206877 h 1835526"/>
                <a:gd name="connsiteX7" fmla="*/ 699135 w 2644902"/>
                <a:gd name="connsiteY7" fmla="*/ 1588639 h 1835526"/>
                <a:gd name="connsiteX8" fmla="*/ 753999 w 2644902"/>
                <a:gd name="connsiteY8" fmla="*/ 1670554 h 1835526"/>
                <a:gd name="connsiteX9" fmla="*/ 837057 w 2644902"/>
                <a:gd name="connsiteY9" fmla="*/ 1795141 h 1835526"/>
                <a:gd name="connsiteX10" fmla="*/ 863727 w 2644902"/>
                <a:gd name="connsiteY10" fmla="*/ 1835527 h 1835526"/>
                <a:gd name="connsiteX11" fmla="*/ 966597 w 2644902"/>
                <a:gd name="connsiteY11" fmla="*/ 1787902 h 1835526"/>
                <a:gd name="connsiteX12" fmla="*/ 1263777 w 2644902"/>
                <a:gd name="connsiteY12" fmla="*/ 1637788 h 1835526"/>
                <a:gd name="connsiteX13" fmla="*/ 1668399 w 2644902"/>
                <a:gd name="connsiteY13" fmla="*/ 1445764 h 1835526"/>
                <a:gd name="connsiteX14" fmla="*/ 2410206 w 2644902"/>
                <a:gd name="connsiteY14" fmla="*/ 1309366 h 1835526"/>
                <a:gd name="connsiteX15" fmla="*/ 2591562 w 2644902"/>
                <a:gd name="connsiteY15" fmla="*/ 1351657 h 1835526"/>
                <a:gd name="connsiteX16" fmla="*/ 2644902 w 2644902"/>
                <a:gd name="connsiteY16" fmla="*/ 1371469 h 1835526"/>
                <a:gd name="connsiteX17" fmla="*/ 2575179 w 2644902"/>
                <a:gd name="connsiteY17" fmla="*/ 1300603 h 1835526"/>
                <a:gd name="connsiteX18" fmla="*/ 2540889 w 2644902"/>
                <a:gd name="connsiteY18" fmla="*/ 1264027 h 1835526"/>
                <a:gd name="connsiteX19" fmla="*/ 2472309 w 2644902"/>
                <a:gd name="connsiteY19" fmla="*/ 1190875 h 1835526"/>
                <a:gd name="connsiteX20" fmla="*/ 2420874 w 2644902"/>
                <a:gd name="connsiteY20" fmla="*/ 1136011 h 1835526"/>
                <a:gd name="connsiteX21" fmla="*/ 2372106 w 2644902"/>
                <a:gd name="connsiteY21" fmla="*/ 1080004 h 1835526"/>
                <a:gd name="connsiteX22" fmla="*/ 2288667 w 2644902"/>
                <a:gd name="connsiteY22" fmla="*/ 986659 h 1835526"/>
                <a:gd name="connsiteX23" fmla="*/ 2273046 w 2644902"/>
                <a:gd name="connsiteY23" fmla="*/ 966847 h 1835526"/>
                <a:gd name="connsiteX24" fmla="*/ 2255901 w 2644902"/>
                <a:gd name="connsiteY24" fmla="*/ 948940 h 1835526"/>
                <a:gd name="connsiteX25" fmla="*/ 1838325 w 2644902"/>
                <a:gd name="connsiteY25" fmla="*/ 468880 h 1835526"/>
                <a:gd name="connsiteX26" fmla="*/ 1829943 w 2644902"/>
                <a:gd name="connsiteY26" fmla="*/ 459736 h 1835526"/>
                <a:gd name="connsiteX27" fmla="*/ 1746123 w 2644902"/>
                <a:gd name="connsiteY27" fmla="*/ 366772 h 1835526"/>
                <a:gd name="connsiteX28" fmla="*/ 1728597 w 2644902"/>
                <a:gd name="connsiteY28" fmla="*/ 348865 h 1835526"/>
                <a:gd name="connsiteX29" fmla="*/ 1659255 w 2644902"/>
                <a:gd name="connsiteY29" fmla="*/ 277999 h 1835526"/>
                <a:gd name="connsiteX30" fmla="*/ 1623441 w 2644902"/>
                <a:gd name="connsiteY30" fmla="*/ 242947 h 1835526"/>
                <a:gd name="connsiteX31" fmla="*/ 1587246 w 2644902"/>
                <a:gd name="connsiteY31" fmla="*/ 208276 h 1835526"/>
                <a:gd name="connsiteX32" fmla="*/ 1570482 w 2644902"/>
                <a:gd name="connsiteY32" fmla="*/ 191131 h 1835526"/>
                <a:gd name="connsiteX33" fmla="*/ 1403985 w 2644902"/>
                <a:gd name="connsiteY33" fmla="*/ 74545 h 1835526"/>
                <a:gd name="connsiteX34" fmla="*/ 712851 w 2644902"/>
                <a:gd name="connsiteY34" fmla="*/ 79117 h 1835526"/>
                <a:gd name="connsiteX35" fmla="*/ 473202 w 2644902"/>
                <a:gd name="connsiteY35" fmla="*/ 193036 h 1835526"/>
                <a:gd name="connsiteX36" fmla="*/ 427482 w 2644902"/>
                <a:gd name="connsiteY36" fmla="*/ 218182 h 1835526"/>
                <a:gd name="connsiteX37" fmla="*/ 340233 w 2644902"/>
                <a:gd name="connsiteY37" fmla="*/ 270760 h 1835526"/>
                <a:gd name="connsiteX38" fmla="*/ 252984 w 2644902"/>
                <a:gd name="connsiteY38" fmla="*/ 325243 h 1835526"/>
                <a:gd name="connsiteX39" fmla="*/ 0 w 2644902"/>
                <a:gd name="connsiteY39" fmla="*/ 493645 h 183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44902" h="1835526">
                  <a:moveTo>
                    <a:pt x="762" y="493645"/>
                  </a:moveTo>
                  <a:cubicBezTo>
                    <a:pt x="28194" y="543937"/>
                    <a:pt x="80010" y="604897"/>
                    <a:pt x="112395" y="658618"/>
                  </a:cubicBezTo>
                  <a:cubicBezTo>
                    <a:pt x="133731" y="694432"/>
                    <a:pt x="168783" y="742819"/>
                    <a:pt x="194691" y="783967"/>
                  </a:cubicBezTo>
                  <a:cubicBezTo>
                    <a:pt x="203454" y="797683"/>
                    <a:pt x="212598" y="811780"/>
                    <a:pt x="221361" y="824734"/>
                  </a:cubicBezTo>
                  <a:cubicBezTo>
                    <a:pt x="239649" y="851404"/>
                    <a:pt x="256794" y="881503"/>
                    <a:pt x="274701" y="909697"/>
                  </a:cubicBezTo>
                  <a:lnTo>
                    <a:pt x="433578" y="1164586"/>
                  </a:lnTo>
                  <a:cubicBezTo>
                    <a:pt x="442341" y="1179064"/>
                    <a:pt x="451866" y="1192780"/>
                    <a:pt x="460248" y="1206877"/>
                  </a:cubicBezTo>
                  <a:cubicBezTo>
                    <a:pt x="536829" y="1332988"/>
                    <a:pt x="620268" y="1464052"/>
                    <a:pt x="699135" y="1588639"/>
                  </a:cubicBezTo>
                  <a:cubicBezTo>
                    <a:pt x="717804" y="1617976"/>
                    <a:pt x="735330" y="1642741"/>
                    <a:pt x="753999" y="1670554"/>
                  </a:cubicBezTo>
                  <a:lnTo>
                    <a:pt x="837057" y="1795141"/>
                  </a:lnTo>
                  <a:cubicBezTo>
                    <a:pt x="844296" y="1806190"/>
                    <a:pt x="859155" y="1824859"/>
                    <a:pt x="863727" y="1835527"/>
                  </a:cubicBezTo>
                  <a:cubicBezTo>
                    <a:pt x="875919" y="1833241"/>
                    <a:pt x="949452" y="1796284"/>
                    <a:pt x="966597" y="1787902"/>
                  </a:cubicBezTo>
                  <a:lnTo>
                    <a:pt x="1263777" y="1637788"/>
                  </a:lnTo>
                  <a:cubicBezTo>
                    <a:pt x="1395984" y="1570732"/>
                    <a:pt x="1528191" y="1502533"/>
                    <a:pt x="1668399" y="1445764"/>
                  </a:cubicBezTo>
                  <a:cubicBezTo>
                    <a:pt x="1886712" y="1357753"/>
                    <a:pt x="2162556" y="1274314"/>
                    <a:pt x="2410206" y="1309366"/>
                  </a:cubicBezTo>
                  <a:cubicBezTo>
                    <a:pt x="2467737" y="1317367"/>
                    <a:pt x="2537079" y="1332226"/>
                    <a:pt x="2591562" y="1351657"/>
                  </a:cubicBezTo>
                  <a:cubicBezTo>
                    <a:pt x="2604135" y="1356229"/>
                    <a:pt x="2635377" y="1370326"/>
                    <a:pt x="2644902" y="1371469"/>
                  </a:cubicBezTo>
                  <a:cubicBezTo>
                    <a:pt x="2620137" y="1348609"/>
                    <a:pt x="2598801" y="1323844"/>
                    <a:pt x="2575179" y="1300603"/>
                  </a:cubicBezTo>
                  <a:lnTo>
                    <a:pt x="2540889" y="1264027"/>
                  </a:lnTo>
                  <a:cubicBezTo>
                    <a:pt x="2520696" y="1244596"/>
                    <a:pt x="2491359" y="1212211"/>
                    <a:pt x="2472309" y="1190875"/>
                  </a:cubicBezTo>
                  <a:lnTo>
                    <a:pt x="2420874" y="1136011"/>
                  </a:lnTo>
                  <a:cubicBezTo>
                    <a:pt x="2406015" y="1119247"/>
                    <a:pt x="2389632" y="1097911"/>
                    <a:pt x="2372106" y="1080004"/>
                  </a:cubicBezTo>
                  <a:cubicBezTo>
                    <a:pt x="2345436" y="1053334"/>
                    <a:pt x="2316099" y="1014091"/>
                    <a:pt x="2288667" y="986659"/>
                  </a:cubicBezTo>
                  <a:cubicBezTo>
                    <a:pt x="2282571" y="980182"/>
                    <a:pt x="2278380" y="973705"/>
                    <a:pt x="2273046" y="966847"/>
                  </a:cubicBezTo>
                  <a:cubicBezTo>
                    <a:pt x="2267331" y="959608"/>
                    <a:pt x="2261616" y="955417"/>
                    <a:pt x="2255901" y="948940"/>
                  </a:cubicBezTo>
                  <a:lnTo>
                    <a:pt x="1838325" y="468880"/>
                  </a:lnTo>
                  <a:cubicBezTo>
                    <a:pt x="1834896" y="465832"/>
                    <a:pt x="1832991" y="463546"/>
                    <a:pt x="1829943" y="459736"/>
                  </a:cubicBezTo>
                  <a:lnTo>
                    <a:pt x="1746123" y="366772"/>
                  </a:lnTo>
                  <a:cubicBezTo>
                    <a:pt x="1739265" y="359533"/>
                    <a:pt x="1735074" y="355342"/>
                    <a:pt x="1728597" y="348865"/>
                  </a:cubicBezTo>
                  <a:lnTo>
                    <a:pt x="1659255" y="277999"/>
                  </a:lnTo>
                  <a:cubicBezTo>
                    <a:pt x="1645158" y="260854"/>
                    <a:pt x="1632585" y="252853"/>
                    <a:pt x="1623441" y="242947"/>
                  </a:cubicBezTo>
                  <a:lnTo>
                    <a:pt x="1587246" y="208276"/>
                  </a:lnTo>
                  <a:cubicBezTo>
                    <a:pt x="1580769" y="202180"/>
                    <a:pt x="1576959" y="197608"/>
                    <a:pt x="1570482" y="191131"/>
                  </a:cubicBezTo>
                  <a:cubicBezTo>
                    <a:pt x="1532763" y="153412"/>
                    <a:pt x="1464945" y="104263"/>
                    <a:pt x="1403985" y="74545"/>
                  </a:cubicBezTo>
                  <a:cubicBezTo>
                    <a:pt x="1175766" y="-37469"/>
                    <a:pt x="940308" y="-12704"/>
                    <a:pt x="712851" y="79117"/>
                  </a:cubicBezTo>
                  <a:cubicBezTo>
                    <a:pt x="638175" y="109216"/>
                    <a:pt x="541401" y="152650"/>
                    <a:pt x="473202" y="193036"/>
                  </a:cubicBezTo>
                  <a:cubicBezTo>
                    <a:pt x="458724" y="201799"/>
                    <a:pt x="443103" y="209038"/>
                    <a:pt x="427482" y="218182"/>
                  </a:cubicBezTo>
                  <a:cubicBezTo>
                    <a:pt x="397002" y="236089"/>
                    <a:pt x="369570" y="252853"/>
                    <a:pt x="340233" y="270760"/>
                  </a:cubicBezTo>
                  <a:cubicBezTo>
                    <a:pt x="310896" y="289048"/>
                    <a:pt x="280797" y="306193"/>
                    <a:pt x="252984" y="325243"/>
                  </a:cubicBezTo>
                  <a:cubicBezTo>
                    <a:pt x="229362" y="341245"/>
                    <a:pt x="9144" y="484120"/>
                    <a:pt x="0" y="493645"/>
                  </a:cubicBezTo>
                  <a:close/>
                </a:path>
              </a:pathLst>
            </a:custGeom>
            <a:solidFill>
              <a:srgbClr val="FEFEFE"/>
            </a:solidFill>
            <a:ln w="381"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AB2D7200-B40E-F88A-7551-66D74ACB9A46}"/>
                </a:ext>
              </a:extLst>
            </p:cNvPr>
            <p:cNvSpPr/>
            <p:nvPr/>
          </p:nvSpPr>
          <p:spPr>
            <a:xfrm>
              <a:off x="4091668" y="4200601"/>
              <a:ext cx="2866644" cy="1591822"/>
            </a:xfrm>
            <a:custGeom>
              <a:avLst/>
              <a:gdLst>
                <a:gd name="connsiteX0" fmla="*/ 1143 w 2866644"/>
                <a:gd name="connsiteY0" fmla="*/ 347096 h 1591822"/>
                <a:gd name="connsiteX1" fmla="*/ 20193 w 2866644"/>
                <a:gd name="connsiteY1" fmla="*/ 366146 h 1591822"/>
                <a:gd name="connsiteX2" fmla="*/ 38481 w 2866644"/>
                <a:gd name="connsiteY2" fmla="*/ 384815 h 1591822"/>
                <a:gd name="connsiteX3" fmla="*/ 114300 w 2866644"/>
                <a:gd name="connsiteY3" fmla="*/ 458348 h 1591822"/>
                <a:gd name="connsiteX4" fmla="*/ 132207 w 2866644"/>
                <a:gd name="connsiteY4" fmla="*/ 477398 h 1591822"/>
                <a:gd name="connsiteX5" fmla="*/ 206121 w 2866644"/>
                <a:gd name="connsiteY5" fmla="*/ 553217 h 1591822"/>
                <a:gd name="connsiteX6" fmla="*/ 222885 w 2866644"/>
                <a:gd name="connsiteY6" fmla="*/ 573410 h 1591822"/>
                <a:gd name="connsiteX7" fmla="*/ 259842 w 2866644"/>
                <a:gd name="connsiteY7" fmla="*/ 611891 h 1591822"/>
                <a:gd name="connsiteX8" fmla="*/ 285750 w 2866644"/>
                <a:gd name="connsiteY8" fmla="*/ 641990 h 1591822"/>
                <a:gd name="connsiteX9" fmla="*/ 329946 w 2866644"/>
                <a:gd name="connsiteY9" fmla="*/ 691139 h 1591822"/>
                <a:gd name="connsiteX10" fmla="*/ 347091 w 2866644"/>
                <a:gd name="connsiteY10" fmla="*/ 710951 h 1591822"/>
                <a:gd name="connsiteX11" fmla="*/ 624459 w 2866644"/>
                <a:gd name="connsiteY11" fmla="*/ 1030610 h 1591822"/>
                <a:gd name="connsiteX12" fmla="*/ 641604 w 2866644"/>
                <a:gd name="connsiteY12" fmla="*/ 1050422 h 1591822"/>
                <a:gd name="connsiteX13" fmla="*/ 693801 w 2866644"/>
                <a:gd name="connsiteY13" fmla="*/ 1110620 h 1591822"/>
                <a:gd name="connsiteX14" fmla="*/ 702564 w 2866644"/>
                <a:gd name="connsiteY14" fmla="*/ 1120907 h 1591822"/>
                <a:gd name="connsiteX15" fmla="*/ 780288 w 2866644"/>
                <a:gd name="connsiteY15" fmla="*/ 1210442 h 1591822"/>
                <a:gd name="connsiteX16" fmla="*/ 798195 w 2866644"/>
                <a:gd name="connsiteY16" fmla="*/ 1231397 h 1591822"/>
                <a:gd name="connsiteX17" fmla="*/ 851154 w 2866644"/>
                <a:gd name="connsiteY17" fmla="*/ 1289309 h 1591822"/>
                <a:gd name="connsiteX18" fmla="*/ 868299 w 2866644"/>
                <a:gd name="connsiteY18" fmla="*/ 1310645 h 1591822"/>
                <a:gd name="connsiteX19" fmla="*/ 922782 w 2866644"/>
                <a:gd name="connsiteY19" fmla="*/ 1367033 h 1591822"/>
                <a:gd name="connsiteX20" fmla="*/ 977265 w 2866644"/>
                <a:gd name="connsiteY20" fmla="*/ 1424945 h 1591822"/>
                <a:gd name="connsiteX21" fmla="*/ 994791 w 2866644"/>
                <a:gd name="connsiteY21" fmla="*/ 1444376 h 1591822"/>
                <a:gd name="connsiteX22" fmla="*/ 1030605 w 2866644"/>
                <a:gd name="connsiteY22" fmla="*/ 1484000 h 1591822"/>
                <a:gd name="connsiteX23" fmla="*/ 1067943 w 2866644"/>
                <a:gd name="connsiteY23" fmla="*/ 1520576 h 1591822"/>
                <a:gd name="connsiteX24" fmla="*/ 1078611 w 2866644"/>
                <a:gd name="connsiteY24" fmla="*/ 1529339 h 1591822"/>
                <a:gd name="connsiteX25" fmla="*/ 1146048 w 2866644"/>
                <a:gd name="connsiteY25" fmla="*/ 1591823 h 1591822"/>
                <a:gd name="connsiteX26" fmla="*/ 1192149 w 2866644"/>
                <a:gd name="connsiteY26" fmla="*/ 1493144 h 1591822"/>
                <a:gd name="connsiteX27" fmla="*/ 1297686 w 2866644"/>
                <a:gd name="connsiteY27" fmla="*/ 1381511 h 1591822"/>
                <a:gd name="connsiteX28" fmla="*/ 1339977 w 2866644"/>
                <a:gd name="connsiteY28" fmla="*/ 1351412 h 1591822"/>
                <a:gd name="connsiteX29" fmla="*/ 2360676 w 2866644"/>
                <a:gd name="connsiteY29" fmla="*/ 1070996 h 1591822"/>
                <a:gd name="connsiteX30" fmla="*/ 2866644 w 2866644"/>
                <a:gd name="connsiteY30" fmla="*/ 999368 h 1591822"/>
                <a:gd name="connsiteX31" fmla="*/ 2829687 w 2866644"/>
                <a:gd name="connsiteY31" fmla="*/ 970031 h 1591822"/>
                <a:gd name="connsiteX32" fmla="*/ 2638044 w 2866644"/>
                <a:gd name="connsiteY32" fmla="*/ 832109 h 1591822"/>
                <a:gd name="connsiteX33" fmla="*/ 2561082 w 2866644"/>
                <a:gd name="connsiteY33" fmla="*/ 777245 h 1591822"/>
                <a:gd name="connsiteX34" fmla="*/ 2483739 w 2866644"/>
                <a:gd name="connsiteY34" fmla="*/ 722762 h 1591822"/>
                <a:gd name="connsiteX35" fmla="*/ 2252091 w 2866644"/>
                <a:gd name="connsiteY35" fmla="*/ 560456 h 1591822"/>
                <a:gd name="connsiteX36" fmla="*/ 2095881 w 2866644"/>
                <a:gd name="connsiteY36" fmla="*/ 452633 h 1591822"/>
                <a:gd name="connsiteX37" fmla="*/ 2017776 w 2866644"/>
                <a:gd name="connsiteY37" fmla="*/ 398912 h 1591822"/>
                <a:gd name="connsiteX38" fmla="*/ 1940433 w 2866644"/>
                <a:gd name="connsiteY38" fmla="*/ 345953 h 1591822"/>
                <a:gd name="connsiteX39" fmla="*/ 1862328 w 2866644"/>
                <a:gd name="connsiteY39" fmla="*/ 291851 h 1591822"/>
                <a:gd name="connsiteX40" fmla="*/ 1784223 w 2866644"/>
                <a:gd name="connsiteY40" fmla="*/ 238130 h 1591822"/>
                <a:gd name="connsiteX41" fmla="*/ 1589913 w 2866644"/>
                <a:gd name="connsiteY41" fmla="*/ 104018 h 1591822"/>
                <a:gd name="connsiteX42" fmla="*/ 1473327 w 2866644"/>
                <a:gd name="connsiteY42" fmla="*/ 22484 h 1591822"/>
                <a:gd name="connsiteX43" fmla="*/ 1375029 w 2866644"/>
                <a:gd name="connsiteY43" fmla="*/ 10673 h 1591822"/>
                <a:gd name="connsiteX44" fmla="*/ 997077 w 2866644"/>
                <a:gd name="connsiteY44" fmla="*/ 29342 h 1591822"/>
                <a:gd name="connsiteX45" fmla="*/ 736473 w 2866644"/>
                <a:gd name="connsiteY45" fmla="*/ 30485 h 1591822"/>
                <a:gd name="connsiteX46" fmla="*/ 605409 w 2866644"/>
                <a:gd name="connsiteY46" fmla="*/ 31247 h 1591822"/>
                <a:gd name="connsiteX47" fmla="*/ 194691 w 2866644"/>
                <a:gd name="connsiteY47" fmla="*/ 146309 h 1591822"/>
                <a:gd name="connsiteX48" fmla="*/ 155829 w 2866644"/>
                <a:gd name="connsiteY48" fmla="*/ 173360 h 1591822"/>
                <a:gd name="connsiteX49" fmla="*/ 84963 w 2866644"/>
                <a:gd name="connsiteY49" fmla="*/ 234320 h 1591822"/>
                <a:gd name="connsiteX50" fmla="*/ 0 w 2866644"/>
                <a:gd name="connsiteY50" fmla="*/ 345572 h 159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66644" h="1591822">
                  <a:moveTo>
                    <a:pt x="1143" y="347096"/>
                  </a:moveTo>
                  <a:cubicBezTo>
                    <a:pt x="5334" y="352811"/>
                    <a:pt x="14859" y="360812"/>
                    <a:pt x="20193" y="366146"/>
                  </a:cubicBezTo>
                  <a:cubicBezTo>
                    <a:pt x="26670" y="372242"/>
                    <a:pt x="32004" y="378719"/>
                    <a:pt x="38481" y="384815"/>
                  </a:cubicBezTo>
                  <a:lnTo>
                    <a:pt x="114300" y="458348"/>
                  </a:lnTo>
                  <a:cubicBezTo>
                    <a:pt x="121920" y="465587"/>
                    <a:pt x="124968" y="468635"/>
                    <a:pt x="132207" y="477398"/>
                  </a:cubicBezTo>
                  <a:lnTo>
                    <a:pt x="206121" y="553217"/>
                  </a:lnTo>
                  <a:cubicBezTo>
                    <a:pt x="213360" y="560456"/>
                    <a:pt x="216027" y="565790"/>
                    <a:pt x="222885" y="573410"/>
                  </a:cubicBezTo>
                  <a:cubicBezTo>
                    <a:pt x="235839" y="588269"/>
                    <a:pt x="245745" y="598175"/>
                    <a:pt x="259842" y="611891"/>
                  </a:cubicBezTo>
                  <a:lnTo>
                    <a:pt x="285750" y="641990"/>
                  </a:lnTo>
                  <a:cubicBezTo>
                    <a:pt x="295275" y="655325"/>
                    <a:pt x="317754" y="676280"/>
                    <a:pt x="329946" y="691139"/>
                  </a:cubicBezTo>
                  <a:cubicBezTo>
                    <a:pt x="335661" y="698378"/>
                    <a:pt x="340614" y="704093"/>
                    <a:pt x="347091" y="710951"/>
                  </a:cubicBezTo>
                  <a:lnTo>
                    <a:pt x="624459" y="1030610"/>
                  </a:lnTo>
                  <a:cubicBezTo>
                    <a:pt x="630174" y="1037468"/>
                    <a:pt x="635508" y="1043183"/>
                    <a:pt x="641604" y="1050422"/>
                  </a:cubicBezTo>
                  <a:cubicBezTo>
                    <a:pt x="660273" y="1072520"/>
                    <a:pt x="672846" y="1089665"/>
                    <a:pt x="693801" y="1110620"/>
                  </a:cubicBezTo>
                  <a:cubicBezTo>
                    <a:pt x="697611" y="1114430"/>
                    <a:pt x="699516" y="1117097"/>
                    <a:pt x="702564" y="1120907"/>
                  </a:cubicBezTo>
                  <a:lnTo>
                    <a:pt x="780288" y="1210442"/>
                  </a:lnTo>
                  <a:cubicBezTo>
                    <a:pt x="786384" y="1217300"/>
                    <a:pt x="792099" y="1224539"/>
                    <a:pt x="798195" y="1231397"/>
                  </a:cubicBezTo>
                  <a:lnTo>
                    <a:pt x="851154" y="1289309"/>
                  </a:lnTo>
                  <a:cubicBezTo>
                    <a:pt x="857250" y="1295786"/>
                    <a:pt x="862584" y="1303787"/>
                    <a:pt x="868299" y="1310645"/>
                  </a:cubicBezTo>
                  <a:cubicBezTo>
                    <a:pt x="878586" y="1323218"/>
                    <a:pt x="910209" y="1352936"/>
                    <a:pt x="922782" y="1367033"/>
                  </a:cubicBezTo>
                  <a:lnTo>
                    <a:pt x="977265" y="1424945"/>
                  </a:lnTo>
                  <a:cubicBezTo>
                    <a:pt x="983361" y="1431803"/>
                    <a:pt x="988695" y="1437899"/>
                    <a:pt x="994791" y="1444376"/>
                  </a:cubicBezTo>
                  <a:lnTo>
                    <a:pt x="1030605" y="1484000"/>
                  </a:lnTo>
                  <a:cubicBezTo>
                    <a:pt x="1042797" y="1497716"/>
                    <a:pt x="1054989" y="1506479"/>
                    <a:pt x="1067943" y="1520576"/>
                  </a:cubicBezTo>
                  <a:cubicBezTo>
                    <a:pt x="1071372" y="1524386"/>
                    <a:pt x="1074420" y="1526291"/>
                    <a:pt x="1078611" y="1529339"/>
                  </a:cubicBezTo>
                  <a:cubicBezTo>
                    <a:pt x="1096518" y="1543436"/>
                    <a:pt x="1131570" y="1585727"/>
                    <a:pt x="1146048" y="1591823"/>
                  </a:cubicBezTo>
                  <a:cubicBezTo>
                    <a:pt x="1164336" y="1538864"/>
                    <a:pt x="1163574" y="1541150"/>
                    <a:pt x="1192149" y="1493144"/>
                  </a:cubicBezTo>
                  <a:cubicBezTo>
                    <a:pt x="1212723" y="1458473"/>
                    <a:pt x="1262253" y="1408943"/>
                    <a:pt x="1297686" y="1381511"/>
                  </a:cubicBezTo>
                  <a:cubicBezTo>
                    <a:pt x="1311402" y="1370843"/>
                    <a:pt x="1324356" y="1361699"/>
                    <a:pt x="1339977" y="1351412"/>
                  </a:cubicBezTo>
                  <a:cubicBezTo>
                    <a:pt x="1603248" y="1179962"/>
                    <a:pt x="2045589" y="1114430"/>
                    <a:pt x="2360676" y="1070996"/>
                  </a:cubicBezTo>
                  <a:cubicBezTo>
                    <a:pt x="2417826" y="1062995"/>
                    <a:pt x="2853690" y="1007750"/>
                    <a:pt x="2866644" y="999368"/>
                  </a:cubicBezTo>
                  <a:cubicBezTo>
                    <a:pt x="2861691" y="991367"/>
                    <a:pt x="2839212" y="976889"/>
                    <a:pt x="2829687" y="970031"/>
                  </a:cubicBezTo>
                  <a:cubicBezTo>
                    <a:pt x="2767584" y="927740"/>
                    <a:pt x="2702052" y="875543"/>
                    <a:pt x="2638044" y="832109"/>
                  </a:cubicBezTo>
                  <a:lnTo>
                    <a:pt x="2561082" y="777245"/>
                  </a:lnTo>
                  <a:cubicBezTo>
                    <a:pt x="2535555" y="758195"/>
                    <a:pt x="2508885" y="741431"/>
                    <a:pt x="2483739" y="722762"/>
                  </a:cubicBezTo>
                  <a:lnTo>
                    <a:pt x="2252091" y="560456"/>
                  </a:lnTo>
                  <a:cubicBezTo>
                    <a:pt x="2199132" y="525785"/>
                    <a:pt x="2148840" y="487685"/>
                    <a:pt x="2095881" y="452633"/>
                  </a:cubicBezTo>
                  <a:cubicBezTo>
                    <a:pt x="2069973" y="435488"/>
                    <a:pt x="2043303" y="416819"/>
                    <a:pt x="2017776" y="398912"/>
                  </a:cubicBezTo>
                  <a:cubicBezTo>
                    <a:pt x="1992630" y="381005"/>
                    <a:pt x="1965960" y="364241"/>
                    <a:pt x="1940433" y="345953"/>
                  </a:cubicBezTo>
                  <a:cubicBezTo>
                    <a:pt x="1913763" y="326903"/>
                    <a:pt x="1888617" y="310139"/>
                    <a:pt x="1862328" y="291851"/>
                  </a:cubicBezTo>
                  <a:cubicBezTo>
                    <a:pt x="1836420" y="273944"/>
                    <a:pt x="1810512" y="255275"/>
                    <a:pt x="1784223" y="238130"/>
                  </a:cubicBezTo>
                  <a:cubicBezTo>
                    <a:pt x="1721358" y="196601"/>
                    <a:pt x="1652397" y="145547"/>
                    <a:pt x="1589913" y="104018"/>
                  </a:cubicBezTo>
                  <a:cubicBezTo>
                    <a:pt x="1550670" y="78110"/>
                    <a:pt x="1512189" y="48773"/>
                    <a:pt x="1473327" y="22484"/>
                  </a:cubicBezTo>
                  <a:cubicBezTo>
                    <a:pt x="1423797" y="-10663"/>
                    <a:pt x="1446276" y="-376"/>
                    <a:pt x="1375029" y="10673"/>
                  </a:cubicBezTo>
                  <a:cubicBezTo>
                    <a:pt x="1241298" y="31247"/>
                    <a:pt x="1132713" y="28961"/>
                    <a:pt x="997077" y="29342"/>
                  </a:cubicBezTo>
                  <a:cubicBezTo>
                    <a:pt x="910209" y="29723"/>
                    <a:pt x="823341" y="30104"/>
                    <a:pt x="736473" y="30485"/>
                  </a:cubicBezTo>
                  <a:cubicBezTo>
                    <a:pt x="694182" y="30485"/>
                    <a:pt x="646938" y="28580"/>
                    <a:pt x="605409" y="31247"/>
                  </a:cubicBezTo>
                  <a:cubicBezTo>
                    <a:pt x="469011" y="40010"/>
                    <a:pt x="307848" y="75062"/>
                    <a:pt x="194691" y="146309"/>
                  </a:cubicBezTo>
                  <a:cubicBezTo>
                    <a:pt x="180213" y="155453"/>
                    <a:pt x="168021" y="163835"/>
                    <a:pt x="155829" y="173360"/>
                  </a:cubicBezTo>
                  <a:cubicBezTo>
                    <a:pt x="118872" y="201554"/>
                    <a:pt x="118110" y="202316"/>
                    <a:pt x="84963" y="234320"/>
                  </a:cubicBezTo>
                  <a:cubicBezTo>
                    <a:pt x="62865" y="255656"/>
                    <a:pt x="6096" y="325379"/>
                    <a:pt x="0" y="345572"/>
                  </a:cubicBezTo>
                  <a:close/>
                </a:path>
              </a:pathLst>
            </a:custGeom>
            <a:solidFill>
              <a:srgbClr val="FEFEFE"/>
            </a:solidFill>
            <a:ln w="381"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010AB5B6-A048-EB39-4F7E-494367C5CA25}"/>
                </a:ext>
              </a:extLst>
            </p:cNvPr>
            <p:cNvSpPr/>
            <p:nvPr/>
          </p:nvSpPr>
          <p:spPr>
            <a:xfrm>
              <a:off x="2289157" y="4166697"/>
              <a:ext cx="4965573" cy="2607183"/>
            </a:xfrm>
            <a:custGeom>
              <a:avLst/>
              <a:gdLst>
                <a:gd name="connsiteX0" fmla="*/ 1264158 w 4965573"/>
                <a:gd name="connsiteY0" fmla="*/ 2341245 h 2607183"/>
                <a:gd name="connsiteX1" fmla="*/ 1339215 w 4965573"/>
                <a:gd name="connsiteY1" fmla="*/ 2297430 h 2607183"/>
                <a:gd name="connsiteX2" fmla="*/ 1416177 w 4965573"/>
                <a:gd name="connsiteY2" fmla="*/ 2253615 h 2607183"/>
                <a:gd name="connsiteX3" fmla="*/ 1572768 w 4965573"/>
                <a:gd name="connsiteY3" fmla="*/ 2167128 h 2607183"/>
                <a:gd name="connsiteX4" fmla="*/ 2061210 w 4965573"/>
                <a:gd name="connsiteY4" fmla="*/ 1930146 h 2607183"/>
                <a:gd name="connsiteX5" fmla="*/ 2641473 w 4965573"/>
                <a:gd name="connsiteY5" fmla="*/ 1777746 h 2607183"/>
                <a:gd name="connsiteX6" fmla="*/ 2710815 w 4965573"/>
                <a:gd name="connsiteY6" fmla="*/ 1783461 h 2607183"/>
                <a:gd name="connsiteX7" fmla="*/ 1932051 w 4965573"/>
                <a:gd name="connsiteY7" fmla="*/ 2007108 h 2607183"/>
                <a:gd name="connsiteX8" fmla="*/ 1845564 w 4965573"/>
                <a:gd name="connsiteY8" fmla="*/ 2045970 h 2607183"/>
                <a:gd name="connsiteX9" fmla="*/ 1264158 w 4965573"/>
                <a:gd name="connsiteY9" fmla="*/ 2340864 h 2607183"/>
                <a:gd name="connsiteX10" fmla="*/ 1086231 w 4965573"/>
                <a:gd name="connsiteY10" fmla="*/ 2434971 h 2607183"/>
                <a:gd name="connsiteX11" fmla="*/ 1087374 w 4965573"/>
                <a:gd name="connsiteY11" fmla="*/ 2414778 h 2607183"/>
                <a:gd name="connsiteX12" fmla="*/ 1131951 w 4965573"/>
                <a:gd name="connsiteY12" fmla="*/ 2388108 h 2607183"/>
                <a:gd name="connsiteX13" fmla="*/ 1177290 w 4965573"/>
                <a:gd name="connsiteY13" fmla="*/ 2361057 h 2607183"/>
                <a:gd name="connsiteX14" fmla="*/ 1451991 w 4965573"/>
                <a:gd name="connsiteY14" fmla="*/ 2201418 h 2607183"/>
                <a:gd name="connsiteX15" fmla="*/ 2465451 w 4965573"/>
                <a:gd name="connsiteY15" fmla="*/ 1770507 h 2607183"/>
                <a:gd name="connsiteX16" fmla="*/ 2596896 w 4965573"/>
                <a:gd name="connsiteY16" fmla="*/ 1756029 h 2607183"/>
                <a:gd name="connsiteX17" fmla="*/ 2698242 w 4965573"/>
                <a:gd name="connsiteY17" fmla="*/ 1763268 h 2607183"/>
                <a:gd name="connsiteX18" fmla="*/ 2720721 w 4965573"/>
                <a:gd name="connsiteY18" fmla="*/ 1767840 h 2607183"/>
                <a:gd name="connsiteX19" fmla="*/ 2727198 w 4965573"/>
                <a:gd name="connsiteY19" fmla="*/ 1772412 h 2607183"/>
                <a:gd name="connsiteX20" fmla="*/ 2724531 w 4965573"/>
                <a:gd name="connsiteY20" fmla="*/ 1777365 h 2607183"/>
                <a:gd name="connsiteX21" fmla="*/ 2464689 w 4965573"/>
                <a:gd name="connsiteY21" fmla="*/ 1789938 h 2607183"/>
                <a:gd name="connsiteX22" fmla="*/ 1453896 w 4965573"/>
                <a:gd name="connsiteY22" fmla="*/ 2223897 h 2607183"/>
                <a:gd name="connsiteX23" fmla="*/ 1178433 w 4965573"/>
                <a:gd name="connsiteY23" fmla="*/ 2382774 h 2607183"/>
                <a:gd name="connsiteX24" fmla="*/ 1086612 w 4965573"/>
                <a:gd name="connsiteY24" fmla="*/ 2434971 h 2607183"/>
                <a:gd name="connsiteX25" fmla="*/ 1087755 w 4965573"/>
                <a:gd name="connsiteY25" fmla="*/ 2404491 h 2607183"/>
                <a:gd name="connsiteX26" fmla="*/ 1088517 w 4965573"/>
                <a:gd name="connsiteY26" fmla="*/ 2383155 h 2607183"/>
                <a:gd name="connsiteX27" fmla="*/ 1456563 w 4965573"/>
                <a:gd name="connsiteY27" fmla="*/ 2172081 h 2607183"/>
                <a:gd name="connsiteX28" fmla="*/ 1834896 w 4965573"/>
                <a:gd name="connsiteY28" fmla="*/ 1969770 h 2607183"/>
                <a:gd name="connsiteX29" fmla="*/ 2241804 w 4965573"/>
                <a:gd name="connsiteY29" fmla="*/ 1796034 h 2607183"/>
                <a:gd name="connsiteX30" fmla="*/ 2613279 w 4965573"/>
                <a:gd name="connsiteY30" fmla="*/ 1734693 h 2607183"/>
                <a:gd name="connsiteX31" fmla="*/ 2741295 w 4965573"/>
                <a:gd name="connsiteY31" fmla="*/ 1752981 h 2607183"/>
                <a:gd name="connsiteX32" fmla="*/ 2733294 w 4965573"/>
                <a:gd name="connsiteY32" fmla="*/ 1764411 h 2607183"/>
                <a:gd name="connsiteX33" fmla="*/ 2471547 w 4965573"/>
                <a:gd name="connsiteY33" fmla="*/ 1760601 h 2607183"/>
                <a:gd name="connsiteX34" fmla="*/ 1641348 w 4965573"/>
                <a:gd name="connsiteY34" fmla="*/ 2088261 h 2607183"/>
                <a:gd name="connsiteX35" fmla="*/ 1179195 w 4965573"/>
                <a:gd name="connsiteY35" fmla="*/ 2350008 h 2607183"/>
                <a:gd name="connsiteX36" fmla="*/ 1087374 w 4965573"/>
                <a:gd name="connsiteY36" fmla="*/ 2404110 h 2607183"/>
                <a:gd name="connsiteX37" fmla="*/ 1088517 w 4965573"/>
                <a:gd name="connsiteY37" fmla="*/ 2372868 h 2607183"/>
                <a:gd name="connsiteX38" fmla="*/ 1088517 w 4965573"/>
                <a:gd name="connsiteY38" fmla="*/ 2340102 h 2607183"/>
                <a:gd name="connsiteX39" fmla="*/ 1179576 w 4965573"/>
                <a:gd name="connsiteY39" fmla="*/ 2287905 h 2607183"/>
                <a:gd name="connsiteX40" fmla="*/ 2251329 w 4965573"/>
                <a:gd name="connsiteY40" fmla="*/ 1773555 h 2607183"/>
                <a:gd name="connsiteX41" fmla="*/ 2629662 w 4965573"/>
                <a:gd name="connsiteY41" fmla="*/ 1722501 h 2607183"/>
                <a:gd name="connsiteX42" fmla="*/ 2724912 w 4965573"/>
                <a:gd name="connsiteY42" fmla="*/ 1735074 h 2607183"/>
                <a:gd name="connsiteX43" fmla="*/ 2739390 w 4965573"/>
                <a:gd name="connsiteY43" fmla="*/ 1738122 h 2607183"/>
                <a:gd name="connsiteX44" fmla="*/ 2750820 w 4965573"/>
                <a:gd name="connsiteY44" fmla="*/ 1741170 h 2607183"/>
                <a:gd name="connsiteX45" fmla="*/ 2753487 w 4965573"/>
                <a:gd name="connsiteY45" fmla="*/ 1743837 h 2607183"/>
                <a:gd name="connsiteX46" fmla="*/ 2748534 w 4965573"/>
                <a:gd name="connsiteY46" fmla="*/ 1745742 h 2607183"/>
                <a:gd name="connsiteX47" fmla="*/ 2740914 w 4965573"/>
                <a:gd name="connsiteY47" fmla="*/ 1744599 h 2607183"/>
                <a:gd name="connsiteX48" fmla="*/ 2631567 w 4965573"/>
                <a:gd name="connsiteY48" fmla="*/ 1727073 h 2607183"/>
                <a:gd name="connsiteX49" fmla="*/ 1841754 w 4965573"/>
                <a:gd name="connsiteY49" fmla="*/ 1956816 h 2607183"/>
                <a:gd name="connsiteX50" fmla="*/ 1650111 w 4965573"/>
                <a:gd name="connsiteY50" fmla="*/ 2056257 h 2607183"/>
                <a:gd name="connsiteX51" fmla="*/ 1555242 w 4965573"/>
                <a:gd name="connsiteY51" fmla="*/ 2107692 h 2607183"/>
                <a:gd name="connsiteX52" fmla="*/ 1136523 w 4965573"/>
                <a:gd name="connsiteY52" fmla="*/ 2345055 h 2607183"/>
                <a:gd name="connsiteX53" fmla="*/ 1088898 w 4965573"/>
                <a:gd name="connsiteY53" fmla="*/ 2372106 h 2607183"/>
                <a:gd name="connsiteX54" fmla="*/ 1089279 w 4965573"/>
                <a:gd name="connsiteY54" fmla="*/ 2330577 h 2607183"/>
                <a:gd name="connsiteX55" fmla="*/ 1089660 w 4965573"/>
                <a:gd name="connsiteY55" fmla="*/ 2307717 h 2607183"/>
                <a:gd name="connsiteX56" fmla="*/ 1456563 w 4965573"/>
                <a:gd name="connsiteY56" fmla="*/ 2101596 h 2607183"/>
                <a:gd name="connsiteX57" fmla="*/ 1645539 w 4965573"/>
                <a:gd name="connsiteY57" fmla="*/ 2004060 h 2607183"/>
                <a:gd name="connsiteX58" fmla="*/ 2768346 w 4965573"/>
                <a:gd name="connsiteY58" fmla="*/ 1728978 h 2607183"/>
                <a:gd name="connsiteX59" fmla="*/ 2743962 w 4965573"/>
                <a:gd name="connsiteY59" fmla="*/ 1730883 h 2607183"/>
                <a:gd name="connsiteX60" fmla="*/ 2510409 w 4965573"/>
                <a:gd name="connsiteY60" fmla="*/ 1715262 h 2607183"/>
                <a:gd name="connsiteX61" fmla="*/ 1845945 w 4965573"/>
                <a:gd name="connsiteY61" fmla="*/ 1924050 h 2607183"/>
                <a:gd name="connsiteX62" fmla="*/ 1652016 w 4965573"/>
                <a:gd name="connsiteY62" fmla="*/ 2019681 h 2607183"/>
                <a:gd name="connsiteX63" fmla="*/ 1461897 w 4965573"/>
                <a:gd name="connsiteY63" fmla="*/ 2120646 h 2607183"/>
                <a:gd name="connsiteX64" fmla="*/ 1136523 w 4965573"/>
                <a:gd name="connsiteY64" fmla="*/ 2303907 h 2607183"/>
                <a:gd name="connsiteX65" fmla="*/ 1089279 w 4965573"/>
                <a:gd name="connsiteY65" fmla="*/ 2330577 h 2607183"/>
                <a:gd name="connsiteX66" fmla="*/ 1090041 w 4965573"/>
                <a:gd name="connsiteY66" fmla="*/ 2295906 h 2607183"/>
                <a:gd name="connsiteX67" fmla="*/ 1090803 w 4965573"/>
                <a:gd name="connsiteY67" fmla="*/ 2272284 h 2607183"/>
                <a:gd name="connsiteX68" fmla="*/ 1272921 w 4965573"/>
                <a:gd name="connsiteY68" fmla="*/ 2168652 h 2607183"/>
                <a:gd name="connsiteX69" fmla="*/ 1459230 w 4965573"/>
                <a:gd name="connsiteY69" fmla="*/ 2068449 h 2607183"/>
                <a:gd name="connsiteX70" fmla="*/ 2521839 w 4965573"/>
                <a:gd name="connsiteY70" fmla="*/ 1696593 h 2607183"/>
                <a:gd name="connsiteX71" fmla="*/ 2661666 w 4965573"/>
                <a:gd name="connsiteY71" fmla="*/ 1696212 h 2607183"/>
                <a:gd name="connsiteX72" fmla="*/ 2727198 w 4965573"/>
                <a:gd name="connsiteY72" fmla="*/ 1703451 h 2607183"/>
                <a:gd name="connsiteX73" fmla="*/ 2757297 w 4965573"/>
                <a:gd name="connsiteY73" fmla="*/ 1708404 h 2607183"/>
                <a:gd name="connsiteX74" fmla="*/ 2779776 w 4965573"/>
                <a:gd name="connsiteY74" fmla="*/ 1712976 h 2607183"/>
                <a:gd name="connsiteX75" fmla="*/ 2786634 w 4965573"/>
                <a:gd name="connsiteY75" fmla="*/ 1717167 h 2607183"/>
                <a:gd name="connsiteX76" fmla="*/ 2761107 w 4965573"/>
                <a:gd name="connsiteY76" fmla="*/ 1719072 h 2607183"/>
                <a:gd name="connsiteX77" fmla="*/ 2666238 w 4965573"/>
                <a:gd name="connsiteY77" fmla="*/ 1704594 h 2607183"/>
                <a:gd name="connsiteX78" fmla="*/ 1852041 w 4965573"/>
                <a:gd name="connsiteY78" fmla="*/ 1897380 h 2607183"/>
                <a:gd name="connsiteX79" fmla="*/ 1463421 w 4965573"/>
                <a:gd name="connsiteY79" fmla="*/ 2087880 h 2607183"/>
                <a:gd name="connsiteX80" fmla="*/ 1275969 w 4965573"/>
                <a:gd name="connsiteY80" fmla="*/ 2189988 h 2607183"/>
                <a:gd name="connsiteX81" fmla="*/ 1088898 w 4965573"/>
                <a:gd name="connsiteY81" fmla="*/ 2295525 h 2607183"/>
                <a:gd name="connsiteX82" fmla="*/ 1091184 w 4965573"/>
                <a:gd name="connsiteY82" fmla="*/ 2263521 h 2607183"/>
                <a:gd name="connsiteX83" fmla="*/ 1122426 w 4965573"/>
                <a:gd name="connsiteY83" fmla="*/ 2222373 h 2607183"/>
                <a:gd name="connsiteX84" fmla="*/ 1452372 w 4965573"/>
                <a:gd name="connsiteY84" fmla="*/ 2042160 h 2607183"/>
                <a:gd name="connsiteX85" fmla="*/ 1647825 w 4965573"/>
                <a:gd name="connsiteY85" fmla="*/ 1946148 h 2607183"/>
                <a:gd name="connsiteX86" fmla="*/ 2544318 w 4965573"/>
                <a:gd name="connsiteY86" fmla="*/ 1677924 h 2607183"/>
                <a:gd name="connsiteX87" fmla="*/ 2813304 w 4965573"/>
                <a:gd name="connsiteY87" fmla="*/ 1700022 h 2607183"/>
                <a:gd name="connsiteX88" fmla="*/ 2790063 w 4965573"/>
                <a:gd name="connsiteY88" fmla="*/ 1707642 h 2607183"/>
                <a:gd name="connsiteX89" fmla="*/ 1662303 w 4965573"/>
                <a:gd name="connsiteY89" fmla="*/ 1959102 h 2607183"/>
                <a:gd name="connsiteX90" fmla="*/ 1138428 w 4965573"/>
                <a:gd name="connsiteY90" fmla="*/ 2236089 h 2607183"/>
                <a:gd name="connsiteX91" fmla="*/ 1091946 w 4965573"/>
                <a:gd name="connsiteY91" fmla="*/ 2263521 h 2607183"/>
                <a:gd name="connsiteX92" fmla="*/ 1092708 w 4965573"/>
                <a:gd name="connsiteY92" fmla="*/ 2230374 h 2607183"/>
                <a:gd name="connsiteX93" fmla="*/ 1092327 w 4965573"/>
                <a:gd name="connsiteY93" fmla="*/ 2205228 h 2607183"/>
                <a:gd name="connsiteX94" fmla="*/ 1278255 w 4965573"/>
                <a:gd name="connsiteY94" fmla="*/ 2101596 h 2607183"/>
                <a:gd name="connsiteX95" fmla="*/ 1868805 w 4965573"/>
                <a:gd name="connsiteY95" fmla="*/ 1823466 h 2607183"/>
                <a:gd name="connsiteX96" fmla="*/ 2314956 w 4965573"/>
                <a:gd name="connsiteY96" fmla="*/ 1690497 h 2607183"/>
                <a:gd name="connsiteX97" fmla="*/ 2715387 w 4965573"/>
                <a:gd name="connsiteY97" fmla="*/ 1666494 h 2607183"/>
                <a:gd name="connsiteX98" fmla="*/ 2838450 w 4965573"/>
                <a:gd name="connsiteY98" fmla="*/ 1689354 h 2607183"/>
                <a:gd name="connsiteX99" fmla="*/ 2811018 w 4965573"/>
                <a:gd name="connsiteY99" fmla="*/ 1691640 h 2607183"/>
                <a:gd name="connsiteX100" fmla="*/ 1871472 w 4965573"/>
                <a:gd name="connsiteY100" fmla="*/ 1840611 h 2607183"/>
                <a:gd name="connsiteX101" fmla="*/ 1279779 w 4965573"/>
                <a:gd name="connsiteY101" fmla="*/ 2125599 h 2607183"/>
                <a:gd name="connsiteX102" fmla="*/ 1185672 w 4965573"/>
                <a:gd name="connsiteY102" fmla="*/ 2177796 h 2607183"/>
                <a:gd name="connsiteX103" fmla="*/ 1093089 w 4965573"/>
                <a:gd name="connsiteY103" fmla="*/ 2230755 h 2607183"/>
                <a:gd name="connsiteX104" fmla="*/ 1093089 w 4965573"/>
                <a:gd name="connsiteY104" fmla="*/ 2196084 h 2607183"/>
                <a:gd name="connsiteX105" fmla="*/ 1092708 w 4965573"/>
                <a:gd name="connsiteY105" fmla="*/ 2175510 h 2607183"/>
                <a:gd name="connsiteX106" fmla="*/ 1280922 w 4965573"/>
                <a:gd name="connsiteY106" fmla="*/ 2069211 h 2607183"/>
                <a:gd name="connsiteX107" fmla="*/ 2610612 w 4965573"/>
                <a:gd name="connsiteY107" fmla="*/ 1634871 h 2607183"/>
                <a:gd name="connsiteX108" fmla="*/ 2862834 w 4965573"/>
                <a:gd name="connsiteY108" fmla="*/ 1677924 h 2607183"/>
                <a:gd name="connsiteX109" fmla="*/ 2858262 w 4965573"/>
                <a:gd name="connsiteY109" fmla="*/ 1680591 h 2607183"/>
                <a:gd name="connsiteX110" fmla="*/ 2805684 w 4965573"/>
                <a:gd name="connsiteY110" fmla="*/ 1672590 h 2607183"/>
                <a:gd name="connsiteX111" fmla="*/ 2742057 w 4965573"/>
                <a:gd name="connsiteY111" fmla="*/ 1661922 h 2607183"/>
                <a:gd name="connsiteX112" fmla="*/ 2336673 w 4965573"/>
                <a:gd name="connsiteY112" fmla="*/ 1678686 h 2607183"/>
                <a:gd name="connsiteX113" fmla="*/ 1474089 w 4965573"/>
                <a:gd name="connsiteY113" fmla="*/ 1990725 h 2607183"/>
                <a:gd name="connsiteX114" fmla="*/ 1139952 w 4965573"/>
                <a:gd name="connsiteY114" fmla="*/ 2169414 h 2607183"/>
                <a:gd name="connsiteX115" fmla="*/ 1093089 w 4965573"/>
                <a:gd name="connsiteY115" fmla="*/ 2196084 h 2607183"/>
                <a:gd name="connsiteX116" fmla="*/ 1093851 w 4965573"/>
                <a:gd name="connsiteY116" fmla="*/ 2164842 h 2607183"/>
                <a:gd name="connsiteX117" fmla="*/ 1093851 w 4965573"/>
                <a:gd name="connsiteY117" fmla="*/ 2137791 h 2607183"/>
                <a:gd name="connsiteX118" fmla="*/ 1285113 w 4965573"/>
                <a:gd name="connsiteY118" fmla="*/ 2029587 h 2607183"/>
                <a:gd name="connsiteX119" fmla="*/ 2781300 w 4965573"/>
                <a:gd name="connsiteY119" fmla="*/ 1628013 h 2607183"/>
                <a:gd name="connsiteX120" fmla="*/ 2891790 w 4965573"/>
                <a:gd name="connsiteY120" fmla="*/ 1668399 h 2607183"/>
                <a:gd name="connsiteX121" fmla="*/ 2889885 w 4965573"/>
                <a:gd name="connsiteY121" fmla="*/ 1669161 h 2607183"/>
                <a:gd name="connsiteX122" fmla="*/ 2865501 w 4965573"/>
                <a:gd name="connsiteY122" fmla="*/ 1670685 h 2607183"/>
                <a:gd name="connsiteX123" fmla="*/ 2367153 w 4965573"/>
                <a:gd name="connsiteY123" fmla="*/ 1643253 h 2607183"/>
                <a:gd name="connsiteX124" fmla="*/ 1897761 w 4965573"/>
                <a:gd name="connsiteY124" fmla="*/ 1772031 h 2607183"/>
                <a:gd name="connsiteX125" fmla="*/ 1141857 w 4965573"/>
                <a:gd name="connsiteY125" fmla="*/ 2137410 h 2607183"/>
                <a:gd name="connsiteX126" fmla="*/ 1093470 w 4965573"/>
                <a:gd name="connsiteY126" fmla="*/ 2164461 h 2607183"/>
                <a:gd name="connsiteX127" fmla="*/ 1094994 w 4965573"/>
                <a:gd name="connsiteY127" fmla="*/ 2126361 h 2607183"/>
                <a:gd name="connsiteX128" fmla="*/ 1094994 w 4965573"/>
                <a:gd name="connsiteY128" fmla="*/ 2088261 h 2607183"/>
                <a:gd name="connsiteX129" fmla="*/ 1146810 w 4965573"/>
                <a:gd name="connsiteY129" fmla="*/ 2063115 h 2607183"/>
                <a:gd name="connsiteX130" fmla="*/ 1199007 w 4965573"/>
                <a:gd name="connsiteY130" fmla="*/ 2037969 h 2607183"/>
                <a:gd name="connsiteX131" fmla="*/ 1301877 w 4965573"/>
                <a:gd name="connsiteY131" fmla="*/ 1986534 h 2607183"/>
                <a:gd name="connsiteX132" fmla="*/ 1455039 w 4965573"/>
                <a:gd name="connsiteY132" fmla="*/ 1907667 h 2607183"/>
                <a:gd name="connsiteX133" fmla="*/ 1712976 w 4965573"/>
                <a:gd name="connsiteY133" fmla="*/ 1779651 h 2607183"/>
                <a:gd name="connsiteX134" fmla="*/ 1819275 w 4965573"/>
                <a:gd name="connsiteY134" fmla="*/ 1731264 h 2607183"/>
                <a:gd name="connsiteX135" fmla="*/ 2157984 w 4965573"/>
                <a:gd name="connsiteY135" fmla="*/ 1606677 h 2607183"/>
                <a:gd name="connsiteX136" fmla="*/ 2876550 w 4965573"/>
                <a:gd name="connsiteY136" fmla="*/ 1631061 h 2607183"/>
                <a:gd name="connsiteX137" fmla="*/ 2921508 w 4965573"/>
                <a:gd name="connsiteY137" fmla="*/ 1653540 h 2607183"/>
                <a:gd name="connsiteX138" fmla="*/ 2926842 w 4965573"/>
                <a:gd name="connsiteY138" fmla="*/ 1658112 h 2607183"/>
                <a:gd name="connsiteX139" fmla="*/ 2871978 w 4965573"/>
                <a:gd name="connsiteY139" fmla="*/ 1650111 h 2607183"/>
                <a:gd name="connsiteX140" fmla="*/ 1919097 w 4965573"/>
                <a:gd name="connsiteY140" fmla="*/ 1728216 h 2607183"/>
                <a:gd name="connsiteX141" fmla="*/ 1292352 w 4965573"/>
                <a:gd name="connsiteY141" fmla="*/ 2016633 h 2607183"/>
                <a:gd name="connsiteX142" fmla="*/ 1095756 w 4965573"/>
                <a:gd name="connsiteY142" fmla="*/ 2125980 h 2607183"/>
                <a:gd name="connsiteX143" fmla="*/ 3187827 w 4965573"/>
                <a:gd name="connsiteY143" fmla="*/ 1655826 h 2607183"/>
                <a:gd name="connsiteX144" fmla="*/ 3256026 w 4965573"/>
                <a:gd name="connsiteY144" fmla="*/ 1608582 h 2607183"/>
                <a:gd name="connsiteX145" fmla="*/ 3878199 w 4965573"/>
                <a:gd name="connsiteY145" fmla="*/ 1427607 h 2607183"/>
                <a:gd name="connsiteX146" fmla="*/ 4297680 w 4965573"/>
                <a:gd name="connsiteY146" fmla="*/ 1388364 h 2607183"/>
                <a:gd name="connsiteX147" fmla="*/ 4744974 w 4965573"/>
                <a:gd name="connsiteY147" fmla="*/ 1373505 h 2607183"/>
                <a:gd name="connsiteX148" fmla="*/ 4754118 w 4965573"/>
                <a:gd name="connsiteY148" fmla="*/ 1409319 h 2607183"/>
                <a:gd name="connsiteX149" fmla="*/ 4301490 w 4965573"/>
                <a:gd name="connsiteY149" fmla="*/ 1408176 h 2607183"/>
                <a:gd name="connsiteX150" fmla="*/ 3871722 w 4965573"/>
                <a:gd name="connsiteY150" fmla="*/ 1434465 h 2607183"/>
                <a:gd name="connsiteX151" fmla="*/ 3419094 w 4965573"/>
                <a:gd name="connsiteY151" fmla="*/ 1549527 h 2607183"/>
                <a:gd name="connsiteX152" fmla="*/ 3339846 w 4965573"/>
                <a:gd name="connsiteY152" fmla="*/ 1584579 h 2607183"/>
                <a:gd name="connsiteX153" fmla="*/ 3264027 w 4965573"/>
                <a:gd name="connsiteY153" fmla="*/ 1623060 h 2607183"/>
                <a:gd name="connsiteX154" fmla="*/ 3210306 w 4965573"/>
                <a:gd name="connsiteY154" fmla="*/ 1654302 h 2607183"/>
                <a:gd name="connsiteX155" fmla="*/ 3187827 w 4965573"/>
                <a:gd name="connsiteY155" fmla="*/ 1655445 h 2607183"/>
                <a:gd name="connsiteX156" fmla="*/ 3170301 w 4965573"/>
                <a:gd name="connsiteY156" fmla="*/ 1650492 h 2607183"/>
                <a:gd name="connsiteX157" fmla="*/ 3308604 w 4965573"/>
                <a:gd name="connsiteY157" fmla="*/ 1554861 h 2607183"/>
                <a:gd name="connsiteX158" fmla="*/ 3474339 w 4965573"/>
                <a:gd name="connsiteY158" fmla="*/ 1487424 h 2607183"/>
                <a:gd name="connsiteX159" fmla="*/ 3857625 w 4965573"/>
                <a:gd name="connsiteY159" fmla="*/ 1404366 h 2607183"/>
                <a:gd name="connsiteX160" fmla="*/ 4508754 w 4965573"/>
                <a:gd name="connsiteY160" fmla="*/ 1355217 h 2607183"/>
                <a:gd name="connsiteX161" fmla="*/ 4621530 w 4965573"/>
                <a:gd name="connsiteY161" fmla="*/ 1352550 h 2607183"/>
                <a:gd name="connsiteX162" fmla="*/ 4738116 w 4965573"/>
                <a:gd name="connsiteY162" fmla="*/ 1350264 h 2607183"/>
                <a:gd name="connsiteX163" fmla="*/ 4741164 w 4965573"/>
                <a:gd name="connsiteY163" fmla="*/ 1365885 h 2607183"/>
                <a:gd name="connsiteX164" fmla="*/ 3867912 w 4965573"/>
                <a:gd name="connsiteY164" fmla="*/ 1421130 h 2607183"/>
                <a:gd name="connsiteX165" fmla="*/ 3206877 w 4965573"/>
                <a:gd name="connsiteY165" fmla="*/ 1630299 h 2607183"/>
                <a:gd name="connsiteX166" fmla="*/ 3169920 w 4965573"/>
                <a:gd name="connsiteY166" fmla="*/ 1650492 h 2607183"/>
                <a:gd name="connsiteX167" fmla="*/ 3150489 w 4965573"/>
                <a:gd name="connsiteY167" fmla="*/ 1646301 h 2607183"/>
                <a:gd name="connsiteX168" fmla="*/ 3182112 w 4965573"/>
                <a:gd name="connsiteY168" fmla="*/ 1616964 h 2607183"/>
                <a:gd name="connsiteX169" fmla="*/ 3446907 w 4965573"/>
                <a:gd name="connsiteY169" fmla="*/ 1465326 h 2607183"/>
                <a:gd name="connsiteX170" fmla="*/ 4497324 w 4965573"/>
                <a:gd name="connsiteY170" fmla="*/ 1325118 h 2607183"/>
                <a:gd name="connsiteX171" fmla="*/ 4727448 w 4965573"/>
                <a:gd name="connsiteY171" fmla="*/ 1316736 h 2607183"/>
                <a:gd name="connsiteX172" fmla="*/ 4728210 w 4965573"/>
                <a:gd name="connsiteY172" fmla="*/ 1317879 h 2607183"/>
                <a:gd name="connsiteX173" fmla="*/ 4734306 w 4965573"/>
                <a:gd name="connsiteY173" fmla="*/ 1343025 h 2607183"/>
                <a:gd name="connsiteX174" fmla="*/ 3459480 w 4965573"/>
                <a:gd name="connsiteY174" fmla="*/ 1483995 h 2607183"/>
                <a:gd name="connsiteX175" fmla="*/ 3186684 w 4965573"/>
                <a:gd name="connsiteY175" fmla="*/ 1624584 h 2607183"/>
                <a:gd name="connsiteX176" fmla="*/ 3150489 w 4965573"/>
                <a:gd name="connsiteY176" fmla="*/ 1646301 h 2607183"/>
                <a:gd name="connsiteX177" fmla="*/ 3134106 w 4965573"/>
                <a:gd name="connsiteY177" fmla="*/ 1643634 h 2607183"/>
                <a:gd name="connsiteX178" fmla="*/ 3271647 w 4965573"/>
                <a:gd name="connsiteY178" fmla="*/ 1539240 h 2607183"/>
                <a:gd name="connsiteX179" fmla="*/ 3433953 w 4965573"/>
                <a:gd name="connsiteY179" fmla="*/ 1456944 h 2607183"/>
                <a:gd name="connsiteX180" fmla="*/ 3818382 w 4965573"/>
                <a:gd name="connsiteY180" fmla="*/ 1354074 h 2607183"/>
                <a:gd name="connsiteX181" fmla="*/ 4486275 w 4965573"/>
                <a:gd name="connsiteY181" fmla="*/ 1290447 h 2607183"/>
                <a:gd name="connsiteX182" fmla="*/ 4720590 w 4965573"/>
                <a:gd name="connsiteY182" fmla="*/ 1281303 h 2607183"/>
                <a:gd name="connsiteX183" fmla="*/ 4725543 w 4965573"/>
                <a:gd name="connsiteY183" fmla="*/ 1309116 h 2607183"/>
                <a:gd name="connsiteX184" fmla="*/ 3821811 w 4965573"/>
                <a:gd name="connsiteY184" fmla="*/ 1368552 h 2607183"/>
                <a:gd name="connsiteX185" fmla="*/ 3201543 w 4965573"/>
                <a:gd name="connsiteY185" fmla="*/ 1591818 h 2607183"/>
                <a:gd name="connsiteX186" fmla="*/ 3168777 w 4965573"/>
                <a:gd name="connsiteY186" fmla="*/ 1618488 h 2607183"/>
                <a:gd name="connsiteX187" fmla="*/ 3144774 w 4965573"/>
                <a:gd name="connsiteY187" fmla="*/ 1639824 h 2607183"/>
                <a:gd name="connsiteX188" fmla="*/ 3133725 w 4965573"/>
                <a:gd name="connsiteY188" fmla="*/ 1644015 h 2607183"/>
                <a:gd name="connsiteX189" fmla="*/ 3115437 w 4965573"/>
                <a:gd name="connsiteY189" fmla="*/ 1642110 h 2607183"/>
                <a:gd name="connsiteX190" fmla="*/ 3256788 w 4965573"/>
                <a:gd name="connsiteY190" fmla="*/ 1535811 h 2607183"/>
                <a:gd name="connsiteX191" fmla="*/ 3421380 w 4965573"/>
                <a:gd name="connsiteY191" fmla="*/ 1450848 h 2607183"/>
                <a:gd name="connsiteX192" fmla="*/ 3806952 w 4965573"/>
                <a:gd name="connsiteY192" fmla="*/ 1338072 h 2607183"/>
                <a:gd name="connsiteX193" fmla="*/ 4656582 w 4965573"/>
                <a:gd name="connsiteY193" fmla="*/ 1254252 h 2607183"/>
                <a:gd name="connsiteX194" fmla="*/ 4715256 w 4965573"/>
                <a:gd name="connsiteY194" fmla="*/ 1252728 h 2607183"/>
                <a:gd name="connsiteX195" fmla="*/ 4719066 w 4965573"/>
                <a:gd name="connsiteY195" fmla="*/ 1273302 h 2607183"/>
                <a:gd name="connsiteX196" fmla="*/ 3807333 w 4965573"/>
                <a:gd name="connsiteY196" fmla="*/ 1348359 h 2607183"/>
                <a:gd name="connsiteX197" fmla="*/ 3186303 w 4965573"/>
                <a:gd name="connsiteY197" fmla="*/ 1589151 h 2607183"/>
                <a:gd name="connsiteX198" fmla="*/ 3136011 w 4965573"/>
                <a:gd name="connsiteY198" fmla="*/ 1630680 h 2607183"/>
                <a:gd name="connsiteX199" fmla="*/ 3115437 w 4965573"/>
                <a:gd name="connsiteY199" fmla="*/ 1642491 h 2607183"/>
                <a:gd name="connsiteX200" fmla="*/ 3094101 w 4965573"/>
                <a:gd name="connsiteY200" fmla="*/ 1640967 h 2607183"/>
                <a:gd name="connsiteX201" fmla="*/ 3163062 w 4965573"/>
                <a:gd name="connsiteY201" fmla="*/ 1583436 h 2607183"/>
                <a:gd name="connsiteX202" fmla="*/ 3791331 w 4965573"/>
                <a:gd name="connsiteY202" fmla="*/ 1322070 h 2607183"/>
                <a:gd name="connsiteX203" fmla="*/ 4587621 w 4965573"/>
                <a:gd name="connsiteY203" fmla="*/ 1228725 h 2607183"/>
                <a:gd name="connsiteX204" fmla="*/ 4709922 w 4965573"/>
                <a:gd name="connsiteY204" fmla="*/ 1223772 h 2607183"/>
                <a:gd name="connsiteX205" fmla="*/ 4713351 w 4965573"/>
                <a:gd name="connsiteY205" fmla="*/ 1243203 h 2607183"/>
                <a:gd name="connsiteX206" fmla="*/ 4592955 w 4965573"/>
                <a:gd name="connsiteY206" fmla="*/ 1248537 h 2607183"/>
                <a:gd name="connsiteX207" fmla="*/ 3795141 w 4965573"/>
                <a:gd name="connsiteY207" fmla="*/ 1331976 h 2607183"/>
                <a:gd name="connsiteX208" fmla="*/ 3242691 w 4965573"/>
                <a:gd name="connsiteY208" fmla="*/ 1535430 h 2607183"/>
                <a:gd name="connsiteX209" fmla="*/ 3116961 w 4965573"/>
                <a:gd name="connsiteY209" fmla="*/ 1629918 h 2607183"/>
                <a:gd name="connsiteX210" fmla="*/ 3094482 w 4965573"/>
                <a:gd name="connsiteY210" fmla="*/ 1640586 h 2607183"/>
                <a:gd name="connsiteX211" fmla="*/ 3067431 w 4965573"/>
                <a:gd name="connsiteY211" fmla="*/ 1640586 h 2607183"/>
                <a:gd name="connsiteX212" fmla="*/ 3101340 w 4965573"/>
                <a:gd name="connsiteY212" fmla="*/ 1610487 h 2607183"/>
                <a:gd name="connsiteX213" fmla="*/ 3138297 w 4965573"/>
                <a:gd name="connsiteY213" fmla="*/ 1581531 h 2607183"/>
                <a:gd name="connsiteX214" fmla="*/ 3774948 w 4965573"/>
                <a:gd name="connsiteY214" fmla="*/ 1306068 h 2607183"/>
                <a:gd name="connsiteX215" fmla="*/ 4582668 w 4965573"/>
                <a:gd name="connsiteY215" fmla="*/ 1202055 h 2607183"/>
                <a:gd name="connsiteX216" fmla="*/ 4698492 w 4965573"/>
                <a:gd name="connsiteY216" fmla="*/ 1196721 h 2607183"/>
                <a:gd name="connsiteX217" fmla="*/ 4703064 w 4965573"/>
                <a:gd name="connsiteY217" fmla="*/ 1197102 h 2607183"/>
                <a:gd name="connsiteX218" fmla="*/ 4708779 w 4965573"/>
                <a:gd name="connsiteY218" fmla="*/ 1214628 h 2607183"/>
                <a:gd name="connsiteX219" fmla="*/ 4463415 w 4965573"/>
                <a:gd name="connsiteY219" fmla="*/ 1227963 h 2607183"/>
                <a:gd name="connsiteX220" fmla="*/ 4224909 w 4965573"/>
                <a:gd name="connsiteY220" fmla="*/ 1247775 h 2607183"/>
                <a:gd name="connsiteX221" fmla="*/ 3777996 w 4965573"/>
                <a:gd name="connsiteY221" fmla="*/ 1317117 h 2607183"/>
                <a:gd name="connsiteX222" fmla="*/ 3108960 w 4965573"/>
                <a:gd name="connsiteY222" fmla="*/ 1616583 h 2607183"/>
                <a:gd name="connsiteX223" fmla="*/ 3091434 w 4965573"/>
                <a:gd name="connsiteY223" fmla="*/ 1631442 h 2607183"/>
                <a:gd name="connsiteX224" fmla="*/ 3067050 w 4965573"/>
                <a:gd name="connsiteY224" fmla="*/ 1640967 h 2607183"/>
                <a:gd name="connsiteX225" fmla="*/ 3043047 w 4965573"/>
                <a:gd name="connsiteY225" fmla="*/ 1642872 h 2607183"/>
                <a:gd name="connsiteX226" fmla="*/ 3192399 w 4965573"/>
                <a:gd name="connsiteY226" fmla="*/ 1525905 h 2607183"/>
                <a:gd name="connsiteX227" fmla="*/ 4207383 w 4965573"/>
                <a:gd name="connsiteY227" fmla="*/ 1205484 h 2607183"/>
                <a:gd name="connsiteX228" fmla="*/ 4703826 w 4965573"/>
                <a:gd name="connsiteY228" fmla="*/ 1167003 h 2607183"/>
                <a:gd name="connsiteX229" fmla="*/ 4705350 w 4965573"/>
                <a:gd name="connsiteY229" fmla="*/ 1188339 h 2607183"/>
                <a:gd name="connsiteX230" fmla="*/ 3760470 w 4965573"/>
                <a:gd name="connsiteY230" fmla="*/ 1300734 h 2607183"/>
                <a:gd name="connsiteX231" fmla="*/ 3120009 w 4965573"/>
                <a:gd name="connsiteY231" fmla="*/ 1584960 h 2607183"/>
                <a:gd name="connsiteX232" fmla="*/ 3083814 w 4965573"/>
                <a:gd name="connsiteY232" fmla="*/ 1614678 h 2607183"/>
                <a:gd name="connsiteX233" fmla="*/ 3043428 w 4965573"/>
                <a:gd name="connsiteY233" fmla="*/ 1642491 h 2607183"/>
                <a:gd name="connsiteX234" fmla="*/ 3019806 w 4965573"/>
                <a:gd name="connsiteY234" fmla="*/ 1643634 h 2607183"/>
                <a:gd name="connsiteX235" fmla="*/ 3165729 w 4965573"/>
                <a:gd name="connsiteY235" fmla="*/ 1518666 h 2607183"/>
                <a:gd name="connsiteX236" fmla="*/ 3733800 w 4965573"/>
                <a:gd name="connsiteY236" fmla="*/ 1267968 h 2607183"/>
                <a:gd name="connsiteX237" fmla="*/ 4632579 w 4965573"/>
                <a:gd name="connsiteY237" fmla="*/ 1143762 h 2607183"/>
                <a:gd name="connsiteX238" fmla="*/ 4700016 w 4965573"/>
                <a:gd name="connsiteY238" fmla="*/ 1141476 h 2607183"/>
                <a:gd name="connsiteX239" fmla="*/ 4700397 w 4965573"/>
                <a:gd name="connsiteY239" fmla="*/ 1143000 h 2607183"/>
                <a:gd name="connsiteX240" fmla="*/ 4701921 w 4965573"/>
                <a:gd name="connsiteY240" fmla="*/ 1158240 h 2607183"/>
                <a:gd name="connsiteX241" fmla="*/ 4572762 w 4965573"/>
                <a:gd name="connsiteY241" fmla="*/ 1165479 h 2607183"/>
                <a:gd name="connsiteX242" fmla="*/ 4446651 w 4965573"/>
                <a:gd name="connsiteY242" fmla="*/ 1173861 h 2607183"/>
                <a:gd name="connsiteX243" fmla="*/ 3059811 w 4965573"/>
                <a:gd name="connsiteY243" fmla="*/ 1616202 h 2607183"/>
                <a:gd name="connsiteX244" fmla="*/ 3032760 w 4965573"/>
                <a:gd name="connsiteY244" fmla="*/ 1640586 h 2607183"/>
                <a:gd name="connsiteX245" fmla="*/ 3019425 w 4965573"/>
                <a:gd name="connsiteY245" fmla="*/ 1644396 h 2607183"/>
                <a:gd name="connsiteX246" fmla="*/ 2991993 w 4965573"/>
                <a:gd name="connsiteY246" fmla="*/ 1646682 h 2607183"/>
                <a:gd name="connsiteX247" fmla="*/ 3007233 w 4965573"/>
                <a:gd name="connsiteY247" fmla="*/ 1628394 h 2607183"/>
                <a:gd name="connsiteX248" fmla="*/ 3304413 w 4965573"/>
                <a:gd name="connsiteY248" fmla="*/ 1397889 h 2607183"/>
                <a:gd name="connsiteX249" fmla="*/ 3708654 w 4965573"/>
                <a:gd name="connsiteY249" fmla="*/ 1240917 h 2607183"/>
                <a:gd name="connsiteX250" fmla="*/ 4698111 w 4965573"/>
                <a:gd name="connsiteY250" fmla="*/ 1108329 h 2607183"/>
                <a:gd name="connsiteX251" fmla="*/ 4699635 w 4965573"/>
                <a:gd name="connsiteY251" fmla="*/ 1131951 h 2607183"/>
                <a:gd name="connsiteX252" fmla="*/ 4568190 w 4965573"/>
                <a:gd name="connsiteY252" fmla="*/ 1138809 h 2607183"/>
                <a:gd name="connsiteX253" fmla="*/ 3107055 w 4965573"/>
                <a:gd name="connsiteY253" fmla="*/ 1552956 h 2607183"/>
                <a:gd name="connsiteX254" fmla="*/ 3069717 w 4965573"/>
                <a:gd name="connsiteY254" fmla="*/ 1584579 h 2607183"/>
                <a:gd name="connsiteX255" fmla="*/ 3051810 w 4965573"/>
                <a:gd name="connsiteY255" fmla="*/ 1600581 h 2607183"/>
                <a:gd name="connsiteX256" fmla="*/ 3033903 w 4965573"/>
                <a:gd name="connsiteY256" fmla="*/ 1618107 h 2607183"/>
                <a:gd name="connsiteX257" fmla="*/ 2991993 w 4965573"/>
                <a:gd name="connsiteY257" fmla="*/ 1646682 h 2607183"/>
                <a:gd name="connsiteX258" fmla="*/ 2975229 w 4965573"/>
                <a:gd name="connsiteY258" fmla="*/ 1648587 h 2607183"/>
                <a:gd name="connsiteX259" fmla="*/ 2992374 w 4965573"/>
                <a:gd name="connsiteY259" fmla="*/ 1594485 h 2607183"/>
                <a:gd name="connsiteX260" fmla="*/ 3049143 w 4965573"/>
                <a:gd name="connsiteY260" fmla="*/ 1506474 h 2607183"/>
                <a:gd name="connsiteX261" fmla="*/ 3124200 w 4965573"/>
                <a:gd name="connsiteY261" fmla="*/ 1436751 h 2607183"/>
                <a:gd name="connsiteX262" fmla="*/ 3258312 w 4965573"/>
                <a:gd name="connsiteY262" fmla="*/ 1355217 h 2607183"/>
                <a:gd name="connsiteX263" fmla="*/ 4189857 w 4965573"/>
                <a:gd name="connsiteY263" fmla="*/ 1131951 h 2607183"/>
                <a:gd name="connsiteX264" fmla="*/ 4572762 w 4965573"/>
                <a:gd name="connsiteY264" fmla="*/ 1080135 h 2607183"/>
                <a:gd name="connsiteX265" fmla="*/ 4696968 w 4965573"/>
                <a:gd name="connsiteY265" fmla="*/ 1061847 h 2607183"/>
                <a:gd name="connsiteX266" fmla="*/ 4697349 w 4965573"/>
                <a:gd name="connsiteY266" fmla="*/ 1100328 h 2607183"/>
                <a:gd name="connsiteX267" fmla="*/ 4427982 w 4965573"/>
                <a:gd name="connsiteY267" fmla="*/ 1115568 h 2607183"/>
                <a:gd name="connsiteX268" fmla="*/ 3289935 w 4965573"/>
                <a:gd name="connsiteY268" fmla="*/ 1396365 h 2607183"/>
                <a:gd name="connsiteX269" fmla="*/ 2992755 w 4965573"/>
                <a:gd name="connsiteY269" fmla="*/ 1631823 h 2607183"/>
                <a:gd name="connsiteX270" fmla="*/ 2974467 w 4965573"/>
                <a:gd name="connsiteY270" fmla="*/ 1647825 h 2607183"/>
                <a:gd name="connsiteX271" fmla="*/ 1058799 w 4965573"/>
                <a:gd name="connsiteY271" fmla="*/ 2380488 h 2607183"/>
                <a:gd name="connsiteX272" fmla="*/ 1056513 w 4965573"/>
                <a:gd name="connsiteY272" fmla="*/ 2416302 h 2607183"/>
                <a:gd name="connsiteX273" fmla="*/ 1025652 w 4965573"/>
                <a:gd name="connsiteY273" fmla="*/ 2371725 h 2607183"/>
                <a:gd name="connsiteX274" fmla="*/ 995553 w 4965573"/>
                <a:gd name="connsiteY274" fmla="*/ 2326386 h 2607183"/>
                <a:gd name="connsiteX275" fmla="*/ 696087 w 4965573"/>
                <a:gd name="connsiteY275" fmla="*/ 1871091 h 2607183"/>
                <a:gd name="connsiteX276" fmla="*/ 578739 w 4965573"/>
                <a:gd name="connsiteY276" fmla="*/ 1687449 h 2607183"/>
                <a:gd name="connsiteX277" fmla="*/ 549402 w 4965573"/>
                <a:gd name="connsiteY277" fmla="*/ 1641348 h 2607183"/>
                <a:gd name="connsiteX278" fmla="*/ 490728 w 4965573"/>
                <a:gd name="connsiteY278" fmla="*/ 1548765 h 2607183"/>
                <a:gd name="connsiteX279" fmla="*/ 344424 w 4965573"/>
                <a:gd name="connsiteY279" fmla="*/ 1318641 h 2607183"/>
                <a:gd name="connsiteX280" fmla="*/ 166497 w 4965573"/>
                <a:gd name="connsiteY280" fmla="*/ 1044702 h 2607183"/>
                <a:gd name="connsiteX281" fmla="*/ 136779 w 4965573"/>
                <a:gd name="connsiteY281" fmla="*/ 998982 h 2607183"/>
                <a:gd name="connsiteX282" fmla="*/ 111252 w 4965573"/>
                <a:gd name="connsiteY282" fmla="*/ 954024 h 2607183"/>
                <a:gd name="connsiteX283" fmla="*/ 352806 w 4965573"/>
                <a:gd name="connsiteY283" fmla="*/ 1315212 h 2607183"/>
                <a:gd name="connsiteX284" fmla="*/ 473583 w 4965573"/>
                <a:gd name="connsiteY284" fmla="*/ 1496568 h 2607183"/>
                <a:gd name="connsiteX285" fmla="*/ 1016127 w 4965573"/>
                <a:gd name="connsiteY285" fmla="*/ 2310384 h 2607183"/>
                <a:gd name="connsiteX286" fmla="*/ 1059180 w 4965573"/>
                <a:gd name="connsiteY286" fmla="*/ 2380107 h 2607183"/>
                <a:gd name="connsiteX287" fmla="*/ 1061085 w 4965573"/>
                <a:gd name="connsiteY287" fmla="*/ 2479167 h 2607183"/>
                <a:gd name="connsiteX288" fmla="*/ 1162812 w 4965573"/>
                <a:gd name="connsiteY288" fmla="*/ 2429637 h 2607183"/>
                <a:gd name="connsiteX289" fmla="*/ 1262253 w 4965573"/>
                <a:gd name="connsiteY289" fmla="*/ 2377821 h 2607183"/>
                <a:gd name="connsiteX290" fmla="*/ 1310640 w 4965573"/>
                <a:gd name="connsiteY290" fmla="*/ 2352294 h 2607183"/>
                <a:gd name="connsiteX291" fmla="*/ 1359789 w 4965573"/>
                <a:gd name="connsiteY291" fmla="*/ 2326005 h 2607183"/>
                <a:gd name="connsiteX292" fmla="*/ 1458849 w 4965573"/>
                <a:gd name="connsiteY292" fmla="*/ 2273808 h 2607183"/>
                <a:gd name="connsiteX293" fmla="*/ 1656969 w 4965573"/>
                <a:gd name="connsiteY293" fmla="*/ 2170938 h 2607183"/>
                <a:gd name="connsiteX294" fmla="*/ 1860423 w 4965573"/>
                <a:gd name="connsiteY294" fmla="*/ 2072259 h 2607183"/>
                <a:gd name="connsiteX295" fmla="*/ 2071116 w 4965573"/>
                <a:gd name="connsiteY295" fmla="*/ 1982343 h 2607183"/>
                <a:gd name="connsiteX296" fmla="*/ 2294763 w 4965573"/>
                <a:gd name="connsiteY296" fmla="*/ 1905000 h 2607183"/>
                <a:gd name="connsiteX297" fmla="*/ 2694813 w 4965573"/>
                <a:gd name="connsiteY297" fmla="*/ 1816227 h 2607183"/>
                <a:gd name="connsiteX298" fmla="*/ 2765679 w 4965573"/>
                <a:gd name="connsiteY298" fmla="*/ 1772793 h 2607183"/>
                <a:gd name="connsiteX299" fmla="*/ 3114294 w 4965573"/>
                <a:gd name="connsiteY299" fmla="*/ 1671828 h 2607183"/>
                <a:gd name="connsiteX300" fmla="*/ 3178683 w 4965573"/>
                <a:gd name="connsiteY300" fmla="*/ 1682877 h 2607183"/>
                <a:gd name="connsiteX301" fmla="*/ 3227832 w 4965573"/>
                <a:gd name="connsiteY301" fmla="*/ 1678686 h 2607183"/>
                <a:gd name="connsiteX302" fmla="*/ 3656838 w 4965573"/>
                <a:gd name="connsiteY302" fmla="*/ 1504188 h 2607183"/>
                <a:gd name="connsiteX303" fmla="*/ 3911727 w 4965573"/>
                <a:gd name="connsiteY303" fmla="*/ 1458849 h 2607183"/>
                <a:gd name="connsiteX304" fmla="*/ 4049268 w 4965573"/>
                <a:gd name="connsiteY304" fmla="*/ 1446276 h 2607183"/>
                <a:gd name="connsiteX305" fmla="*/ 4121658 w 4965573"/>
                <a:gd name="connsiteY305" fmla="*/ 1443228 h 2607183"/>
                <a:gd name="connsiteX306" fmla="*/ 4194048 w 4965573"/>
                <a:gd name="connsiteY306" fmla="*/ 1439418 h 2607183"/>
                <a:gd name="connsiteX307" fmla="*/ 4795647 w 4965573"/>
                <a:gd name="connsiteY307" fmla="*/ 1438275 h 2607183"/>
                <a:gd name="connsiteX308" fmla="*/ 4767834 w 4965573"/>
                <a:gd name="connsiteY308" fmla="*/ 1347216 h 2607183"/>
                <a:gd name="connsiteX309" fmla="*/ 4745355 w 4965573"/>
                <a:gd name="connsiteY309" fmla="*/ 1247775 h 2607183"/>
                <a:gd name="connsiteX310" fmla="*/ 4768596 w 4965573"/>
                <a:gd name="connsiteY310" fmla="*/ 1279398 h 2607183"/>
                <a:gd name="connsiteX311" fmla="*/ 4832985 w 4965573"/>
                <a:gd name="connsiteY311" fmla="*/ 1375791 h 2607183"/>
                <a:gd name="connsiteX312" fmla="*/ 4912995 w 4965573"/>
                <a:gd name="connsiteY312" fmla="*/ 1510665 h 2607183"/>
                <a:gd name="connsiteX313" fmla="*/ 4759071 w 4965573"/>
                <a:gd name="connsiteY313" fmla="*/ 1512189 h 2607183"/>
                <a:gd name="connsiteX314" fmla="*/ 4305300 w 4965573"/>
                <a:gd name="connsiteY314" fmla="*/ 1522476 h 2607183"/>
                <a:gd name="connsiteX315" fmla="*/ 4163187 w 4965573"/>
                <a:gd name="connsiteY315" fmla="*/ 1534287 h 2607183"/>
                <a:gd name="connsiteX316" fmla="*/ 4022979 w 4965573"/>
                <a:gd name="connsiteY316" fmla="*/ 1548384 h 2607183"/>
                <a:gd name="connsiteX317" fmla="*/ 3403092 w 4965573"/>
                <a:gd name="connsiteY317" fmla="*/ 1702689 h 2607183"/>
                <a:gd name="connsiteX318" fmla="*/ 3354324 w 4965573"/>
                <a:gd name="connsiteY318" fmla="*/ 1730883 h 2607183"/>
                <a:gd name="connsiteX319" fmla="*/ 3310128 w 4965573"/>
                <a:gd name="connsiteY319" fmla="*/ 1765554 h 2607183"/>
                <a:gd name="connsiteX320" fmla="*/ 2830449 w 4965573"/>
                <a:gd name="connsiteY320" fmla="*/ 1906143 h 2607183"/>
                <a:gd name="connsiteX321" fmla="*/ 2679192 w 4965573"/>
                <a:gd name="connsiteY321" fmla="*/ 1908429 h 2607183"/>
                <a:gd name="connsiteX322" fmla="*/ 2545080 w 4965573"/>
                <a:gd name="connsiteY322" fmla="*/ 1928241 h 2607183"/>
                <a:gd name="connsiteX323" fmla="*/ 2303145 w 4965573"/>
                <a:gd name="connsiteY323" fmla="*/ 1997202 h 2607183"/>
                <a:gd name="connsiteX324" fmla="*/ 1852803 w 4965573"/>
                <a:gd name="connsiteY324" fmla="*/ 2165985 h 2607183"/>
                <a:gd name="connsiteX325" fmla="*/ 1746504 w 4965573"/>
                <a:gd name="connsiteY325" fmla="*/ 2213991 h 2607183"/>
                <a:gd name="connsiteX326" fmla="*/ 1640205 w 4965573"/>
                <a:gd name="connsiteY326" fmla="*/ 2261997 h 2607183"/>
                <a:gd name="connsiteX327" fmla="*/ 1535049 w 4965573"/>
                <a:gd name="connsiteY327" fmla="*/ 2311146 h 2607183"/>
                <a:gd name="connsiteX328" fmla="*/ 1430274 w 4965573"/>
                <a:gd name="connsiteY328" fmla="*/ 2362581 h 2607183"/>
                <a:gd name="connsiteX329" fmla="*/ 1378839 w 4965573"/>
                <a:gd name="connsiteY329" fmla="*/ 2388489 h 2607183"/>
                <a:gd name="connsiteX330" fmla="*/ 1223391 w 4965573"/>
                <a:gd name="connsiteY330" fmla="*/ 2466213 h 2607183"/>
                <a:gd name="connsiteX331" fmla="*/ 1120521 w 4965573"/>
                <a:gd name="connsiteY331" fmla="*/ 2517648 h 2607183"/>
                <a:gd name="connsiteX332" fmla="*/ 1069086 w 4965573"/>
                <a:gd name="connsiteY332" fmla="*/ 2543556 h 2607183"/>
                <a:gd name="connsiteX333" fmla="*/ 1015746 w 4965573"/>
                <a:gd name="connsiteY333" fmla="*/ 2569845 h 2607183"/>
                <a:gd name="connsiteX334" fmla="*/ 950214 w 4965573"/>
                <a:gd name="connsiteY334" fmla="*/ 2470023 h 2607183"/>
                <a:gd name="connsiteX335" fmla="*/ 819150 w 4965573"/>
                <a:gd name="connsiteY335" fmla="*/ 2269617 h 2607183"/>
                <a:gd name="connsiteX336" fmla="*/ 641985 w 4965573"/>
                <a:gd name="connsiteY336" fmla="*/ 1991487 h 2607183"/>
                <a:gd name="connsiteX337" fmla="*/ 372237 w 4965573"/>
                <a:gd name="connsiteY337" fmla="*/ 1555242 h 2607183"/>
                <a:gd name="connsiteX338" fmla="*/ 309372 w 4965573"/>
                <a:gd name="connsiteY338" fmla="*/ 1452372 h 2607183"/>
                <a:gd name="connsiteX339" fmla="*/ 184023 w 4965573"/>
                <a:gd name="connsiteY339" fmla="*/ 1246251 h 2607183"/>
                <a:gd name="connsiteX340" fmla="*/ 153162 w 4965573"/>
                <a:gd name="connsiteY340" fmla="*/ 1195197 h 2607183"/>
                <a:gd name="connsiteX341" fmla="*/ 59055 w 4965573"/>
                <a:gd name="connsiteY341" fmla="*/ 1040130 h 2607183"/>
                <a:gd name="connsiteX342" fmla="*/ 35433 w 4965573"/>
                <a:gd name="connsiteY342" fmla="*/ 984885 h 2607183"/>
                <a:gd name="connsiteX343" fmla="*/ 81153 w 4965573"/>
                <a:gd name="connsiteY343" fmla="*/ 947166 h 2607183"/>
                <a:gd name="connsiteX344" fmla="*/ 101346 w 4965573"/>
                <a:gd name="connsiteY344" fmla="*/ 1000887 h 2607183"/>
                <a:gd name="connsiteX345" fmla="*/ 133350 w 4965573"/>
                <a:gd name="connsiteY345" fmla="*/ 1047750 h 2607183"/>
                <a:gd name="connsiteX346" fmla="*/ 195453 w 4965573"/>
                <a:gd name="connsiteY346" fmla="*/ 1143381 h 2607183"/>
                <a:gd name="connsiteX347" fmla="*/ 257175 w 4965573"/>
                <a:gd name="connsiteY347" fmla="*/ 1239012 h 2607183"/>
                <a:gd name="connsiteX348" fmla="*/ 348996 w 4965573"/>
                <a:gd name="connsiteY348" fmla="*/ 1381887 h 2607183"/>
                <a:gd name="connsiteX349" fmla="*/ 502158 w 4965573"/>
                <a:gd name="connsiteY349" fmla="*/ 1622679 h 2607183"/>
                <a:gd name="connsiteX350" fmla="*/ 563118 w 4965573"/>
                <a:gd name="connsiteY350" fmla="*/ 1719072 h 2607183"/>
                <a:gd name="connsiteX351" fmla="*/ 685038 w 4965573"/>
                <a:gd name="connsiteY351" fmla="*/ 1910715 h 2607183"/>
                <a:gd name="connsiteX352" fmla="*/ 715899 w 4965573"/>
                <a:gd name="connsiteY352" fmla="*/ 1958721 h 2607183"/>
                <a:gd name="connsiteX353" fmla="*/ 747141 w 4965573"/>
                <a:gd name="connsiteY353" fmla="*/ 2006346 h 2607183"/>
                <a:gd name="connsiteX354" fmla="*/ 871347 w 4965573"/>
                <a:gd name="connsiteY354" fmla="*/ 2197227 h 2607183"/>
                <a:gd name="connsiteX355" fmla="*/ 934212 w 4965573"/>
                <a:gd name="connsiteY355" fmla="*/ 2292096 h 2607183"/>
                <a:gd name="connsiteX356" fmla="*/ 1061466 w 4965573"/>
                <a:gd name="connsiteY356" fmla="*/ 2479929 h 2607183"/>
                <a:gd name="connsiteX357" fmla="*/ 115443 w 4965573"/>
                <a:gd name="connsiteY357" fmla="*/ 928116 h 2607183"/>
                <a:gd name="connsiteX358" fmla="*/ 356616 w 4965573"/>
                <a:gd name="connsiteY358" fmla="*/ 1279398 h 2607183"/>
                <a:gd name="connsiteX359" fmla="*/ 416814 w 4965573"/>
                <a:gd name="connsiteY359" fmla="*/ 1367409 h 2607183"/>
                <a:gd name="connsiteX360" fmla="*/ 537972 w 4965573"/>
                <a:gd name="connsiteY360" fmla="*/ 1543812 h 2607183"/>
                <a:gd name="connsiteX361" fmla="*/ 719709 w 4965573"/>
                <a:gd name="connsiteY361" fmla="*/ 1809369 h 2607183"/>
                <a:gd name="connsiteX362" fmla="*/ 840867 w 4965573"/>
                <a:gd name="connsiteY362" fmla="*/ 1985772 h 2607183"/>
                <a:gd name="connsiteX363" fmla="*/ 962025 w 4965573"/>
                <a:gd name="connsiteY363" fmla="*/ 2162175 h 2607183"/>
                <a:gd name="connsiteX364" fmla="*/ 1022223 w 4965573"/>
                <a:gd name="connsiteY364" fmla="*/ 2249805 h 2607183"/>
                <a:gd name="connsiteX365" fmla="*/ 1052322 w 4965573"/>
                <a:gd name="connsiteY365" fmla="*/ 2293620 h 2607183"/>
                <a:gd name="connsiteX366" fmla="*/ 1061085 w 4965573"/>
                <a:gd name="connsiteY366" fmla="*/ 2341626 h 2607183"/>
                <a:gd name="connsiteX367" fmla="*/ 1059180 w 4965573"/>
                <a:gd name="connsiteY367" fmla="*/ 2358771 h 2607183"/>
                <a:gd name="connsiteX368" fmla="*/ 940308 w 4965573"/>
                <a:gd name="connsiteY368" fmla="*/ 2181606 h 2607183"/>
                <a:gd name="connsiteX369" fmla="*/ 122682 w 4965573"/>
                <a:gd name="connsiteY369" fmla="*/ 954786 h 2607183"/>
                <a:gd name="connsiteX370" fmla="*/ 115824 w 4965573"/>
                <a:gd name="connsiteY370" fmla="*/ 927354 h 2607183"/>
                <a:gd name="connsiteX371" fmla="*/ 120396 w 4965573"/>
                <a:gd name="connsiteY371" fmla="*/ 899541 h 2607183"/>
                <a:gd name="connsiteX372" fmla="*/ 240030 w 4965573"/>
                <a:gd name="connsiteY372" fmla="*/ 1070991 h 2607183"/>
                <a:gd name="connsiteX373" fmla="*/ 360045 w 4965573"/>
                <a:gd name="connsiteY373" fmla="*/ 1243965 h 2607183"/>
                <a:gd name="connsiteX374" fmla="*/ 599313 w 4965573"/>
                <a:gd name="connsiteY374" fmla="*/ 1588770 h 2607183"/>
                <a:gd name="connsiteX375" fmla="*/ 898017 w 4965573"/>
                <a:gd name="connsiteY375" fmla="*/ 2018919 h 2607183"/>
                <a:gd name="connsiteX376" fmla="*/ 958215 w 4965573"/>
                <a:gd name="connsiteY376" fmla="*/ 2105406 h 2607183"/>
                <a:gd name="connsiteX377" fmla="*/ 1047750 w 4965573"/>
                <a:gd name="connsiteY377" fmla="*/ 2234565 h 2607183"/>
                <a:gd name="connsiteX378" fmla="*/ 1062228 w 4965573"/>
                <a:gd name="connsiteY378" fmla="*/ 2257425 h 2607183"/>
                <a:gd name="connsiteX379" fmla="*/ 1062990 w 4965573"/>
                <a:gd name="connsiteY379" fmla="*/ 2293239 h 2607183"/>
                <a:gd name="connsiteX380" fmla="*/ 1002411 w 4965573"/>
                <a:gd name="connsiteY380" fmla="*/ 2207514 h 2607183"/>
                <a:gd name="connsiteX381" fmla="*/ 942975 w 4965573"/>
                <a:gd name="connsiteY381" fmla="*/ 2120646 h 2607183"/>
                <a:gd name="connsiteX382" fmla="*/ 824103 w 4965573"/>
                <a:gd name="connsiteY382" fmla="*/ 1946910 h 2607183"/>
                <a:gd name="connsiteX383" fmla="*/ 704850 w 4965573"/>
                <a:gd name="connsiteY383" fmla="*/ 1773174 h 2607183"/>
                <a:gd name="connsiteX384" fmla="*/ 585978 w 4965573"/>
                <a:gd name="connsiteY384" fmla="*/ 1599438 h 2607183"/>
                <a:gd name="connsiteX385" fmla="*/ 467106 w 4965573"/>
                <a:gd name="connsiteY385" fmla="*/ 1425702 h 2607183"/>
                <a:gd name="connsiteX386" fmla="*/ 139827 w 4965573"/>
                <a:gd name="connsiteY386" fmla="*/ 948690 h 2607183"/>
                <a:gd name="connsiteX387" fmla="*/ 121158 w 4965573"/>
                <a:gd name="connsiteY387" fmla="*/ 899922 h 2607183"/>
                <a:gd name="connsiteX388" fmla="*/ 128778 w 4965573"/>
                <a:gd name="connsiteY388" fmla="*/ 862965 h 2607183"/>
                <a:gd name="connsiteX389" fmla="*/ 132969 w 4965573"/>
                <a:gd name="connsiteY389" fmla="*/ 867156 h 2607183"/>
                <a:gd name="connsiteX390" fmla="*/ 136779 w 4965573"/>
                <a:gd name="connsiteY390" fmla="*/ 872871 h 2607183"/>
                <a:gd name="connsiteX391" fmla="*/ 144018 w 4965573"/>
                <a:gd name="connsiteY391" fmla="*/ 883539 h 2607183"/>
                <a:gd name="connsiteX392" fmla="*/ 158496 w 4965573"/>
                <a:gd name="connsiteY392" fmla="*/ 904494 h 2607183"/>
                <a:gd name="connsiteX393" fmla="*/ 364998 w 4965573"/>
                <a:gd name="connsiteY393" fmla="*/ 1204722 h 2607183"/>
                <a:gd name="connsiteX394" fmla="*/ 600075 w 4965573"/>
                <a:gd name="connsiteY394" fmla="*/ 1546860 h 2607183"/>
                <a:gd name="connsiteX395" fmla="*/ 835533 w 4965573"/>
                <a:gd name="connsiteY395" fmla="*/ 1888998 h 2607183"/>
                <a:gd name="connsiteX396" fmla="*/ 952881 w 4965573"/>
                <a:gd name="connsiteY396" fmla="*/ 2059686 h 2607183"/>
                <a:gd name="connsiteX397" fmla="*/ 1055751 w 4965573"/>
                <a:gd name="connsiteY397" fmla="*/ 2209419 h 2607183"/>
                <a:gd name="connsiteX398" fmla="*/ 1062228 w 4965573"/>
                <a:gd name="connsiteY398" fmla="*/ 2240280 h 2607183"/>
                <a:gd name="connsiteX399" fmla="*/ 823341 w 4965573"/>
                <a:gd name="connsiteY399" fmla="*/ 1898142 h 2607183"/>
                <a:gd name="connsiteX400" fmla="*/ 704850 w 4965573"/>
                <a:gd name="connsiteY400" fmla="*/ 1727073 h 2607183"/>
                <a:gd name="connsiteX401" fmla="*/ 467106 w 4965573"/>
                <a:gd name="connsiteY401" fmla="*/ 1384173 h 2607183"/>
                <a:gd name="connsiteX402" fmla="*/ 347853 w 4965573"/>
                <a:gd name="connsiteY402" fmla="*/ 1212342 h 2607183"/>
                <a:gd name="connsiteX403" fmla="*/ 140208 w 4965573"/>
                <a:gd name="connsiteY403" fmla="*/ 913257 h 2607183"/>
                <a:gd name="connsiteX404" fmla="*/ 124968 w 4965573"/>
                <a:gd name="connsiteY404" fmla="*/ 891540 h 2607183"/>
                <a:gd name="connsiteX405" fmla="*/ 128778 w 4965573"/>
                <a:gd name="connsiteY405" fmla="*/ 862965 h 2607183"/>
                <a:gd name="connsiteX406" fmla="*/ 138303 w 4965573"/>
                <a:gd name="connsiteY406" fmla="*/ 826389 h 2607183"/>
                <a:gd name="connsiteX407" fmla="*/ 488442 w 4965573"/>
                <a:gd name="connsiteY407" fmla="*/ 1336929 h 2607183"/>
                <a:gd name="connsiteX408" fmla="*/ 721614 w 4965573"/>
                <a:gd name="connsiteY408" fmla="*/ 1677924 h 2607183"/>
                <a:gd name="connsiteX409" fmla="*/ 955548 w 4965573"/>
                <a:gd name="connsiteY409" fmla="*/ 2020062 h 2607183"/>
                <a:gd name="connsiteX410" fmla="*/ 1057656 w 4965573"/>
                <a:gd name="connsiteY410" fmla="*/ 2169033 h 2607183"/>
                <a:gd name="connsiteX411" fmla="*/ 1062609 w 4965573"/>
                <a:gd name="connsiteY411" fmla="*/ 2202942 h 2607183"/>
                <a:gd name="connsiteX412" fmla="*/ 825627 w 4965573"/>
                <a:gd name="connsiteY412" fmla="*/ 1860423 h 2607183"/>
                <a:gd name="connsiteX413" fmla="*/ 708279 w 4965573"/>
                <a:gd name="connsiteY413" fmla="*/ 1689735 h 2607183"/>
                <a:gd name="connsiteX414" fmla="*/ 472821 w 4965573"/>
                <a:gd name="connsiteY414" fmla="*/ 1347597 h 2607183"/>
                <a:gd name="connsiteX415" fmla="*/ 177927 w 4965573"/>
                <a:gd name="connsiteY415" fmla="*/ 918591 h 2607183"/>
                <a:gd name="connsiteX416" fmla="*/ 148590 w 4965573"/>
                <a:gd name="connsiteY416" fmla="*/ 875538 h 2607183"/>
                <a:gd name="connsiteX417" fmla="*/ 138303 w 4965573"/>
                <a:gd name="connsiteY417" fmla="*/ 826389 h 2607183"/>
                <a:gd name="connsiteX418" fmla="*/ 152781 w 4965573"/>
                <a:gd name="connsiteY418" fmla="*/ 789813 h 2607183"/>
                <a:gd name="connsiteX419" fmla="*/ 496062 w 4965573"/>
                <a:gd name="connsiteY419" fmla="*/ 1300353 h 2607183"/>
                <a:gd name="connsiteX420" fmla="*/ 610362 w 4965573"/>
                <a:gd name="connsiteY420" fmla="*/ 1470660 h 2607183"/>
                <a:gd name="connsiteX421" fmla="*/ 838962 w 4965573"/>
                <a:gd name="connsiteY421" fmla="*/ 1811655 h 2607183"/>
                <a:gd name="connsiteX422" fmla="*/ 1053465 w 4965573"/>
                <a:gd name="connsiteY422" fmla="*/ 2131314 h 2607183"/>
                <a:gd name="connsiteX423" fmla="*/ 1061847 w 4965573"/>
                <a:gd name="connsiteY423" fmla="*/ 2159889 h 2607183"/>
                <a:gd name="connsiteX424" fmla="*/ 1003173 w 4965573"/>
                <a:gd name="connsiteY424" fmla="*/ 2075307 h 2607183"/>
                <a:gd name="connsiteX425" fmla="*/ 827913 w 4965573"/>
                <a:gd name="connsiteY425" fmla="*/ 1819275 h 2607183"/>
                <a:gd name="connsiteX426" fmla="*/ 769620 w 4965573"/>
                <a:gd name="connsiteY426" fmla="*/ 1734312 h 2607183"/>
                <a:gd name="connsiteX427" fmla="*/ 711327 w 4965573"/>
                <a:gd name="connsiteY427" fmla="*/ 1649349 h 2607183"/>
                <a:gd name="connsiteX428" fmla="*/ 594360 w 4965573"/>
                <a:gd name="connsiteY428" fmla="*/ 1478280 h 2607183"/>
                <a:gd name="connsiteX429" fmla="*/ 361188 w 4965573"/>
                <a:gd name="connsiteY429" fmla="*/ 1137285 h 2607183"/>
                <a:gd name="connsiteX430" fmla="*/ 244221 w 4965573"/>
                <a:gd name="connsiteY430" fmla="*/ 966216 h 2607183"/>
                <a:gd name="connsiteX431" fmla="*/ 142875 w 4965573"/>
                <a:gd name="connsiteY431" fmla="*/ 816483 h 2607183"/>
                <a:gd name="connsiteX432" fmla="*/ 152781 w 4965573"/>
                <a:gd name="connsiteY432" fmla="*/ 789813 h 2607183"/>
                <a:gd name="connsiteX433" fmla="*/ 173736 w 4965573"/>
                <a:gd name="connsiteY433" fmla="*/ 752094 h 2607183"/>
                <a:gd name="connsiteX434" fmla="*/ 1050798 w 4965573"/>
                <a:gd name="connsiteY434" fmla="*/ 2074164 h 2607183"/>
                <a:gd name="connsiteX435" fmla="*/ 1064133 w 4965573"/>
                <a:gd name="connsiteY435" fmla="*/ 2095881 h 2607183"/>
                <a:gd name="connsiteX436" fmla="*/ 1063752 w 4965573"/>
                <a:gd name="connsiteY436" fmla="*/ 2130552 h 2607183"/>
                <a:gd name="connsiteX437" fmla="*/ 716661 w 4965573"/>
                <a:gd name="connsiteY437" fmla="*/ 1615059 h 2607183"/>
                <a:gd name="connsiteX438" fmla="*/ 601218 w 4965573"/>
                <a:gd name="connsiteY438" fmla="*/ 1442847 h 2607183"/>
                <a:gd name="connsiteX439" fmla="*/ 486537 w 4965573"/>
                <a:gd name="connsiteY439" fmla="*/ 1271397 h 2607183"/>
                <a:gd name="connsiteX440" fmla="*/ 168783 w 4965573"/>
                <a:gd name="connsiteY440" fmla="*/ 797433 h 2607183"/>
                <a:gd name="connsiteX441" fmla="*/ 159258 w 4965573"/>
                <a:gd name="connsiteY441" fmla="*/ 774954 h 2607183"/>
                <a:gd name="connsiteX442" fmla="*/ 173736 w 4965573"/>
                <a:gd name="connsiteY442" fmla="*/ 752094 h 2607183"/>
                <a:gd name="connsiteX443" fmla="*/ 179451 w 4965573"/>
                <a:gd name="connsiteY443" fmla="*/ 744093 h 2607183"/>
                <a:gd name="connsiteX444" fmla="*/ 194691 w 4965573"/>
                <a:gd name="connsiteY444" fmla="*/ 732282 h 2607183"/>
                <a:gd name="connsiteX445" fmla="*/ 441960 w 4965573"/>
                <a:gd name="connsiteY445" fmla="*/ 1101852 h 2607183"/>
                <a:gd name="connsiteX446" fmla="*/ 521970 w 4965573"/>
                <a:gd name="connsiteY446" fmla="*/ 1227582 h 2607183"/>
                <a:gd name="connsiteX447" fmla="*/ 560451 w 4965573"/>
                <a:gd name="connsiteY447" fmla="*/ 1290447 h 2607183"/>
                <a:gd name="connsiteX448" fmla="*/ 600075 w 4965573"/>
                <a:gd name="connsiteY448" fmla="*/ 1353693 h 2607183"/>
                <a:gd name="connsiteX449" fmla="*/ 797052 w 4965573"/>
                <a:gd name="connsiteY449" fmla="*/ 1671447 h 2607183"/>
                <a:gd name="connsiteX450" fmla="*/ 816864 w 4965573"/>
                <a:gd name="connsiteY450" fmla="*/ 1703070 h 2607183"/>
                <a:gd name="connsiteX451" fmla="*/ 836295 w 4965573"/>
                <a:gd name="connsiteY451" fmla="*/ 1735455 h 2607183"/>
                <a:gd name="connsiteX452" fmla="*/ 753999 w 4965573"/>
                <a:gd name="connsiteY452" fmla="*/ 1611249 h 2607183"/>
                <a:gd name="connsiteX453" fmla="*/ 712851 w 4965573"/>
                <a:gd name="connsiteY453" fmla="*/ 1549527 h 2607183"/>
                <a:gd name="connsiteX454" fmla="*/ 261366 w 4965573"/>
                <a:gd name="connsiteY454" fmla="*/ 868680 h 2607183"/>
                <a:gd name="connsiteX455" fmla="*/ 179451 w 4965573"/>
                <a:gd name="connsiteY455" fmla="*/ 744093 h 2607183"/>
                <a:gd name="connsiteX456" fmla="*/ 221742 w 4965573"/>
                <a:gd name="connsiteY456" fmla="*/ 715137 h 2607183"/>
                <a:gd name="connsiteX457" fmla="*/ 474726 w 4965573"/>
                <a:gd name="connsiteY457" fmla="*/ 546735 h 2607183"/>
                <a:gd name="connsiteX458" fmla="*/ 561975 w 4965573"/>
                <a:gd name="connsiteY458" fmla="*/ 492252 h 2607183"/>
                <a:gd name="connsiteX459" fmla="*/ 649224 w 4965573"/>
                <a:gd name="connsiteY459" fmla="*/ 439674 h 2607183"/>
                <a:gd name="connsiteX460" fmla="*/ 694944 w 4965573"/>
                <a:gd name="connsiteY460" fmla="*/ 414528 h 2607183"/>
                <a:gd name="connsiteX461" fmla="*/ 934593 w 4965573"/>
                <a:gd name="connsiteY461" fmla="*/ 300609 h 2607183"/>
                <a:gd name="connsiteX462" fmla="*/ 1625727 w 4965573"/>
                <a:gd name="connsiteY462" fmla="*/ 296037 h 2607183"/>
                <a:gd name="connsiteX463" fmla="*/ 1792224 w 4965573"/>
                <a:gd name="connsiteY463" fmla="*/ 412623 h 2607183"/>
                <a:gd name="connsiteX464" fmla="*/ 1808988 w 4965573"/>
                <a:gd name="connsiteY464" fmla="*/ 429768 h 2607183"/>
                <a:gd name="connsiteX465" fmla="*/ 1845183 w 4965573"/>
                <a:gd name="connsiteY465" fmla="*/ 464439 h 2607183"/>
                <a:gd name="connsiteX466" fmla="*/ 1880997 w 4965573"/>
                <a:gd name="connsiteY466" fmla="*/ 499491 h 2607183"/>
                <a:gd name="connsiteX467" fmla="*/ 1950339 w 4965573"/>
                <a:gd name="connsiteY467" fmla="*/ 570357 h 2607183"/>
                <a:gd name="connsiteX468" fmla="*/ 1967865 w 4965573"/>
                <a:gd name="connsiteY468" fmla="*/ 588264 h 2607183"/>
                <a:gd name="connsiteX469" fmla="*/ 2051685 w 4965573"/>
                <a:gd name="connsiteY469" fmla="*/ 681228 h 2607183"/>
                <a:gd name="connsiteX470" fmla="*/ 2060067 w 4965573"/>
                <a:gd name="connsiteY470" fmla="*/ 690372 h 2607183"/>
                <a:gd name="connsiteX471" fmla="*/ 2477643 w 4965573"/>
                <a:gd name="connsiteY471" fmla="*/ 1170432 h 2607183"/>
                <a:gd name="connsiteX472" fmla="*/ 2494788 w 4965573"/>
                <a:gd name="connsiteY472" fmla="*/ 1188339 h 2607183"/>
                <a:gd name="connsiteX473" fmla="*/ 2510409 w 4965573"/>
                <a:gd name="connsiteY473" fmla="*/ 1208151 h 2607183"/>
                <a:gd name="connsiteX474" fmla="*/ 2593848 w 4965573"/>
                <a:gd name="connsiteY474" fmla="*/ 1301496 h 2607183"/>
                <a:gd name="connsiteX475" fmla="*/ 2642616 w 4965573"/>
                <a:gd name="connsiteY475" fmla="*/ 1357503 h 2607183"/>
                <a:gd name="connsiteX476" fmla="*/ 2694051 w 4965573"/>
                <a:gd name="connsiteY476" fmla="*/ 1412367 h 2607183"/>
                <a:gd name="connsiteX477" fmla="*/ 2762631 w 4965573"/>
                <a:gd name="connsiteY477" fmla="*/ 1485519 h 2607183"/>
                <a:gd name="connsiteX478" fmla="*/ 2796921 w 4965573"/>
                <a:gd name="connsiteY478" fmla="*/ 1522095 h 2607183"/>
                <a:gd name="connsiteX479" fmla="*/ 2866644 w 4965573"/>
                <a:gd name="connsiteY479" fmla="*/ 1592961 h 2607183"/>
                <a:gd name="connsiteX480" fmla="*/ 2813304 w 4965573"/>
                <a:gd name="connsiteY480" fmla="*/ 1573149 h 2607183"/>
                <a:gd name="connsiteX481" fmla="*/ 2631948 w 4965573"/>
                <a:gd name="connsiteY481" fmla="*/ 1530858 h 2607183"/>
                <a:gd name="connsiteX482" fmla="*/ 1890141 w 4965573"/>
                <a:gd name="connsiteY482" fmla="*/ 1667256 h 2607183"/>
                <a:gd name="connsiteX483" fmla="*/ 1485519 w 4965573"/>
                <a:gd name="connsiteY483" fmla="*/ 1859280 h 2607183"/>
                <a:gd name="connsiteX484" fmla="*/ 1188339 w 4965573"/>
                <a:gd name="connsiteY484" fmla="*/ 2009394 h 2607183"/>
                <a:gd name="connsiteX485" fmla="*/ 1085469 w 4965573"/>
                <a:gd name="connsiteY485" fmla="*/ 2057019 h 2607183"/>
                <a:gd name="connsiteX486" fmla="*/ 1058799 w 4965573"/>
                <a:gd name="connsiteY486" fmla="*/ 2016633 h 2607183"/>
                <a:gd name="connsiteX487" fmla="*/ 975741 w 4965573"/>
                <a:gd name="connsiteY487" fmla="*/ 1892046 h 2607183"/>
                <a:gd name="connsiteX488" fmla="*/ 920877 w 4965573"/>
                <a:gd name="connsiteY488" fmla="*/ 1810131 h 2607183"/>
                <a:gd name="connsiteX489" fmla="*/ 681990 w 4965573"/>
                <a:gd name="connsiteY489" fmla="*/ 1428369 h 2607183"/>
                <a:gd name="connsiteX490" fmla="*/ 655320 w 4965573"/>
                <a:gd name="connsiteY490" fmla="*/ 1386078 h 2607183"/>
                <a:gd name="connsiteX491" fmla="*/ 496443 w 4965573"/>
                <a:gd name="connsiteY491" fmla="*/ 1131189 h 2607183"/>
                <a:gd name="connsiteX492" fmla="*/ 443103 w 4965573"/>
                <a:gd name="connsiteY492" fmla="*/ 1046226 h 2607183"/>
                <a:gd name="connsiteX493" fmla="*/ 416433 w 4965573"/>
                <a:gd name="connsiteY493" fmla="*/ 1005459 h 2607183"/>
                <a:gd name="connsiteX494" fmla="*/ 334137 w 4965573"/>
                <a:gd name="connsiteY494" fmla="*/ 880110 h 2607183"/>
                <a:gd name="connsiteX495" fmla="*/ 222504 w 4965573"/>
                <a:gd name="connsiteY495" fmla="*/ 715137 h 2607183"/>
                <a:gd name="connsiteX496" fmla="*/ 1803273 w 4965573"/>
                <a:gd name="connsiteY496" fmla="*/ 380619 h 2607183"/>
                <a:gd name="connsiteX497" fmla="*/ 1888236 w 4965573"/>
                <a:gd name="connsiteY497" fmla="*/ 269367 h 2607183"/>
                <a:gd name="connsiteX498" fmla="*/ 1959102 w 4965573"/>
                <a:gd name="connsiteY498" fmla="*/ 208407 h 2607183"/>
                <a:gd name="connsiteX499" fmla="*/ 1997964 w 4965573"/>
                <a:gd name="connsiteY499" fmla="*/ 181356 h 2607183"/>
                <a:gd name="connsiteX500" fmla="*/ 2408682 w 4965573"/>
                <a:gd name="connsiteY500" fmla="*/ 66294 h 2607183"/>
                <a:gd name="connsiteX501" fmla="*/ 2539746 w 4965573"/>
                <a:gd name="connsiteY501" fmla="*/ 65532 h 2607183"/>
                <a:gd name="connsiteX502" fmla="*/ 2800350 w 4965573"/>
                <a:gd name="connsiteY502" fmla="*/ 64389 h 2607183"/>
                <a:gd name="connsiteX503" fmla="*/ 3178302 w 4965573"/>
                <a:gd name="connsiteY503" fmla="*/ 45720 h 2607183"/>
                <a:gd name="connsiteX504" fmla="*/ 3276600 w 4965573"/>
                <a:gd name="connsiteY504" fmla="*/ 57531 h 2607183"/>
                <a:gd name="connsiteX505" fmla="*/ 3393186 w 4965573"/>
                <a:gd name="connsiteY505" fmla="*/ 139065 h 2607183"/>
                <a:gd name="connsiteX506" fmla="*/ 3587496 w 4965573"/>
                <a:gd name="connsiteY506" fmla="*/ 273177 h 2607183"/>
                <a:gd name="connsiteX507" fmla="*/ 3665601 w 4965573"/>
                <a:gd name="connsiteY507" fmla="*/ 326898 h 2607183"/>
                <a:gd name="connsiteX508" fmla="*/ 3743706 w 4965573"/>
                <a:gd name="connsiteY508" fmla="*/ 381000 h 2607183"/>
                <a:gd name="connsiteX509" fmla="*/ 3821049 w 4965573"/>
                <a:gd name="connsiteY509" fmla="*/ 433959 h 2607183"/>
                <a:gd name="connsiteX510" fmla="*/ 3899154 w 4965573"/>
                <a:gd name="connsiteY510" fmla="*/ 487680 h 2607183"/>
                <a:gd name="connsiteX511" fmla="*/ 4055364 w 4965573"/>
                <a:gd name="connsiteY511" fmla="*/ 595503 h 2607183"/>
                <a:gd name="connsiteX512" fmla="*/ 4287012 w 4965573"/>
                <a:gd name="connsiteY512" fmla="*/ 757809 h 2607183"/>
                <a:gd name="connsiteX513" fmla="*/ 4364355 w 4965573"/>
                <a:gd name="connsiteY513" fmla="*/ 812292 h 2607183"/>
                <a:gd name="connsiteX514" fmla="*/ 4441317 w 4965573"/>
                <a:gd name="connsiteY514" fmla="*/ 867156 h 2607183"/>
                <a:gd name="connsiteX515" fmla="*/ 4632960 w 4965573"/>
                <a:gd name="connsiteY515" fmla="*/ 1005078 h 2607183"/>
                <a:gd name="connsiteX516" fmla="*/ 4669917 w 4965573"/>
                <a:gd name="connsiteY516" fmla="*/ 1034415 h 2607183"/>
                <a:gd name="connsiteX517" fmla="*/ 4163949 w 4965573"/>
                <a:gd name="connsiteY517" fmla="*/ 1106043 h 2607183"/>
                <a:gd name="connsiteX518" fmla="*/ 3143250 w 4965573"/>
                <a:gd name="connsiteY518" fmla="*/ 1386459 h 2607183"/>
                <a:gd name="connsiteX519" fmla="*/ 3100959 w 4965573"/>
                <a:gd name="connsiteY519" fmla="*/ 1416558 h 2607183"/>
                <a:gd name="connsiteX520" fmla="*/ 2995422 w 4965573"/>
                <a:gd name="connsiteY520" fmla="*/ 1528191 h 2607183"/>
                <a:gd name="connsiteX521" fmla="*/ 2949321 w 4965573"/>
                <a:gd name="connsiteY521" fmla="*/ 1626870 h 2607183"/>
                <a:gd name="connsiteX522" fmla="*/ 2881884 w 4965573"/>
                <a:gd name="connsiteY522" fmla="*/ 1564386 h 2607183"/>
                <a:gd name="connsiteX523" fmla="*/ 2871216 w 4965573"/>
                <a:gd name="connsiteY523" fmla="*/ 1555623 h 2607183"/>
                <a:gd name="connsiteX524" fmla="*/ 2833878 w 4965573"/>
                <a:gd name="connsiteY524" fmla="*/ 1519047 h 2607183"/>
                <a:gd name="connsiteX525" fmla="*/ 2798064 w 4965573"/>
                <a:gd name="connsiteY525" fmla="*/ 1479423 h 2607183"/>
                <a:gd name="connsiteX526" fmla="*/ 2780538 w 4965573"/>
                <a:gd name="connsiteY526" fmla="*/ 1459992 h 2607183"/>
                <a:gd name="connsiteX527" fmla="*/ 2726055 w 4965573"/>
                <a:gd name="connsiteY527" fmla="*/ 1402080 h 2607183"/>
                <a:gd name="connsiteX528" fmla="*/ 2671572 w 4965573"/>
                <a:gd name="connsiteY528" fmla="*/ 1345692 h 2607183"/>
                <a:gd name="connsiteX529" fmla="*/ 2654427 w 4965573"/>
                <a:gd name="connsiteY529" fmla="*/ 1324356 h 2607183"/>
                <a:gd name="connsiteX530" fmla="*/ 2601468 w 4965573"/>
                <a:gd name="connsiteY530" fmla="*/ 1266444 h 2607183"/>
                <a:gd name="connsiteX531" fmla="*/ 2583561 w 4965573"/>
                <a:gd name="connsiteY531" fmla="*/ 1245489 h 2607183"/>
                <a:gd name="connsiteX532" fmla="*/ 2505837 w 4965573"/>
                <a:gd name="connsiteY532" fmla="*/ 1155954 h 2607183"/>
                <a:gd name="connsiteX533" fmla="*/ 2497074 w 4965573"/>
                <a:gd name="connsiteY533" fmla="*/ 1145667 h 2607183"/>
                <a:gd name="connsiteX534" fmla="*/ 2444877 w 4965573"/>
                <a:gd name="connsiteY534" fmla="*/ 1085469 h 2607183"/>
                <a:gd name="connsiteX535" fmla="*/ 2427732 w 4965573"/>
                <a:gd name="connsiteY535" fmla="*/ 1065657 h 2607183"/>
                <a:gd name="connsiteX536" fmla="*/ 2150364 w 4965573"/>
                <a:gd name="connsiteY536" fmla="*/ 745998 h 2607183"/>
                <a:gd name="connsiteX537" fmla="*/ 2133219 w 4965573"/>
                <a:gd name="connsiteY537" fmla="*/ 726186 h 2607183"/>
                <a:gd name="connsiteX538" fmla="*/ 2089023 w 4965573"/>
                <a:gd name="connsiteY538" fmla="*/ 677037 h 2607183"/>
                <a:gd name="connsiteX539" fmla="*/ 2063115 w 4965573"/>
                <a:gd name="connsiteY539" fmla="*/ 646938 h 2607183"/>
                <a:gd name="connsiteX540" fmla="*/ 2026158 w 4965573"/>
                <a:gd name="connsiteY540" fmla="*/ 608457 h 2607183"/>
                <a:gd name="connsiteX541" fmla="*/ 2009394 w 4965573"/>
                <a:gd name="connsiteY541" fmla="*/ 588264 h 2607183"/>
                <a:gd name="connsiteX542" fmla="*/ 1935480 w 4965573"/>
                <a:gd name="connsiteY542" fmla="*/ 512445 h 2607183"/>
                <a:gd name="connsiteX543" fmla="*/ 1917573 w 4965573"/>
                <a:gd name="connsiteY543" fmla="*/ 493395 h 2607183"/>
                <a:gd name="connsiteX544" fmla="*/ 1841754 w 4965573"/>
                <a:gd name="connsiteY544" fmla="*/ 419862 h 2607183"/>
                <a:gd name="connsiteX545" fmla="*/ 1823466 w 4965573"/>
                <a:gd name="connsiteY545" fmla="*/ 401193 h 2607183"/>
                <a:gd name="connsiteX546" fmla="*/ 1804416 w 4965573"/>
                <a:gd name="connsiteY546" fmla="*/ 382143 h 2607183"/>
                <a:gd name="connsiteX547" fmla="*/ 0 w 4965573"/>
                <a:gd name="connsiteY547" fmla="*/ 986409 h 2607183"/>
                <a:gd name="connsiteX548" fmla="*/ 0 w 4965573"/>
                <a:gd name="connsiteY548" fmla="*/ 999744 h 2607183"/>
                <a:gd name="connsiteX549" fmla="*/ 30480 w 4965573"/>
                <a:gd name="connsiteY549" fmla="*/ 1050036 h 2607183"/>
                <a:gd name="connsiteX550" fmla="*/ 106299 w 4965573"/>
                <a:gd name="connsiteY550" fmla="*/ 1176909 h 2607183"/>
                <a:gd name="connsiteX551" fmla="*/ 121920 w 4965573"/>
                <a:gd name="connsiteY551" fmla="*/ 1203198 h 2607183"/>
                <a:gd name="connsiteX552" fmla="*/ 214122 w 4965573"/>
                <a:gd name="connsiteY552" fmla="*/ 1355217 h 2607183"/>
                <a:gd name="connsiteX553" fmla="*/ 275082 w 4965573"/>
                <a:gd name="connsiteY553" fmla="*/ 1456563 h 2607183"/>
                <a:gd name="connsiteX554" fmla="*/ 305943 w 4965573"/>
                <a:gd name="connsiteY554" fmla="*/ 1507617 h 2607183"/>
                <a:gd name="connsiteX555" fmla="*/ 329565 w 4965573"/>
                <a:gd name="connsiteY555" fmla="*/ 1544955 h 2607183"/>
                <a:gd name="connsiteX556" fmla="*/ 337566 w 4965573"/>
                <a:gd name="connsiteY556" fmla="*/ 1557909 h 2607183"/>
                <a:gd name="connsiteX557" fmla="*/ 352806 w 4965573"/>
                <a:gd name="connsiteY557" fmla="*/ 1583055 h 2607183"/>
                <a:gd name="connsiteX558" fmla="*/ 414909 w 4965573"/>
                <a:gd name="connsiteY558" fmla="*/ 1683258 h 2607183"/>
                <a:gd name="connsiteX559" fmla="*/ 493395 w 4965573"/>
                <a:gd name="connsiteY559" fmla="*/ 1810512 h 2607183"/>
                <a:gd name="connsiteX560" fmla="*/ 586740 w 4965573"/>
                <a:gd name="connsiteY560" fmla="*/ 1961769 h 2607183"/>
                <a:gd name="connsiteX561" fmla="*/ 617982 w 4965573"/>
                <a:gd name="connsiteY561" fmla="*/ 2012442 h 2607183"/>
                <a:gd name="connsiteX562" fmla="*/ 728472 w 4965573"/>
                <a:gd name="connsiteY562" fmla="*/ 2186940 h 2607183"/>
                <a:gd name="connsiteX563" fmla="*/ 736854 w 4965573"/>
                <a:gd name="connsiteY563" fmla="*/ 2199513 h 2607183"/>
                <a:gd name="connsiteX564" fmla="*/ 792099 w 4965573"/>
                <a:gd name="connsiteY564" fmla="*/ 2286000 h 2607183"/>
                <a:gd name="connsiteX565" fmla="*/ 808482 w 4965573"/>
                <a:gd name="connsiteY565" fmla="*/ 2311527 h 2607183"/>
                <a:gd name="connsiteX566" fmla="*/ 896493 w 4965573"/>
                <a:gd name="connsiteY566" fmla="*/ 2447163 h 2607183"/>
                <a:gd name="connsiteX567" fmla="*/ 970407 w 4965573"/>
                <a:gd name="connsiteY567" fmla="*/ 2558415 h 2607183"/>
                <a:gd name="connsiteX568" fmla="*/ 978027 w 4965573"/>
                <a:gd name="connsiteY568" fmla="*/ 2569845 h 2607183"/>
                <a:gd name="connsiteX569" fmla="*/ 1003935 w 4965573"/>
                <a:gd name="connsiteY569" fmla="*/ 2607183 h 2607183"/>
                <a:gd name="connsiteX570" fmla="*/ 1008507 w 4965573"/>
                <a:gd name="connsiteY570" fmla="*/ 2607183 h 2607183"/>
                <a:gd name="connsiteX571" fmla="*/ 1480185 w 4965573"/>
                <a:gd name="connsiteY571" fmla="*/ 2371344 h 2607183"/>
                <a:gd name="connsiteX572" fmla="*/ 1639824 w 4965573"/>
                <a:gd name="connsiteY572" fmla="*/ 2294763 h 2607183"/>
                <a:gd name="connsiteX573" fmla="*/ 1802130 w 4965573"/>
                <a:gd name="connsiteY573" fmla="*/ 2220468 h 2607183"/>
                <a:gd name="connsiteX574" fmla="*/ 1828800 w 4965573"/>
                <a:gd name="connsiteY574" fmla="*/ 2208657 h 2607183"/>
                <a:gd name="connsiteX575" fmla="*/ 1856994 w 4965573"/>
                <a:gd name="connsiteY575" fmla="*/ 2196465 h 2607183"/>
                <a:gd name="connsiteX576" fmla="*/ 1967103 w 4965573"/>
                <a:gd name="connsiteY576" fmla="*/ 2150364 h 2607183"/>
                <a:gd name="connsiteX577" fmla="*/ 2137410 w 4965573"/>
                <a:gd name="connsiteY577" fmla="*/ 2084070 h 2607183"/>
                <a:gd name="connsiteX578" fmla="*/ 2434590 w 4965573"/>
                <a:gd name="connsiteY578" fmla="*/ 1987296 h 2607183"/>
                <a:gd name="connsiteX579" fmla="*/ 2559939 w 4965573"/>
                <a:gd name="connsiteY579" fmla="*/ 1954911 h 2607183"/>
                <a:gd name="connsiteX580" fmla="*/ 2772537 w 4965573"/>
                <a:gd name="connsiteY580" fmla="*/ 1937385 h 2607183"/>
                <a:gd name="connsiteX581" fmla="*/ 3174111 w 4965573"/>
                <a:gd name="connsiteY581" fmla="*/ 1867662 h 2607183"/>
                <a:gd name="connsiteX582" fmla="*/ 3329559 w 4965573"/>
                <a:gd name="connsiteY582" fmla="*/ 1786509 h 2607183"/>
                <a:gd name="connsiteX583" fmla="*/ 3373755 w 4965573"/>
                <a:gd name="connsiteY583" fmla="*/ 1751838 h 2607183"/>
                <a:gd name="connsiteX584" fmla="*/ 3398520 w 4965573"/>
                <a:gd name="connsiteY584" fmla="*/ 1737741 h 2607183"/>
                <a:gd name="connsiteX585" fmla="*/ 3789045 w 4965573"/>
                <a:gd name="connsiteY585" fmla="*/ 1615059 h 2607183"/>
                <a:gd name="connsiteX586" fmla="*/ 4206240 w 4965573"/>
                <a:gd name="connsiteY586" fmla="*/ 1559052 h 2607183"/>
                <a:gd name="connsiteX587" fmla="*/ 4353306 w 4965573"/>
                <a:gd name="connsiteY587" fmla="*/ 1548765 h 2607183"/>
                <a:gd name="connsiteX588" fmla="*/ 4660011 w 4965573"/>
                <a:gd name="connsiteY588" fmla="*/ 1539621 h 2607183"/>
                <a:gd name="connsiteX589" fmla="*/ 4813173 w 4965573"/>
                <a:gd name="connsiteY589" fmla="*/ 1538097 h 2607183"/>
                <a:gd name="connsiteX590" fmla="*/ 4965573 w 4965573"/>
                <a:gd name="connsiteY590" fmla="*/ 1539621 h 2607183"/>
                <a:gd name="connsiteX591" fmla="*/ 4965573 w 4965573"/>
                <a:gd name="connsiteY591" fmla="*/ 1535049 h 2607183"/>
                <a:gd name="connsiteX592" fmla="*/ 4850892 w 4965573"/>
                <a:gd name="connsiteY592" fmla="*/ 1345692 h 2607183"/>
                <a:gd name="connsiteX593" fmla="*/ 4831080 w 4965573"/>
                <a:gd name="connsiteY593" fmla="*/ 1315593 h 2607183"/>
                <a:gd name="connsiteX594" fmla="*/ 4748022 w 4965573"/>
                <a:gd name="connsiteY594" fmla="*/ 1195959 h 2607183"/>
                <a:gd name="connsiteX595" fmla="*/ 4733925 w 4965573"/>
                <a:gd name="connsiteY595" fmla="*/ 1158621 h 2607183"/>
                <a:gd name="connsiteX596" fmla="*/ 4727448 w 4965573"/>
                <a:gd name="connsiteY596" fmla="*/ 1063752 h 2607183"/>
                <a:gd name="connsiteX597" fmla="*/ 4715256 w 4965573"/>
                <a:gd name="connsiteY597" fmla="*/ 1026414 h 2607183"/>
                <a:gd name="connsiteX598" fmla="*/ 4272915 w 4965573"/>
                <a:gd name="connsiteY598" fmla="*/ 707898 h 2607183"/>
                <a:gd name="connsiteX599" fmla="*/ 4242054 w 4965573"/>
                <a:gd name="connsiteY599" fmla="*/ 686943 h 2607183"/>
                <a:gd name="connsiteX600" fmla="*/ 4211955 w 4965573"/>
                <a:gd name="connsiteY600" fmla="*/ 665607 h 2607183"/>
                <a:gd name="connsiteX601" fmla="*/ 4032504 w 4965573"/>
                <a:gd name="connsiteY601" fmla="*/ 541020 h 2607183"/>
                <a:gd name="connsiteX602" fmla="*/ 3972687 w 4965573"/>
                <a:gd name="connsiteY602" fmla="*/ 499491 h 2607183"/>
                <a:gd name="connsiteX603" fmla="*/ 3942969 w 4965573"/>
                <a:gd name="connsiteY603" fmla="*/ 479298 h 2607183"/>
                <a:gd name="connsiteX604" fmla="*/ 3912870 w 4965573"/>
                <a:gd name="connsiteY604" fmla="*/ 457962 h 2607183"/>
                <a:gd name="connsiteX605" fmla="*/ 3852672 w 4965573"/>
                <a:gd name="connsiteY605" fmla="*/ 416814 h 2607183"/>
                <a:gd name="connsiteX606" fmla="*/ 3702558 w 4965573"/>
                <a:gd name="connsiteY606" fmla="*/ 312801 h 2607183"/>
                <a:gd name="connsiteX607" fmla="*/ 3611880 w 4965573"/>
                <a:gd name="connsiteY607" fmla="*/ 250698 h 2607183"/>
                <a:gd name="connsiteX608" fmla="*/ 3462147 w 4965573"/>
                <a:gd name="connsiteY608" fmla="*/ 148209 h 2607183"/>
                <a:gd name="connsiteX609" fmla="*/ 3372231 w 4965573"/>
                <a:gd name="connsiteY609" fmla="*/ 84963 h 2607183"/>
                <a:gd name="connsiteX610" fmla="*/ 3252978 w 4965573"/>
                <a:gd name="connsiteY610" fmla="*/ 0 h 2607183"/>
                <a:gd name="connsiteX611" fmla="*/ 3244596 w 4965573"/>
                <a:gd name="connsiteY611" fmla="*/ 0 h 2607183"/>
                <a:gd name="connsiteX612" fmla="*/ 3043428 w 4965573"/>
                <a:gd name="connsiteY612" fmla="*/ 27813 h 2607183"/>
                <a:gd name="connsiteX613" fmla="*/ 2988564 w 4965573"/>
                <a:gd name="connsiteY613" fmla="*/ 30099 h 2607183"/>
                <a:gd name="connsiteX614" fmla="*/ 2933700 w 4965573"/>
                <a:gd name="connsiteY614" fmla="*/ 31242 h 2607183"/>
                <a:gd name="connsiteX615" fmla="*/ 2821686 w 4965573"/>
                <a:gd name="connsiteY615" fmla="*/ 30480 h 2607183"/>
                <a:gd name="connsiteX616" fmla="*/ 2707386 w 4965573"/>
                <a:gd name="connsiteY616" fmla="*/ 30480 h 2607183"/>
                <a:gd name="connsiteX617" fmla="*/ 2372868 w 4965573"/>
                <a:gd name="connsiteY617" fmla="*/ 38100 h 2607183"/>
                <a:gd name="connsiteX618" fmla="*/ 1959483 w 4965573"/>
                <a:gd name="connsiteY618" fmla="*/ 169164 h 2607183"/>
                <a:gd name="connsiteX619" fmla="*/ 1880997 w 4965573"/>
                <a:gd name="connsiteY619" fmla="*/ 232410 h 2607183"/>
                <a:gd name="connsiteX620" fmla="*/ 1852041 w 4965573"/>
                <a:gd name="connsiteY620" fmla="*/ 261366 h 2607183"/>
                <a:gd name="connsiteX621" fmla="*/ 1839087 w 4965573"/>
                <a:gd name="connsiteY621" fmla="*/ 277368 h 2607183"/>
                <a:gd name="connsiteX622" fmla="*/ 1813941 w 4965573"/>
                <a:gd name="connsiteY622" fmla="*/ 308610 h 2607183"/>
                <a:gd name="connsiteX623" fmla="*/ 1779270 w 4965573"/>
                <a:gd name="connsiteY623" fmla="*/ 357759 h 2607183"/>
                <a:gd name="connsiteX624" fmla="*/ 1728216 w 4965573"/>
                <a:gd name="connsiteY624" fmla="*/ 321945 h 2607183"/>
                <a:gd name="connsiteX625" fmla="*/ 1702308 w 4965573"/>
                <a:gd name="connsiteY625" fmla="*/ 304419 h 2607183"/>
                <a:gd name="connsiteX626" fmla="*/ 1676781 w 4965573"/>
                <a:gd name="connsiteY626" fmla="*/ 288036 h 2607183"/>
                <a:gd name="connsiteX627" fmla="*/ 1220724 w 4965573"/>
                <a:gd name="connsiteY627" fmla="*/ 194691 h 2607183"/>
                <a:gd name="connsiteX628" fmla="*/ 914781 w 4965573"/>
                <a:gd name="connsiteY628" fmla="*/ 275082 h 2607183"/>
                <a:gd name="connsiteX629" fmla="*/ 854583 w 4965573"/>
                <a:gd name="connsiteY629" fmla="*/ 300609 h 2607183"/>
                <a:gd name="connsiteX630" fmla="*/ 738759 w 4965573"/>
                <a:gd name="connsiteY630" fmla="*/ 355092 h 2607183"/>
                <a:gd name="connsiteX631" fmla="*/ 534543 w 4965573"/>
                <a:gd name="connsiteY631" fmla="*/ 472440 h 2607183"/>
                <a:gd name="connsiteX632" fmla="*/ 417195 w 4965573"/>
                <a:gd name="connsiteY632" fmla="*/ 548259 h 2607183"/>
                <a:gd name="connsiteX633" fmla="*/ 365760 w 4965573"/>
                <a:gd name="connsiteY633" fmla="*/ 581787 h 2607183"/>
                <a:gd name="connsiteX634" fmla="*/ 339471 w 4965573"/>
                <a:gd name="connsiteY634" fmla="*/ 598551 h 2607183"/>
                <a:gd name="connsiteX635" fmla="*/ 314325 w 4965573"/>
                <a:gd name="connsiteY635" fmla="*/ 615315 h 2607183"/>
                <a:gd name="connsiteX636" fmla="*/ 288036 w 4965573"/>
                <a:gd name="connsiteY636" fmla="*/ 632460 h 2607183"/>
                <a:gd name="connsiteX637" fmla="*/ 262128 w 4965573"/>
                <a:gd name="connsiteY637" fmla="*/ 649986 h 2607183"/>
                <a:gd name="connsiteX638" fmla="*/ 248412 w 4965573"/>
                <a:gd name="connsiteY638" fmla="*/ 658749 h 2607183"/>
                <a:gd name="connsiteX639" fmla="*/ 236220 w 4965573"/>
                <a:gd name="connsiteY639" fmla="*/ 667512 h 2607183"/>
                <a:gd name="connsiteX640" fmla="*/ 184404 w 4965573"/>
                <a:gd name="connsiteY640" fmla="*/ 701040 h 2607183"/>
                <a:gd name="connsiteX641" fmla="*/ 141732 w 4965573"/>
                <a:gd name="connsiteY641" fmla="*/ 743331 h 2607183"/>
                <a:gd name="connsiteX642" fmla="*/ 95250 w 4965573"/>
                <a:gd name="connsiteY642" fmla="*/ 868680 h 2607183"/>
                <a:gd name="connsiteX643" fmla="*/ 88011 w 4965573"/>
                <a:gd name="connsiteY643" fmla="*/ 903351 h 2607183"/>
                <a:gd name="connsiteX644" fmla="*/ 36195 w 4965573"/>
                <a:gd name="connsiteY644" fmla="*/ 936879 h 2607183"/>
                <a:gd name="connsiteX645" fmla="*/ 381 w 4965573"/>
                <a:gd name="connsiteY645" fmla="*/ 985266 h 260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Lst>
              <a:rect l="l" t="t" r="r" b="b"/>
              <a:pathLst>
                <a:path w="4965573" h="2607183">
                  <a:moveTo>
                    <a:pt x="1264158" y="2341245"/>
                  </a:moveTo>
                  <a:lnTo>
                    <a:pt x="1339215" y="2297430"/>
                  </a:lnTo>
                  <a:cubicBezTo>
                    <a:pt x="1364742" y="2282571"/>
                    <a:pt x="1389507" y="2268093"/>
                    <a:pt x="1416177" y="2253615"/>
                  </a:cubicBezTo>
                  <a:cubicBezTo>
                    <a:pt x="1467993" y="2225040"/>
                    <a:pt x="1519047" y="2195322"/>
                    <a:pt x="1572768" y="2167128"/>
                  </a:cubicBezTo>
                  <a:cubicBezTo>
                    <a:pt x="1749552" y="2075307"/>
                    <a:pt x="1872996" y="2009394"/>
                    <a:pt x="2061210" y="1930146"/>
                  </a:cubicBezTo>
                  <a:cubicBezTo>
                    <a:pt x="2228469" y="1859661"/>
                    <a:pt x="2456307" y="1776984"/>
                    <a:pt x="2641473" y="1777746"/>
                  </a:cubicBezTo>
                  <a:cubicBezTo>
                    <a:pt x="2657856" y="1777746"/>
                    <a:pt x="2699004" y="1776984"/>
                    <a:pt x="2710815" y="1783461"/>
                  </a:cubicBezTo>
                  <a:cubicBezTo>
                    <a:pt x="2451354" y="1817751"/>
                    <a:pt x="2169795" y="1900047"/>
                    <a:pt x="1932051" y="2007108"/>
                  </a:cubicBezTo>
                  <a:cubicBezTo>
                    <a:pt x="1902714" y="2020443"/>
                    <a:pt x="1873758" y="2032254"/>
                    <a:pt x="1845564" y="2045970"/>
                  </a:cubicBezTo>
                  <a:lnTo>
                    <a:pt x="1264158" y="2340864"/>
                  </a:lnTo>
                  <a:close/>
                  <a:moveTo>
                    <a:pt x="1086231" y="2434971"/>
                  </a:moveTo>
                  <a:lnTo>
                    <a:pt x="1087374" y="2414778"/>
                  </a:lnTo>
                  <a:cubicBezTo>
                    <a:pt x="1101090" y="2408682"/>
                    <a:pt x="1118616" y="2396490"/>
                    <a:pt x="1131951" y="2388108"/>
                  </a:cubicBezTo>
                  <a:cubicBezTo>
                    <a:pt x="1147572" y="2378583"/>
                    <a:pt x="1161669" y="2370201"/>
                    <a:pt x="1177290" y="2361057"/>
                  </a:cubicBezTo>
                  <a:cubicBezTo>
                    <a:pt x="1266825" y="2307717"/>
                    <a:pt x="1360551" y="2251710"/>
                    <a:pt x="1451991" y="2201418"/>
                  </a:cubicBezTo>
                  <a:cubicBezTo>
                    <a:pt x="1733931" y="2045970"/>
                    <a:pt x="2144268" y="1828800"/>
                    <a:pt x="2465451" y="1770507"/>
                  </a:cubicBezTo>
                  <a:cubicBezTo>
                    <a:pt x="2508123" y="1762887"/>
                    <a:pt x="2551938" y="1757172"/>
                    <a:pt x="2596896" y="1756029"/>
                  </a:cubicBezTo>
                  <a:cubicBezTo>
                    <a:pt x="2630805" y="1755267"/>
                    <a:pt x="2664714" y="1756791"/>
                    <a:pt x="2698242" y="1763268"/>
                  </a:cubicBezTo>
                  <a:lnTo>
                    <a:pt x="2720721" y="1767840"/>
                  </a:lnTo>
                  <a:cubicBezTo>
                    <a:pt x="2730246" y="1771269"/>
                    <a:pt x="2724531" y="1768602"/>
                    <a:pt x="2727198" y="1772412"/>
                  </a:cubicBezTo>
                  <a:cubicBezTo>
                    <a:pt x="2720721" y="1777365"/>
                    <a:pt x="2725293" y="1772412"/>
                    <a:pt x="2724531" y="1777365"/>
                  </a:cubicBezTo>
                  <a:cubicBezTo>
                    <a:pt x="2656713" y="1758696"/>
                    <a:pt x="2532507" y="1776222"/>
                    <a:pt x="2464689" y="1789938"/>
                  </a:cubicBezTo>
                  <a:cubicBezTo>
                    <a:pt x="2141982" y="1854708"/>
                    <a:pt x="1746885" y="2063877"/>
                    <a:pt x="1453896" y="2223897"/>
                  </a:cubicBezTo>
                  <a:cubicBezTo>
                    <a:pt x="1364361" y="2273046"/>
                    <a:pt x="1267206" y="2329815"/>
                    <a:pt x="1178433" y="2382774"/>
                  </a:cubicBezTo>
                  <a:cubicBezTo>
                    <a:pt x="1149477" y="2399919"/>
                    <a:pt x="1117473" y="2421636"/>
                    <a:pt x="1086612" y="2434971"/>
                  </a:cubicBezTo>
                  <a:close/>
                  <a:moveTo>
                    <a:pt x="1087755" y="2404491"/>
                  </a:moveTo>
                  <a:lnTo>
                    <a:pt x="1088517" y="2383155"/>
                  </a:lnTo>
                  <a:cubicBezTo>
                    <a:pt x="1106805" y="2369439"/>
                    <a:pt x="1437894" y="2182749"/>
                    <a:pt x="1456563" y="2172081"/>
                  </a:cubicBezTo>
                  <a:cubicBezTo>
                    <a:pt x="1580007" y="2101977"/>
                    <a:pt x="1705356" y="2035683"/>
                    <a:pt x="1834896" y="1969770"/>
                  </a:cubicBezTo>
                  <a:cubicBezTo>
                    <a:pt x="1961007" y="1905762"/>
                    <a:pt x="2098929" y="1843278"/>
                    <a:pt x="2241804" y="1796034"/>
                  </a:cubicBezTo>
                  <a:cubicBezTo>
                    <a:pt x="2355342" y="1758696"/>
                    <a:pt x="2489454" y="1728216"/>
                    <a:pt x="2613279" y="1734693"/>
                  </a:cubicBezTo>
                  <a:cubicBezTo>
                    <a:pt x="2679954" y="1738122"/>
                    <a:pt x="2684526" y="1743456"/>
                    <a:pt x="2741295" y="1752981"/>
                  </a:cubicBezTo>
                  <a:cubicBezTo>
                    <a:pt x="2738628" y="1760982"/>
                    <a:pt x="2736342" y="1758315"/>
                    <a:pt x="2733294" y="1764411"/>
                  </a:cubicBezTo>
                  <a:cubicBezTo>
                    <a:pt x="2665095" y="1738122"/>
                    <a:pt x="2546223" y="1747647"/>
                    <a:pt x="2471547" y="1760601"/>
                  </a:cubicBezTo>
                  <a:cubicBezTo>
                    <a:pt x="2202561" y="1808226"/>
                    <a:pt x="1883283" y="1961769"/>
                    <a:pt x="1641348" y="2088261"/>
                  </a:cubicBezTo>
                  <a:cubicBezTo>
                    <a:pt x="1494282" y="2165223"/>
                    <a:pt x="1321308" y="2263521"/>
                    <a:pt x="1179195" y="2350008"/>
                  </a:cubicBezTo>
                  <a:cubicBezTo>
                    <a:pt x="1167003" y="2357247"/>
                    <a:pt x="1094994" y="2402586"/>
                    <a:pt x="1087374" y="2404110"/>
                  </a:cubicBezTo>
                  <a:close/>
                  <a:moveTo>
                    <a:pt x="1088517" y="2372868"/>
                  </a:moveTo>
                  <a:lnTo>
                    <a:pt x="1088517" y="2340102"/>
                  </a:lnTo>
                  <a:lnTo>
                    <a:pt x="1179576" y="2287905"/>
                  </a:lnTo>
                  <a:cubicBezTo>
                    <a:pt x="1496568" y="2108454"/>
                    <a:pt x="1908429" y="1872996"/>
                    <a:pt x="2251329" y="1773555"/>
                  </a:cubicBezTo>
                  <a:cubicBezTo>
                    <a:pt x="2372487" y="1738503"/>
                    <a:pt x="2499741" y="1714119"/>
                    <a:pt x="2629662" y="1722501"/>
                  </a:cubicBezTo>
                  <a:cubicBezTo>
                    <a:pt x="2662047" y="1724406"/>
                    <a:pt x="2693289" y="1728597"/>
                    <a:pt x="2724912" y="1735074"/>
                  </a:cubicBezTo>
                  <a:cubicBezTo>
                    <a:pt x="2729865" y="1736217"/>
                    <a:pt x="2734437" y="1736979"/>
                    <a:pt x="2739390" y="1738122"/>
                  </a:cubicBezTo>
                  <a:lnTo>
                    <a:pt x="2750820" y="1741170"/>
                  </a:lnTo>
                  <a:cubicBezTo>
                    <a:pt x="2754249" y="1743456"/>
                    <a:pt x="2750820" y="1740027"/>
                    <a:pt x="2753487" y="1743837"/>
                  </a:cubicBezTo>
                  <a:lnTo>
                    <a:pt x="2748534" y="1745742"/>
                  </a:lnTo>
                  <a:cubicBezTo>
                    <a:pt x="2745486" y="1746123"/>
                    <a:pt x="2743962" y="1745742"/>
                    <a:pt x="2740914" y="1744599"/>
                  </a:cubicBezTo>
                  <a:cubicBezTo>
                    <a:pt x="2704719" y="1735455"/>
                    <a:pt x="2669286" y="1729740"/>
                    <a:pt x="2631567" y="1727073"/>
                  </a:cubicBezTo>
                  <a:cubicBezTo>
                    <a:pt x="2366391" y="1708785"/>
                    <a:pt x="2066544" y="1844802"/>
                    <a:pt x="1841754" y="1956816"/>
                  </a:cubicBezTo>
                  <a:cubicBezTo>
                    <a:pt x="1776984" y="1988820"/>
                    <a:pt x="1712976" y="2021967"/>
                    <a:pt x="1650111" y="2056257"/>
                  </a:cubicBezTo>
                  <a:cubicBezTo>
                    <a:pt x="1618488" y="2073783"/>
                    <a:pt x="1587246" y="2090166"/>
                    <a:pt x="1555242" y="2107692"/>
                  </a:cubicBezTo>
                  <a:cubicBezTo>
                    <a:pt x="1411986" y="2185416"/>
                    <a:pt x="1276731" y="2265807"/>
                    <a:pt x="1136523" y="2345055"/>
                  </a:cubicBezTo>
                  <a:cubicBezTo>
                    <a:pt x="1123569" y="2352675"/>
                    <a:pt x="1101852" y="2367153"/>
                    <a:pt x="1088898" y="2372106"/>
                  </a:cubicBezTo>
                  <a:close/>
                  <a:moveTo>
                    <a:pt x="1089279" y="2330577"/>
                  </a:moveTo>
                  <a:lnTo>
                    <a:pt x="1089660" y="2307717"/>
                  </a:lnTo>
                  <a:cubicBezTo>
                    <a:pt x="1092708" y="2299335"/>
                    <a:pt x="1422654" y="2118741"/>
                    <a:pt x="1456563" y="2101596"/>
                  </a:cubicBezTo>
                  <a:cubicBezTo>
                    <a:pt x="1519809" y="2069592"/>
                    <a:pt x="1581150" y="2035302"/>
                    <a:pt x="1645539" y="2004060"/>
                  </a:cubicBezTo>
                  <a:cubicBezTo>
                    <a:pt x="1941195" y="1861185"/>
                    <a:pt x="2416302" y="1638681"/>
                    <a:pt x="2768346" y="1728978"/>
                  </a:cubicBezTo>
                  <a:cubicBezTo>
                    <a:pt x="2761488" y="1737741"/>
                    <a:pt x="2761107" y="1734693"/>
                    <a:pt x="2743962" y="1730883"/>
                  </a:cubicBezTo>
                  <a:cubicBezTo>
                    <a:pt x="2668143" y="1713738"/>
                    <a:pt x="2587752" y="1708785"/>
                    <a:pt x="2510409" y="1715262"/>
                  </a:cubicBezTo>
                  <a:cubicBezTo>
                    <a:pt x="2274189" y="1735455"/>
                    <a:pt x="2051685" y="1829943"/>
                    <a:pt x="1845945" y="1924050"/>
                  </a:cubicBezTo>
                  <a:cubicBezTo>
                    <a:pt x="1779270" y="1954530"/>
                    <a:pt x="1717167" y="1988058"/>
                    <a:pt x="1652016" y="2019681"/>
                  </a:cubicBezTo>
                  <a:cubicBezTo>
                    <a:pt x="1601343" y="2044065"/>
                    <a:pt x="1512951" y="2092452"/>
                    <a:pt x="1461897" y="2120646"/>
                  </a:cubicBezTo>
                  <a:cubicBezTo>
                    <a:pt x="1349502" y="2182368"/>
                    <a:pt x="1246251" y="2241804"/>
                    <a:pt x="1136523" y="2303907"/>
                  </a:cubicBezTo>
                  <a:cubicBezTo>
                    <a:pt x="1124712" y="2310765"/>
                    <a:pt x="1100709" y="2326386"/>
                    <a:pt x="1089279" y="2330577"/>
                  </a:cubicBezTo>
                  <a:close/>
                  <a:moveTo>
                    <a:pt x="1090041" y="2295906"/>
                  </a:moveTo>
                  <a:lnTo>
                    <a:pt x="1090803" y="2272284"/>
                  </a:lnTo>
                  <a:cubicBezTo>
                    <a:pt x="1138809" y="2242947"/>
                    <a:pt x="1221867" y="2196465"/>
                    <a:pt x="1272921" y="2168652"/>
                  </a:cubicBezTo>
                  <a:cubicBezTo>
                    <a:pt x="1334262" y="2135505"/>
                    <a:pt x="1395984" y="2101977"/>
                    <a:pt x="1459230" y="2068449"/>
                  </a:cubicBezTo>
                  <a:cubicBezTo>
                    <a:pt x="1759458" y="1910715"/>
                    <a:pt x="2174748" y="1720596"/>
                    <a:pt x="2521839" y="1696593"/>
                  </a:cubicBezTo>
                  <a:cubicBezTo>
                    <a:pt x="2568321" y="1693164"/>
                    <a:pt x="2615565" y="1693164"/>
                    <a:pt x="2661666" y="1696212"/>
                  </a:cubicBezTo>
                  <a:cubicBezTo>
                    <a:pt x="2683764" y="1697736"/>
                    <a:pt x="2705100" y="1700022"/>
                    <a:pt x="2727198" y="1703451"/>
                  </a:cubicBezTo>
                  <a:cubicBezTo>
                    <a:pt x="2737485" y="1704975"/>
                    <a:pt x="2747391" y="1706499"/>
                    <a:pt x="2757297" y="1708404"/>
                  </a:cubicBezTo>
                  <a:lnTo>
                    <a:pt x="2779776" y="1712976"/>
                  </a:lnTo>
                  <a:cubicBezTo>
                    <a:pt x="2790063" y="1716024"/>
                    <a:pt x="2783967" y="1713357"/>
                    <a:pt x="2786634" y="1717167"/>
                  </a:cubicBezTo>
                  <a:cubicBezTo>
                    <a:pt x="2775585" y="1719072"/>
                    <a:pt x="2788158" y="1725168"/>
                    <a:pt x="2761107" y="1719072"/>
                  </a:cubicBezTo>
                  <a:cubicBezTo>
                    <a:pt x="2732151" y="1712214"/>
                    <a:pt x="2695956" y="1706880"/>
                    <a:pt x="2666238" y="1704594"/>
                  </a:cubicBezTo>
                  <a:cubicBezTo>
                    <a:pt x="2396109" y="1681353"/>
                    <a:pt x="2087499" y="1791462"/>
                    <a:pt x="1852041" y="1897380"/>
                  </a:cubicBezTo>
                  <a:cubicBezTo>
                    <a:pt x="1717929" y="1957959"/>
                    <a:pt x="1588770" y="2020062"/>
                    <a:pt x="1463421" y="2087880"/>
                  </a:cubicBezTo>
                  <a:lnTo>
                    <a:pt x="1275969" y="2189988"/>
                  </a:lnTo>
                  <a:cubicBezTo>
                    <a:pt x="1259205" y="2199132"/>
                    <a:pt x="1098042" y="2292477"/>
                    <a:pt x="1088898" y="2295525"/>
                  </a:cubicBezTo>
                  <a:close/>
                  <a:moveTo>
                    <a:pt x="1091184" y="2263521"/>
                  </a:moveTo>
                  <a:cubicBezTo>
                    <a:pt x="1090041" y="2235327"/>
                    <a:pt x="1088136" y="2241804"/>
                    <a:pt x="1122426" y="2222373"/>
                  </a:cubicBezTo>
                  <a:cubicBezTo>
                    <a:pt x="1235202" y="2158365"/>
                    <a:pt x="1336167" y="2103120"/>
                    <a:pt x="1452372" y="2042160"/>
                  </a:cubicBezTo>
                  <a:cubicBezTo>
                    <a:pt x="1515237" y="2009013"/>
                    <a:pt x="1581912" y="1977009"/>
                    <a:pt x="1647825" y="1946148"/>
                  </a:cubicBezTo>
                  <a:cubicBezTo>
                    <a:pt x="1914525" y="1821180"/>
                    <a:pt x="2243328" y="1694307"/>
                    <a:pt x="2544318" y="1677924"/>
                  </a:cubicBezTo>
                  <a:cubicBezTo>
                    <a:pt x="2623566" y="1673733"/>
                    <a:pt x="2741676" y="1678305"/>
                    <a:pt x="2813304" y="1700022"/>
                  </a:cubicBezTo>
                  <a:cubicBezTo>
                    <a:pt x="2807208" y="1707261"/>
                    <a:pt x="2799588" y="1709928"/>
                    <a:pt x="2790063" y="1707642"/>
                  </a:cubicBezTo>
                  <a:cubicBezTo>
                    <a:pt x="2429637" y="1621536"/>
                    <a:pt x="1976628" y="1812036"/>
                    <a:pt x="1662303" y="1959102"/>
                  </a:cubicBezTo>
                  <a:cubicBezTo>
                    <a:pt x="1500378" y="2034921"/>
                    <a:pt x="1295400" y="2145030"/>
                    <a:pt x="1138428" y="2236089"/>
                  </a:cubicBezTo>
                  <a:cubicBezTo>
                    <a:pt x="1128903" y="2241804"/>
                    <a:pt x="1097280" y="2258187"/>
                    <a:pt x="1091946" y="2263521"/>
                  </a:cubicBezTo>
                  <a:close/>
                  <a:moveTo>
                    <a:pt x="1092708" y="2230374"/>
                  </a:moveTo>
                  <a:lnTo>
                    <a:pt x="1092327" y="2205228"/>
                  </a:lnTo>
                  <a:lnTo>
                    <a:pt x="1278255" y="2101596"/>
                  </a:lnTo>
                  <a:cubicBezTo>
                    <a:pt x="1472184" y="1999869"/>
                    <a:pt x="1661541" y="1901190"/>
                    <a:pt x="1868805" y="1823466"/>
                  </a:cubicBezTo>
                  <a:cubicBezTo>
                    <a:pt x="2010918" y="1770126"/>
                    <a:pt x="2155698" y="1720977"/>
                    <a:pt x="2314956" y="1690497"/>
                  </a:cubicBezTo>
                  <a:cubicBezTo>
                    <a:pt x="2445639" y="1665732"/>
                    <a:pt x="2580894" y="1652397"/>
                    <a:pt x="2715387" y="1666494"/>
                  </a:cubicBezTo>
                  <a:cubicBezTo>
                    <a:pt x="2735961" y="1668780"/>
                    <a:pt x="2828544" y="1680591"/>
                    <a:pt x="2838450" y="1689354"/>
                  </a:cubicBezTo>
                  <a:cubicBezTo>
                    <a:pt x="2825496" y="1690878"/>
                    <a:pt x="2833878" y="1697355"/>
                    <a:pt x="2811018" y="1691640"/>
                  </a:cubicBezTo>
                  <a:cubicBezTo>
                    <a:pt x="2512695" y="1618107"/>
                    <a:pt x="2138172" y="1734312"/>
                    <a:pt x="1871472" y="1840611"/>
                  </a:cubicBezTo>
                  <a:cubicBezTo>
                    <a:pt x="1693545" y="1911858"/>
                    <a:pt x="1453896" y="2028444"/>
                    <a:pt x="1279779" y="2125599"/>
                  </a:cubicBezTo>
                  <a:cubicBezTo>
                    <a:pt x="1248156" y="2143125"/>
                    <a:pt x="1216533" y="2160651"/>
                    <a:pt x="1185672" y="2177796"/>
                  </a:cubicBezTo>
                  <a:cubicBezTo>
                    <a:pt x="1154049" y="2195322"/>
                    <a:pt x="1123569" y="2213610"/>
                    <a:pt x="1093089" y="2230755"/>
                  </a:cubicBezTo>
                  <a:close/>
                  <a:moveTo>
                    <a:pt x="1093089" y="2196084"/>
                  </a:moveTo>
                  <a:lnTo>
                    <a:pt x="1092708" y="2175510"/>
                  </a:lnTo>
                  <a:cubicBezTo>
                    <a:pt x="1102995" y="2167128"/>
                    <a:pt x="1266063" y="2077593"/>
                    <a:pt x="1280922" y="2069211"/>
                  </a:cubicBezTo>
                  <a:cubicBezTo>
                    <a:pt x="1648587" y="1868043"/>
                    <a:pt x="2182749" y="1620012"/>
                    <a:pt x="2610612" y="1634871"/>
                  </a:cubicBezTo>
                  <a:cubicBezTo>
                    <a:pt x="2706243" y="1638300"/>
                    <a:pt x="2778633" y="1652397"/>
                    <a:pt x="2862834" y="1677924"/>
                  </a:cubicBezTo>
                  <a:lnTo>
                    <a:pt x="2858262" y="1680591"/>
                  </a:lnTo>
                  <a:cubicBezTo>
                    <a:pt x="2847975" y="1684782"/>
                    <a:pt x="2823210" y="1676019"/>
                    <a:pt x="2805684" y="1672590"/>
                  </a:cubicBezTo>
                  <a:cubicBezTo>
                    <a:pt x="2784348" y="1668018"/>
                    <a:pt x="2763774" y="1664970"/>
                    <a:pt x="2742057" y="1661922"/>
                  </a:cubicBezTo>
                  <a:cubicBezTo>
                    <a:pt x="2608707" y="1644015"/>
                    <a:pt x="2466213" y="1654683"/>
                    <a:pt x="2336673" y="1678686"/>
                  </a:cubicBezTo>
                  <a:cubicBezTo>
                    <a:pt x="2039493" y="1733169"/>
                    <a:pt x="1738122" y="1859280"/>
                    <a:pt x="1474089" y="1990725"/>
                  </a:cubicBezTo>
                  <a:cubicBezTo>
                    <a:pt x="1364361" y="2045208"/>
                    <a:pt x="1246251" y="2108073"/>
                    <a:pt x="1139952" y="2169414"/>
                  </a:cubicBezTo>
                  <a:cubicBezTo>
                    <a:pt x="1124712" y="2178177"/>
                    <a:pt x="1108329" y="2188464"/>
                    <a:pt x="1093089" y="2196084"/>
                  </a:cubicBezTo>
                  <a:close/>
                  <a:moveTo>
                    <a:pt x="1093851" y="2164842"/>
                  </a:moveTo>
                  <a:lnTo>
                    <a:pt x="1093851" y="2137791"/>
                  </a:lnTo>
                  <a:cubicBezTo>
                    <a:pt x="1102614" y="2129409"/>
                    <a:pt x="1271397" y="2036826"/>
                    <a:pt x="1285113" y="2029587"/>
                  </a:cubicBezTo>
                  <a:cubicBezTo>
                    <a:pt x="1690497" y="1812417"/>
                    <a:pt x="2324100" y="1509903"/>
                    <a:pt x="2781300" y="1628013"/>
                  </a:cubicBezTo>
                  <a:cubicBezTo>
                    <a:pt x="2809113" y="1635252"/>
                    <a:pt x="2873121" y="1655445"/>
                    <a:pt x="2891790" y="1668399"/>
                  </a:cubicBezTo>
                  <a:lnTo>
                    <a:pt x="2889885" y="1669161"/>
                  </a:lnTo>
                  <a:cubicBezTo>
                    <a:pt x="2876550" y="1674495"/>
                    <a:pt x="2876550" y="1674495"/>
                    <a:pt x="2865501" y="1670685"/>
                  </a:cubicBezTo>
                  <a:cubicBezTo>
                    <a:pt x="2713101" y="1616964"/>
                    <a:pt x="2522601" y="1618869"/>
                    <a:pt x="2367153" y="1643253"/>
                  </a:cubicBezTo>
                  <a:cubicBezTo>
                    <a:pt x="2199132" y="1669542"/>
                    <a:pt x="2045589" y="1717167"/>
                    <a:pt x="1897761" y="1772031"/>
                  </a:cubicBezTo>
                  <a:cubicBezTo>
                    <a:pt x="1637538" y="1868805"/>
                    <a:pt x="1382268" y="2001393"/>
                    <a:pt x="1141857" y="2137410"/>
                  </a:cubicBezTo>
                  <a:cubicBezTo>
                    <a:pt x="1128141" y="2145411"/>
                    <a:pt x="1107186" y="2159127"/>
                    <a:pt x="1093470" y="2164461"/>
                  </a:cubicBezTo>
                  <a:close/>
                  <a:moveTo>
                    <a:pt x="1094994" y="2126361"/>
                  </a:moveTo>
                  <a:lnTo>
                    <a:pt x="1094994" y="2088261"/>
                  </a:lnTo>
                  <a:cubicBezTo>
                    <a:pt x="1109472" y="2079117"/>
                    <a:pt x="1130046" y="2071497"/>
                    <a:pt x="1146810" y="2063115"/>
                  </a:cubicBezTo>
                  <a:cubicBezTo>
                    <a:pt x="1164717" y="2054352"/>
                    <a:pt x="1181100" y="2045970"/>
                    <a:pt x="1199007" y="2037969"/>
                  </a:cubicBezTo>
                  <a:cubicBezTo>
                    <a:pt x="1234440" y="2021586"/>
                    <a:pt x="1266825" y="2004060"/>
                    <a:pt x="1301877" y="1986534"/>
                  </a:cubicBezTo>
                  <a:lnTo>
                    <a:pt x="1455039" y="1907667"/>
                  </a:lnTo>
                  <a:cubicBezTo>
                    <a:pt x="1525524" y="1871091"/>
                    <a:pt x="1644777" y="1809750"/>
                    <a:pt x="1712976" y="1779651"/>
                  </a:cubicBezTo>
                  <a:lnTo>
                    <a:pt x="1819275" y="1731264"/>
                  </a:lnTo>
                  <a:cubicBezTo>
                    <a:pt x="1929384" y="1682496"/>
                    <a:pt x="2039493" y="1639062"/>
                    <a:pt x="2157984" y="1606677"/>
                  </a:cubicBezTo>
                  <a:cubicBezTo>
                    <a:pt x="2415159" y="1535811"/>
                    <a:pt x="2630805" y="1526667"/>
                    <a:pt x="2876550" y="1631061"/>
                  </a:cubicBezTo>
                  <a:cubicBezTo>
                    <a:pt x="2886456" y="1635252"/>
                    <a:pt x="2911983" y="1646682"/>
                    <a:pt x="2921508" y="1653540"/>
                  </a:cubicBezTo>
                  <a:lnTo>
                    <a:pt x="2926842" y="1658112"/>
                  </a:lnTo>
                  <a:cubicBezTo>
                    <a:pt x="2905506" y="1670685"/>
                    <a:pt x="2894838" y="1659255"/>
                    <a:pt x="2871978" y="1650111"/>
                  </a:cubicBezTo>
                  <a:cubicBezTo>
                    <a:pt x="2577084" y="1529334"/>
                    <a:pt x="2197227" y="1624584"/>
                    <a:pt x="1919097" y="1728216"/>
                  </a:cubicBezTo>
                  <a:cubicBezTo>
                    <a:pt x="1705356" y="1807845"/>
                    <a:pt x="1489710" y="1909191"/>
                    <a:pt x="1292352" y="2016633"/>
                  </a:cubicBezTo>
                  <a:lnTo>
                    <a:pt x="1095756" y="2125980"/>
                  </a:lnTo>
                  <a:close/>
                  <a:moveTo>
                    <a:pt x="3187827" y="1655826"/>
                  </a:moveTo>
                  <a:cubicBezTo>
                    <a:pt x="3193542" y="1645539"/>
                    <a:pt x="3246882" y="1613535"/>
                    <a:pt x="3256026" y="1608582"/>
                  </a:cubicBezTo>
                  <a:cubicBezTo>
                    <a:pt x="3433572" y="1505712"/>
                    <a:pt x="3674745" y="1454277"/>
                    <a:pt x="3878199" y="1427607"/>
                  </a:cubicBezTo>
                  <a:cubicBezTo>
                    <a:pt x="4016883" y="1409700"/>
                    <a:pt x="4155186" y="1396746"/>
                    <a:pt x="4297680" y="1388364"/>
                  </a:cubicBezTo>
                  <a:cubicBezTo>
                    <a:pt x="4447032" y="1379601"/>
                    <a:pt x="4594479" y="1378077"/>
                    <a:pt x="4744974" y="1373505"/>
                  </a:cubicBezTo>
                  <a:cubicBezTo>
                    <a:pt x="4747260" y="1379601"/>
                    <a:pt x="4754880" y="1401318"/>
                    <a:pt x="4754118" y="1409319"/>
                  </a:cubicBezTo>
                  <a:cubicBezTo>
                    <a:pt x="4604385" y="1412367"/>
                    <a:pt x="4451223" y="1408938"/>
                    <a:pt x="4301490" y="1408176"/>
                  </a:cubicBezTo>
                  <a:cubicBezTo>
                    <a:pt x="4167378" y="1407414"/>
                    <a:pt x="4003929" y="1416177"/>
                    <a:pt x="3871722" y="1434465"/>
                  </a:cubicBezTo>
                  <a:cubicBezTo>
                    <a:pt x="3695319" y="1458468"/>
                    <a:pt x="3574923" y="1488186"/>
                    <a:pt x="3419094" y="1549527"/>
                  </a:cubicBezTo>
                  <a:cubicBezTo>
                    <a:pt x="3391281" y="1560576"/>
                    <a:pt x="3366516" y="1572387"/>
                    <a:pt x="3339846" y="1584579"/>
                  </a:cubicBezTo>
                  <a:cubicBezTo>
                    <a:pt x="3314319" y="1596390"/>
                    <a:pt x="3289554" y="1608963"/>
                    <a:pt x="3264027" y="1623060"/>
                  </a:cubicBezTo>
                  <a:lnTo>
                    <a:pt x="3210306" y="1654302"/>
                  </a:lnTo>
                  <a:cubicBezTo>
                    <a:pt x="3201924" y="1658874"/>
                    <a:pt x="3196209" y="1655445"/>
                    <a:pt x="3187827" y="1655445"/>
                  </a:cubicBezTo>
                  <a:close/>
                  <a:moveTo>
                    <a:pt x="3170301" y="1650492"/>
                  </a:moveTo>
                  <a:cubicBezTo>
                    <a:pt x="3181350" y="1628775"/>
                    <a:pt x="3279648" y="1570101"/>
                    <a:pt x="3308604" y="1554861"/>
                  </a:cubicBezTo>
                  <a:cubicBezTo>
                    <a:pt x="3358515" y="1528953"/>
                    <a:pt x="3416427" y="1505712"/>
                    <a:pt x="3474339" y="1487424"/>
                  </a:cubicBezTo>
                  <a:cubicBezTo>
                    <a:pt x="3594735" y="1448943"/>
                    <a:pt x="3725037" y="1423035"/>
                    <a:pt x="3857625" y="1404366"/>
                  </a:cubicBezTo>
                  <a:cubicBezTo>
                    <a:pt x="4075176" y="1373886"/>
                    <a:pt x="4288536" y="1362075"/>
                    <a:pt x="4508754" y="1355217"/>
                  </a:cubicBezTo>
                  <a:cubicBezTo>
                    <a:pt x="4546092" y="1354074"/>
                    <a:pt x="4583811" y="1353312"/>
                    <a:pt x="4621530" y="1352550"/>
                  </a:cubicBezTo>
                  <a:cubicBezTo>
                    <a:pt x="4657725" y="1351788"/>
                    <a:pt x="4703445" y="1353693"/>
                    <a:pt x="4738116" y="1350264"/>
                  </a:cubicBezTo>
                  <a:lnTo>
                    <a:pt x="4741164" y="1365885"/>
                  </a:lnTo>
                  <a:cubicBezTo>
                    <a:pt x="4449699" y="1368933"/>
                    <a:pt x="4150233" y="1381887"/>
                    <a:pt x="3867912" y="1421130"/>
                  </a:cubicBezTo>
                  <a:cubicBezTo>
                    <a:pt x="3653790" y="1450848"/>
                    <a:pt x="3387090" y="1506474"/>
                    <a:pt x="3206877" y="1630299"/>
                  </a:cubicBezTo>
                  <a:cubicBezTo>
                    <a:pt x="3188208" y="1643253"/>
                    <a:pt x="3181731" y="1652778"/>
                    <a:pt x="3169920" y="1650492"/>
                  </a:cubicBezTo>
                  <a:close/>
                  <a:moveTo>
                    <a:pt x="3150489" y="1646301"/>
                  </a:moveTo>
                  <a:lnTo>
                    <a:pt x="3182112" y="1616964"/>
                  </a:lnTo>
                  <a:cubicBezTo>
                    <a:pt x="3268599" y="1548003"/>
                    <a:pt x="3337941" y="1507236"/>
                    <a:pt x="3446907" y="1465326"/>
                  </a:cubicBezTo>
                  <a:cubicBezTo>
                    <a:pt x="3726942" y="1357503"/>
                    <a:pt x="4185666" y="1337310"/>
                    <a:pt x="4497324" y="1325118"/>
                  </a:cubicBezTo>
                  <a:cubicBezTo>
                    <a:pt x="4549902" y="1323213"/>
                    <a:pt x="4684014" y="1315593"/>
                    <a:pt x="4727448" y="1316736"/>
                  </a:cubicBezTo>
                  <a:cubicBezTo>
                    <a:pt x="4727829" y="1317117"/>
                    <a:pt x="4727829" y="1317117"/>
                    <a:pt x="4728210" y="1317879"/>
                  </a:cubicBezTo>
                  <a:cubicBezTo>
                    <a:pt x="4728210" y="1317879"/>
                    <a:pt x="4733544" y="1333881"/>
                    <a:pt x="4734306" y="1343025"/>
                  </a:cubicBezTo>
                  <a:cubicBezTo>
                    <a:pt x="4352544" y="1345311"/>
                    <a:pt x="3821430" y="1365504"/>
                    <a:pt x="3459480" y="1483995"/>
                  </a:cubicBezTo>
                  <a:cubicBezTo>
                    <a:pt x="3365373" y="1514856"/>
                    <a:pt x="3261360" y="1562100"/>
                    <a:pt x="3186684" y="1624584"/>
                  </a:cubicBezTo>
                  <a:cubicBezTo>
                    <a:pt x="3168015" y="1640205"/>
                    <a:pt x="3163824" y="1649349"/>
                    <a:pt x="3150489" y="1646301"/>
                  </a:cubicBezTo>
                  <a:close/>
                  <a:moveTo>
                    <a:pt x="3134106" y="1643634"/>
                  </a:moveTo>
                  <a:cubicBezTo>
                    <a:pt x="3167253" y="1610106"/>
                    <a:pt x="3230118" y="1564767"/>
                    <a:pt x="3271647" y="1539240"/>
                  </a:cubicBezTo>
                  <a:cubicBezTo>
                    <a:pt x="3321558" y="1508379"/>
                    <a:pt x="3375660" y="1480566"/>
                    <a:pt x="3433953" y="1456944"/>
                  </a:cubicBezTo>
                  <a:cubicBezTo>
                    <a:pt x="3554349" y="1408176"/>
                    <a:pt x="3680079" y="1378458"/>
                    <a:pt x="3818382" y="1354074"/>
                  </a:cubicBezTo>
                  <a:cubicBezTo>
                    <a:pt x="4019550" y="1318260"/>
                    <a:pt x="4275963" y="1300734"/>
                    <a:pt x="4486275" y="1290447"/>
                  </a:cubicBezTo>
                  <a:cubicBezTo>
                    <a:pt x="4527804" y="1288542"/>
                    <a:pt x="4691634" y="1279398"/>
                    <a:pt x="4720590" y="1281303"/>
                  </a:cubicBezTo>
                  <a:cubicBezTo>
                    <a:pt x="4722876" y="1289685"/>
                    <a:pt x="4726305" y="1299210"/>
                    <a:pt x="4725543" y="1309116"/>
                  </a:cubicBezTo>
                  <a:cubicBezTo>
                    <a:pt x="4423791" y="1320165"/>
                    <a:pt x="4115181" y="1328547"/>
                    <a:pt x="3821811" y="1368552"/>
                  </a:cubicBezTo>
                  <a:cubicBezTo>
                    <a:pt x="3598926" y="1399032"/>
                    <a:pt x="3376422" y="1456563"/>
                    <a:pt x="3201543" y="1591818"/>
                  </a:cubicBezTo>
                  <a:cubicBezTo>
                    <a:pt x="3190113" y="1600581"/>
                    <a:pt x="3180207" y="1608582"/>
                    <a:pt x="3168777" y="1618488"/>
                  </a:cubicBezTo>
                  <a:lnTo>
                    <a:pt x="3144774" y="1639824"/>
                  </a:lnTo>
                  <a:cubicBezTo>
                    <a:pt x="3141345" y="1643634"/>
                    <a:pt x="3140964" y="1645539"/>
                    <a:pt x="3133725" y="1644015"/>
                  </a:cubicBezTo>
                  <a:close/>
                  <a:moveTo>
                    <a:pt x="3115437" y="1642110"/>
                  </a:moveTo>
                  <a:cubicBezTo>
                    <a:pt x="3132201" y="1620012"/>
                    <a:pt x="3233166" y="1550289"/>
                    <a:pt x="3256788" y="1535811"/>
                  </a:cubicBezTo>
                  <a:cubicBezTo>
                    <a:pt x="3306318" y="1504569"/>
                    <a:pt x="3363087" y="1475232"/>
                    <a:pt x="3421380" y="1450848"/>
                  </a:cubicBezTo>
                  <a:cubicBezTo>
                    <a:pt x="3540633" y="1400937"/>
                    <a:pt x="3669030" y="1364742"/>
                    <a:pt x="3806952" y="1338072"/>
                  </a:cubicBezTo>
                  <a:cubicBezTo>
                    <a:pt x="4080510" y="1284732"/>
                    <a:pt x="4375785" y="1266063"/>
                    <a:pt x="4656582" y="1254252"/>
                  </a:cubicBezTo>
                  <a:cubicBezTo>
                    <a:pt x="4670298" y="1253490"/>
                    <a:pt x="4703445" y="1250823"/>
                    <a:pt x="4715256" y="1252728"/>
                  </a:cubicBezTo>
                  <a:cubicBezTo>
                    <a:pt x="4717542" y="1261491"/>
                    <a:pt x="4717542" y="1264920"/>
                    <a:pt x="4719066" y="1273302"/>
                  </a:cubicBezTo>
                  <a:cubicBezTo>
                    <a:pt x="4455033" y="1278255"/>
                    <a:pt x="4064127" y="1304163"/>
                    <a:pt x="3807333" y="1348359"/>
                  </a:cubicBezTo>
                  <a:cubicBezTo>
                    <a:pt x="3587496" y="1386078"/>
                    <a:pt x="3358896" y="1453134"/>
                    <a:pt x="3186303" y="1589151"/>
                  </a:cubicBezTo>
                  <a:lnTo>
                    <a:pt x="3136011" y="1630680"/>
                  </a:lnTo>
                  <a:cubicBezTo>
                    <a:pt x="3129153" y="1637157"/>
                    <a:pt x="3126867" y="1643634"/>
                    <a:pt x="3115437" y="1642491"/>
                  </a:cubicBezTo>
                  <a:close/>
                  <a:moveTo>
                    <a:pt x="3094101" y="1640967"/>
                  </a:moveTo>
                  <a:cubicBezTo>
                    <a:pt x="3099054" y="1631823"/>
                    <a:pt x="3155442" y="1589151"/>
                    <a:pt x="3163062" y="1583436"/>
                  </a:cubicBezTo>
                  <a:cubicBezTo>
                    <a:pt x="3341370" y="1447800"/>
                    <a:pt x="3569589" y="1371600"/>
                    <a:pt x="3791331" y="1322070"/>
                  </a:cubicBezTo>
                  <a:cubicBezTo>
                    <a:pt x="4031361" y="1268349"/>
                    <a:pt x="4334637" y="1240536"/>
                    <a:pt x="4587621" y="1228725"/>
                  </a:cubicBezTo>
                  <a:cubicBezTo>
                    <a:pt x="4624578" y="1226820"/>
                    <a:pt x="4674108" y="1221867"/>
                    <a:pt x="4709922" y="1223772"/>
                  </a:cubicBezTo>
                  <a:cubicBezTo>
                    <a:pt x="4712970" y="1229868"/>
                    <a:pt x="4713351" y="1235964"/>
                    <a:pt x="4713351" y="1243203"/>
                  </a:cubicBezTo>
                  <a:cubicBezTo>
                    <a:pt x="4706112" y="1245108"/>
                    <a:pt x="4609338" y="1247775"/>
                    <a:pt x="4592955" y="1248537"/>
                  </a:cubicBezTo>
                  <a:cubicBezTo>
                    <a:pt x="4323969" y="1261872"/>
                    <a:pt x="4059174" y="1279779"/>
                    <a:pt x="3795141" y="1331976"/>
                  </a:cubicBezTo>
                  <a:cubicBezTo>
                    <a:pt x="3597402" y="1370838"/>
                    <a:pt x="3406521" y="1431036"/>
                    <a:pt x="3242691" y="1535430"/>
                  </a:cubicBezTo>
                  <a:cubicBezTo>
                    <a:pt x="3188589" y="1569720"/>
                    <a:pt x="3162300" y="1591437"/>
                    <a:pt x="3116961" y="1629918"/>
                  </a:cubicBezTo>
                  <a:cubicBezTo>
                    <a:pt x="3110484" y="1635252"/>
                    <a:pt x="3107055" y="1641348"/>
                    <a:pt x="3094482" y="1640586"/>
                  </a:cubicBezTo>
                  <a:close/>
                  <a:moveTo>
                    <a:pt x="3067431" y="1640586"/>
                  </a:moveTo>
                  <a:cubicBezTo>
                    <a:pt x="3074289" y="1631823"/>
                    <a:pt x="3091815" y="1618488"/>
                    <a:pt x="3101340" y="1610487"/>
                  </a:cubicBezTo>
                  <a:cubicBezTo>
                    <a:pt x="3113532" y="1600581"/>
                    <a:pt x="3124581" y="1591437"/>
                    <a:pt x="3138297" y="1581531"/>
                  </a:cubicBezTo>
                  <a:cubicBezTo>
                    <a:pt x="3329559" y="1440561"/>
                    <a:pt x="3536442" y="1362837"/>
                    <a:pt x="3774948" y="1306068"/>
                  </a:cubicBezTo>
                  <a:cubicBezTo>
                    <a:pt x="4026027" y="1246632"/>
                    <a:pt x="4319778" y="1215390"/>
                    <a:pt x="4582668" y="1202055"/>
                  </a:cubicBezTo>
                  <a:lnTo>
                    <a:pt x="4698492" y="1196721"/>
                  </a:lnTo>
                  <a:cubicBezTo>
                    <a:pt x="4700397" y="1196721"/>
                    <a:pt x="4701159" y="1196721"/>
                    <a:pt x="4703064" y="1197102"/>
                  </a:cubicBezTo>
                  <a:cubicBezTo>
                    <a:pt x="4708017" y="1197864"/>
                    <a:pt x="4708779" y="1199007"/>
                    <a:pt x="4708779" y="1214628"/>
                  </a:cubicBezTo>
                  <a:cubicBezTo>
                    <a:pt x="4701921" y="1217676"/>
                    <a:pt x="4491990" y="1226439"/>
                    <a:pt x="4463415" y="1227963"/>
                  </a:cubicBezTo>
                  <a:cubicBezTo>
                    <a:pt x="4384167" y="1232916"/>
                    <a:pt x="4303395" y="1239393"/>
                    <a:pt x="4224909" y="1247775"/>
                  </a:cubicBezTo>
                  <a:cubicBezTo>
                    <a:pt x="4072890" y="1263777"/>
                    <a:pt x="3922395" y="1284732"/>
                    <a:pt x="3777996" y="1317117"/>
                  </a:cubicBezTo>
                  <a:cubicBezTo>
                    <a:pt x="3546348" y="1369314"/>
                    <a:pt x="3287268" y="1459992"/>
                    <a:pt x="3108960" y="1616583"/>
                  </a:cubicBezTo>
                  <a:cubicBezTo>
                    <a:pt x="3103626" y="1621536"/>
                    <a:pt x="3097149" y="1626489"/>
                    <a:pt x="3091434" y="1631442"/>
                  </a:cubicBezTo>
                  <a:cubicBezTo>
                    <a:pt x="3081147" y="1639824"/>
                    <a:pt x="3085719" y="1642110"/>
                    <a:pt x="3067050" y="1640967"/>
                  </a:cubicBezTo>
                  <a:close/>
                  <a:moveTo>
                    <a:pt x="3043047" y="1642872"/>
                  </a:moveTo>
                  <a:cubicBezTo>
                    <a:pt x="3051810" y="1625346"/>
                    <a:pt x="3166872" y="1542288"/>
                    <a:pt x="3192399" y="1525905"/>
                  </a:cubicBezTo>
                  <a:cubicBezTo>
                    <a:pt x="3492246" y="1333881"/>
                    <a:pt x="3851529" y="1250823"/>
                    <a:pt x="4207383" y="1205484"/>
                  </a:cubicBezTo>
                  <a:cubicBezTo>
                    <a:pt x="4339971" y="1188720"/>
                    <a:pt x="4572762" y="1168146"/>
                    <a:pt x="4703826" y="1167003"/>
                  </a:cubicBezTo>
                  <a:cubicBezTo>
                    <a:pt x="4704207" y="1175385"/>
                    <a:pt x="4705350" y="1179576"/>
                    <a:pt x="4705350" y="1188339"/>
                  </a:cubicBezTo>
                  <a:cubicBezTo>
                    <a:pt x="4412361" y="1195197"/>
                    <a:pt x="4042410" y="1232916"/>
                    <a:pt x="3760470" y="1300734"/>
                  </a:cubicBezTo>
                  <a:cubicBezTo>
                    <a:pt x="3524250" y="1357503"/>
                    <a:pt x="3307461" y="1440942"/>
                    <a:pt x="3120009" y="1584960"/>
                  </a:cubicBezTo>
                  <a:cubicBezTo>
                    <a:pt x="3107817" y="1594485"/>
                    <a:pt x="3094863" y="1604772"/>
                    <a:pt x="3083814" y="1614678"/>
                  </a:cubicBezTo>
                  <a:cubicBezTo>
                    <a:pt x="3061716" y="1634109"/>
                    <a:pt x="3064002" y="1636776"/>
                    <a:pt x="3043428" y="1642491"/>
                  </a:cubicBezTo>
                  <a:close/>
                  <a:moveTo>
                    <a:pt x="3019806" y="1643634"/>
                  </a:moveTo>
                  <a:cubicBezTo>
                    <a:pt x="3054858" y="1604772"/>
                    <a:pt x="3121533" y="1549527"/>
                    <a:pt x="3165729" y="1518666"/>
                  </a:cubicBezTo>
                  <a:cubicBezTo>
                    <a:pt x="3340608" y="1396365"/>
                    <a:pt x="3517773" y="1327023"/>
                    <a:pt x="3733800" y="1267968"/>
                  </a:cubicBezTo>
                  <a:cubicBezTo>
                    <a:pt x="4003548" y="1194435"/>
                    <a:pt x="4344543" y="1156716"/>
                    <a:pt x="4632579" y="1143762"/>
                  </a:cubicBezTo>
                  <a:cubicBezTo>
                    <a:pt x="4653534" y="1143000"/>
                    <a:pt x="4679823" y="1140333"/>
                    <a:pt x="4700016" y="1141476"/>
                  </a:cubicBezTo>
                  <a:cubicBezTo>
                    <a:pt x="4700397" y="1141857"/>
                    <a:pt x="4700397" y="1142238"/>
                    <a:pt x="4700397" y="1143000"/>
                  </a:cubicBezTo>
                  <a:cubicBezTo>
                    <a:pt x="4700778" y="1146048"/>
                    <a:pt x="4702302" y="1147572"/>
                    <a:pt x="4701921" y="1158240"/>
                  </a:cubicBezTo>
                  <a:cubicBezTo>
                    <a:pt x="4693539" y="1161669"/>
                    <a:pt x="4591812" y="1164336"/>
                    <a:pt x="4572762" y="1165479"/>
                  </a:cubicBezTo>
                  <a:cubicBezTo>
                    <a:pt x="4530852" y="1167765"/>
                    <a:pt x="4488942" y="1170432"/>
                    <a:pt x="4446651" y="1173861"/>
                  </a:cubicBezTo>
                  <a:cubicBezTo>
                    <a:pt x="3987546" y="1210437"/>
                    <a:pt x="3413760" y="1307592"/>
                    <a:pt x="3059811" y="1616202"/>
                  </a:cubicBezTo>
                  <a:lnTo>
                    <a:pt x="3032760" y="1640586"/>
                  </a:lnTo>
                  <a:cubicBezTo>
                    <a:pt x="3028188" y="1644777"/>
                    <a:pt x="3027807" y="1644396"/>
                    <a:pt x="3019425" y="1644396"/>
                  </a:cubicBezTo>
                  <a:close/>
                  <a:moveTo>
                    <a:pt x="2991993" y="1646682"/>
                  </a:moveTo>
                  <a:cubicBezTo>
                    <a:pt x="2996184" y="1639824"/>
                    <a:pt x="3002280" y="1633728"/>
                    <a:pt x="3007233" y="1628394"/>
                  </a:cubicBezTo>
                  <a:cubicBezTo>
                    <a:pt x="3098292" y="1526667"/>
                    <a:pt x="3177921" y="1468755"/>
                    <a:pt x="3304413" y="1397889"/>
                  </a:cubicBezTo>
                  <a:cubicBezTo>
                    <a:pt x="3424428" y="1330833"/>
                    <a:pt x="3573780" y="1279017"/>
                    <a:pt x="3708654" y="1240917"/>
                  </a:cubicBezTo>
                  <a:cubicBezTo>
                    <a:pt x="4008501" y="1156335"/>
                    <a:pt x="4367022" y="1119378"/>
                    <a:pt x="4698111" y="1108329"/>
                  </a:cubicBezTo>
                  <a:cubicBezTo>
                    <a:pt x="4700016" y="1117092"/>
                    <a:pt x="4700397" y="1122807"/>
                    <a:pt x="4699635" y="1131951"/>
                  </a:cubicBezTo>
                  <a:cubicBezTo>
                    <a:pt x="4692396" y="1134618"/>
                    <a:pt x="4586097" y="1137666"/>
                    <a:pt x="4568190" y="1138809"/>
                  </a:cubicBezTo>
                  <a:cubicBezTo>
                    <a:pt x="4094988" y="1166622"/>
                    <a:pt x="3477387" y="1250442"/>
                    <a:pt x="3107055" y="1552956"/>
                  </a:cubicBezTo>
                  <a:cubicBezTo>
                    <a:pt x="3093339" y="1564005"/>
                    <a:pt x="3082671" y="1573911"/>
                    <a:pt x="3069717" y="1584579"/>
                  </a:cubicBezTo>
                  <a:cubicBezTo>
                    <a:pt x="3063240" y="1589913"/>
                    <a:pt x="3057906" y="1595247"/>
                    <a:pt x="3051810" y="1600581"/>
                  </a:cubicBezTo>
                  <a:cubicBezTo>
                    <a:pt x="3044571" y="1606677"/>
                    <a:pt x="3040761" y="1611249"/>
                    <a:pt x="3033903" y="1618107"/>
                  </a:cubicBezTo>
                  <a:cubicBezTo>
                    <a:pt x="3010281" y="1641348"/>
                    <a:pt x="3011043" y="1646682"/>
                    <a:pt x="2991993" y="1646682"/>
                  </a:cubicBezTo>
                  <a:close/>
                  <a:moveTo>
                    <a:pt x="2975229" y="1648587"/>
                  </a:moveTo>
                  <a:cubicBezTo>
                    <a:pt x="2974848" y="1637538"/>
                    <a:pt x="2987802" y="1605153"/>
                    <a:pt x="2992374" y="1594485"/>
                  </a:cubicBezTo>
                  <a:cubicBezTo>
                    <a:pt x="3006852" y="1560957"/>
                    <a:pt x="3027045" y="1533525"/>
                    <a:pt x="3049143" y="1506474"/>
                  </a:cubicBezTo>
                  <a:lnTo>
                    <a:pt x="3124200" y="1436751"/>
                  </a:lnTo>
                  <a:cubicBezTo>
                    <a:pt x="3162300" y="1406652"/>
                    <a:pt x="3212973" y="1376934"/>
                    <a:pt x="3258312" y="1355217"/>
                  </a:cubicBezTo>
                  <a:cubicBezTo>
                    <a:pt x="3521202" y="1229868"/>
                    <a:pt x="3894582" y="1171956"/>
                    <a:pt x="4189857" y="1131951"/>
                  </a:cubicBezTo>
                  <a:cubicBezTo>
                    <a:pt x="4314444" y="1115187"/>
                    <a:pt x="4448937" y="1098804"/>
                    <a:pt x="4572762" y="1080135"/>
                  </a:cubicBezTo>
                  <a:cubicBezTo>
                    <a:pt x="4592574" y="1077087"/>
                    <a:pt x="4685157" y="1060704"/>
                    <a:pt x="4696968" y="1061847"/>
                  </a:cubicBezTo>
                  <a:lnTo>
                    <a:pt x="4697349" y="1100328"/>
                  </a:lnTo>
                  <a:cubicBezTo>
                    <a:pt x="4606671" y="1104900"/>
                    <a:pt x="4517898" y="1108710"/>
                    <a:pt x="4427982" y="1115568"/>
                  </a:cubicBezTo>
                  <a:cubicBezTo>
                    <a:pt x="4044696" y="1144143"/>
                    <a:pt x="3624453" y="1217295"/>
                    <a:pt x="3289935" y="1396365"/>
                  </a:cubicBezTo>
                  <a:cubicBezTo>
                    <a:pt x="3172206" y="1459230"/>
                    <a:pt x="3077337" y="1534668"/>
                    <a:pt x="2992755" y="1631823"/>
                  </a:cubicBezTo>
                  <a:cubicBezTo>
                    <a:pt x="2987421" y="1637919"/>
                    <a:pt x="2983611" y="1647825"/>
                    <a:pt x="2974467" y="1647825"/>
                  </a:cubicBezTo>
                  <a:close/>
                  <a:moveTo>
                    <a:pt x="1058799" y="2380488"/>
                  </a:moveTo>
                  <a:cubicBezTo>
                    <a:pt x="1058799" y="2391918"/>
                    <a:pt x="1057275" y="2404872"/>
                    <a:pt x="1056513" y="2416302"/>
                  </a:cubicBezTo>
                  <a:cubicBezTo>
                    <a:pt x="1050798" y="2412111"/>
                    <a:pt x="1031367" y="2379726"/>
                    <a:pt x="1025652" y="2371725"/>
                  </a:cubicBezTo>
                  <a:cubicBezTo>
                    <a:pt x="1014984" y="2356866"/>
                    <a:pt x="1005840" y="2342007"/>
                    <a:pt x="995553" y="2326386"/>
                  </a:cubicBezTo>
                  <a:cubicBezTo>
                    <a:pt x="895350" y="2175891"/>
                    <a:pt x="790956" y="2024634"/>
                    <a:pt x="696087" y="1871091"/>
                  </a:cubicBezTo>
                  <a:cubicBezTo>
                    <a:pt x="657606" y="1808607"/>
                    <a:pt x="617220" y="1750314"/>
                    <a:pt x="578739" y="1687449"/>
                  </a:cubicBezTo>
                  <a:cubicBezTo>
                    <a:pt x="568833" y="1671447"/>
                    <a:pt x="559308" y="1655826"/>
                    <a:pt x="549402" y="1641348"/>
                  </a:cubicBezTo>
                  <a:lnTo>
                    <a:pt x="490728" y="1548765"/>
                  </a:lnTo>
                  <a:cubicBezTo>
                    <a:pt x="445008" y="1473327"/>
                    <a:pt x="391287" y="1394079"/>
                    <a:pt x="344424" y="1318641"/>
                  </a:cubicBezTo>
                  <a:lnTo>
                    <a:pt x="166497" y="1044702"/>
                  </a:lnTo>
                  <a:cubicBezTo>
                    <a:pt x="156210" y="1029081"/>
                    <a:pt x="147066" y="1013841"/>
                    <a:pt x="136779" y="998982"/>
                  </a:cubicBezTo>
                  <a:cubicBezTo>
                    <a:pt x="131445" y="991743"/>
                    <a:pt x="108204" y="961644"/>
                    <a:pt x="111252" y="954024"/>
                  </a:cubicBezTo>
                  <a:cubicBezTo>
                    <a:pt x="116967" y="958977"/>
                    <a:pt x="348996" y="1309497"/>
                    <a:pt x="352806" y="1315212"/>
                  </a:cubicBezTo>
                  <a:cubicBezTo>
                    <a:pt x="393573" y="1376553"/>
                    <a:pt x="432816" y="1435608"/>
                    <a:pt x="473583" y="1496568"/>
                  </a:cubicBezTo>
                  <a:lnTo>
                    <a:pt x="1016127" y="2310384"/>
                  </a:lnTo>
                  <a:cubicBezTo>
                    <a:pt x="1022985" y="2320671"/>
                    <a:pt x="1058799" y="2369439"/>
                    <a:pt x="1059180" y="2380107"/>
                  </a:cubicBezTo>
                  <a:close/>
                  <a:moveTo>
                    <a:pt x="1061085" y="2479167"/>
                  </a:moveTo>
                  <a:cubicBezTo>
                    <a:pt x="1076325" y="2476119"/>
                    <a:pt x="1144905" y="2439162"/>
                    <a:pt x="1162812" y="2429637"/>
                  </a:cubicBezTo>
                  <a:lnTo>
                    <a:pt x="1262253" y="2377821"/>
                  </a:lnTo>
                  <a:cubicBezTo>
                    <a:pt x="1278255" y="2369820"/>
                    <a:pt x="1294257" y="2360295"/>
                    <a:pt x="1310640" y="2352294"/>
                  </a:cubicBezTo>
                  <a:cubicBezTo>
                    <a:pt x="1327023" y="2343912"/>
                    <a:pt x="1344168" y="2334768"/>
                    <a:pt x="1359789" y="2326005"/>
                  </a:cubicBezTo>
                  <a:cubicBezTo>
                    <a:pt x="1391793" y="2307717"/>
                    <a:pt x="1426464" y="2292477"/>
                    <a:pt x="1458849" y="2273808"/>
                  </a:cubicBezTo>
                  <a:cubicBezTo>
                    <a:pt x="1522095" y="2236851"/>
                    <a:pt x="1591437" y="2205228"/>
                    <a:pt x="1656969" y="2170938"/>
                  </a:cubicBezTo>
                  <a:cubicBezTo>
                    <a:pt x="1724025" y="2135886"/>
                    <a:pt x="1790700" y="2104263"/>
                    <a:pt x="1860423" y="2072259"/>
                  </a:cubicBezTo>
                  <a:cubicBezTo>
                    <a:pt x="1925574" y="2042160"/>
                    <a:pt x="2004060" y="2009013"/>
                    <a:pt x="2071116" y="1982343"/>
                  </a:cubicBezTo>
                  <a:cubicBezTo>
                    <a:pt x="2143887" y="1953006"/>
                    <a:pt x="2217039" y="1929765"/>
                    <a:pt x="2294763" y="1905000"/>
                  </a:cubicBezTo>
                  <a:cubicBezTo>
                    <a:pt x="2402967" y="1870329"/>
                    <a:pt x="2575941" y="1830705"/>
                    <a:pt x="2694813" y="1816227"/>
                  </a:cubicBezTo>
                  <a:cubicBezTo>
                    <a:pt x="2760726" y="1808226"/>
                    <a:pt x="2721102" y="1817751"/>
                    <a:pt x="2765679" y="1772793"/>
                  </a:cubicBezTo>
                  <a:cubicBezTo>
                    <a:pt x="2843403" y="1694307"/>
                    <a:pt x="2995803" y="1666113"/>
                    <a:pt x="3114294" y="1671828"/>
                  </a:cubicBezTo>
                  <a:cubicBezTo>
                    <a:pt x="3137154" y="1672971"/>
                    <a:pt x="3159252" y="1676019"/>
                    <a:pt x="3178683" y="1682877"/>
                  </a:cubicBezTo>
                  <a:cubicBezTo>
                    <a:pt x="3211830" y="1694688"/>
                    <a:pt x="3195066" y="1698879"/>
                    <a:pt x="3227832" y="1678686"/>
                  </a:cubicBezTo>
                  <a:cubicBezTo>
                    <a:pt x="3347085" y="1604772"/>
                    <a:pt x="3517392" y="1537335"/>
                    <a:pt x="3656838" y="1504188"/>
                  </a:cubicBezTo>
                  <a:cubicBezTo>
                    <a:pt x="3739134" y="1484376"/>
                    <a:pt x="3824097" y="1469517"/>
                    <a:pt x="3911727" y="1458849"/>
                  </a:cubicBezTo>
                  <a:cubicBezTo>
                    <a:pt x="3957828" y="1453134"/>
                    <a:pt x="4002405" y="1449705"/>
                    <a:pt x="4049268" y="1446276"/>
                  </a:cubicBezTo>
                  <a:cubicBezTo>
                    <a:pt x="4073271" y="1444371"/>
                    <a:pt x="4097655" y="1444752"/>
                    <a:pt x="4121658" y="1443228"/>
                  </a:cubicBezTo>
                  <a:cubicBezTo>
                    <a:pt x="4146042" y="1441704"/>
                    <a:pt x="4168902" y="1439418"/>
                    <a:pt x="4194048" y="1439418"/>
                  </a:cubicBezTo>
                  <a:cubicBezTo>
                    <a:pt x="4394835" y="1439418"/>
                    <a:pt x="4595241" y="1443228"/>
                    <a:pt x="4795647" y="1438275"/>
                  </a:cubicBezTo>
                  <a:cubicBezTo>
                    <a:pt x="4793742" y="1424940"/>
                    <a:pt x="4773168" y="1366266"/>
                    <a:pt x="4767834" y="1347216"/>
                  </a:cubicBezTo>
                  <a:cubicBezTo>
                    <a:pt x="4759452" y="1318641"/>
                    <a:pt x="4748403" y="1277874"/>
                    <a:pt x="4745355" y="1247775"/>
                  </a:cubicBezTo>
                  <a:cubicBezTo>
                    <a:pt x="4751451" y="1251966"/>
                    <a:pt x="4764405" y="1272921"/>
                    <a:pt x="4768596" y="1279398"/>
                  </a:cubicBezTo>
                  <a:cubicBezTo>
                    <a:pt x="4790694" y="1313307"/>
                    <a:pt x="4809744" y="1338834"/>
                    <a:pt x="4832985" y="1375791"/>
                  </a:cubicBezTo>
                  <a:cubicBezTo>
                    <a:pt x="4841367" y="1389507"/>
                    <a:pt x="4908042" y="1496568"/>
                    <a:pt x="4912995" y="1510665"/>
                  </a:cubicBezTo>
                  <a:cubicBezTo>
                    <a:pt x="4885182" y="1512570"/>
                    <a:pt x="4792218" y="1512189"/>
                    <a:pt x="4759071" y="1512189"/>
                  </a:cubicBezTo>
                  <a:cubicBezTo>
                    <a:pt x="4607814" y="1512570"/>
                    <a:pt x="4456176" y="1514856"/>
                    <a:pt x="4305300" y="1522476"/>
                  </a:cubicBezTo>
                  <a:cubicBezTo>
                    <a:pt x="4257675" y="1524762"/>
                    <a:pt x="4210431" y="1530096"/>
                    <a:pt x="4163187" y="1534287"/>
                  </a:cubicBezTo>
                  <a:cubicBezTo>
                    <a:pt x="4115943" y="1538478"/>
                    <a:pt x="4069080" y="1542669"/>
                    <a:pt x="4022979" y="1548384"/>
                  </a:cubicBezTo>
                  <a:cubicBezTo>
                    <a:pt x="3820287" y="1573530"/>
                    <a:pt x="3586734" y="1616202"/>
                    <a:pt x="3403092" y="1702689"/>
                  </a:cubicBezTo>
                  <a:cubicBezTo>
                    <a:pt x="3384804" y="1711071"/>
                    <a:pt x="3368421" y="1719834"/>
                    <a:pt x="3354324" y="1730883"/>
                  </a:cubicBezTo>
                  <a:cubicBezTo>
                    <a:pt x="3339465" y="1742694"/>
                    <a:pt x="3326130" y="1754505"/>
                    <a:pt x="3310128" y="1765554"/>
                  </a:cubicBezTo>
                  <a:cubicBezTo>
                    <a:pt x="3182874" y="1852803"/>
                    <a:pt x="3015996" y="1894713"/>
                    <a:pt x="2830449" y="1906143"/>
                  </a:cubicBezTo>
                  <a:cubicBezTo>
                    <a:pt x="2782062" y="1909191"/>
                    <a:pt x="2728341" y="1908048"/>
                    <a:pt x="2679192" y="1908429"/>
                  </a:cubicBezTo>
                  <a:cubicBezTo>
                    <a:pt x="2623947" y="1908810"/>
                    <a:pt x="2599182" y="1915287"/>
                    <a:pt x="2545080" y="1928241"/>
                  </a:cubicBezTo>
                  <a:cubicBezTo>
                    <a:pt x="2461641" y="1948815"/>
                    <a:pt x="2382774" y="1971675"/>
                    <a:pt x="2303145" y="1997202"/>
                  </a:cubicBezTo>
                  <a:cubicBezTo>
                    <a:pt x="2146173" y="2047494"/>
                    <a:pt x="1997202" y="2103120"/>
                    <a:pt x="1852803" y="2165985"/>
                  </a:cubicBezTo>
                  <a:cubicBezTo>
                    <a:pt x="1816608" y="2181606"/>
                    <a:pt x="1782699" y="2198370"/>
                    <a:pt x="1746504" y="2213991"/>
                  </a:cubicBezTo>
                  <a:cubicBezTo>
                    <a:pt x="1711071" y="2229231"/>
                    <a:pt x="1674114" y="2245233"/>
                    <a:pt x="1640205" y="2261997"/>
                  </a:cubicBezTo>
                  <a:cubicBezTo>
                    <a:pt x="1605534" y="2279142"/>
                    <a:pt x="1569720" y="2293620"/>
                    <a:pt x="1535049" y="2311146"/>
                  </a:cubicBezTo>
                  <a:cubicBezTo>
                    <a:pt x="1500759" y="2328672"/>
                    <a:pt x="1464183" y="2344674"/>
                    <a:pt x="1430274" y="2362581"/>
                  </a:cubicBezTo>
                  <a:cubicBezTo>
                    <a:pt x="1412748" y="2371725"/>
                    <a:pt x="1396365" y="2379345"/>
                    <a:pt x="1378839" y="2388489"/>
                  </a:cubicBezTo>
                  <a:cubicBezTo>
                    <a:pt x="1328928" y="2414778"/>
                    <a:pt x="1272540" y="2439924"/>
                    <a:pt x="1223391" y="2466213"/>
                  </a:cubicBezTo>
                  <a:cubicBezTo>
                    <a:pt x="1189482" y="2484120"/>
                    <a:pt x="1155573" y="2499741"/>
                    <a:pt x="1120521" y="2517648"/>
                  </a:cubicBezTo>
                  <a:cubicBezTo>
                    <a:pt x="1102995" y="2526411"/>
                    <a:pt x="1086993" y="2534412"/>
                    <a:pt x="1069086" y="2543556"/>
                  </a:cubicBezTo>
                  <a:lnTo>
                    <a:pt x="1015746" y="2569845"/>
                  </a:lnTo>
                  <a:lnTo>
                    <a:pt x="950214" y="2470023"/>
                  </a:lnTo>
                  <a:cubicBezTo>
                    <a:pt x="905256" y="2404491"/>
                    <a:pt x="862584" y="2334387"/>
                    <a:pt x="819150" y="2269617"/>
                  </a:cubicBezTo>
                  <a:lnTo>
                    <a:pt x="641985" y="1991487"/>
                  </a:lnTo>
                  <a:cubicBezTo>
                    <a:pt x="550164" y="1848612"/>
                    <a:pt x="462534" y="1698879"/>
                    <a:pt x="372237" y="1555242"/>
                  </a:cubicBezTo>
                  <a:cubicBezTo>
                    <a:pt x="351282" y="1521714"/>
                    <a:pt x="329184" y="1487043"/>
                    <a:pt x="309372" y="1452372"/>
                  </a:cubicBezTo>
                  <a:cubicBezTo>
                    <a:pt x="271653" y="1386459"/>
                    <a:pt x="224028" y="1314831"/>
                    <a:pt x="184023" y="1246251"/>
                  </a:cubicBezTo>
                  <a:cubicBezTo>
                    <a:pt x="173736" y="1228344"/>
                    <a:pt x="163449" y="1213485"/>
                    <a:pt x="153162" y="1195197"/>
                  </a:cubicBezTo>
                  <a:cubicBezTo>
                    <a:pt x="123825" y="1143000"/>
                    <a:pt x="88773" y="1092708"/>
                    <a:pt x="59055" y="1040130"/>
                  </a:cubicBezTo>
                  <a:cubicBezTo>
                    <a:pt x="46482" y="1018413"/>
                    <a:pt x="27051" y="1000125"/>
                    <a:pt x="35433" y="984885"/>
                  </a:cubicBezTo>
                  <a:cubicBezTo>
                    <a:pt x="40767" y="975360"/>
                    <a:pt x="68199" y="951738"/>
                    <a:pt x="81153" y="947166"/>
                  </a:cubicBezTo>
                  <a:cubicBezTo>
                    <a:pt x="82677" y="969264"/>
                    <a:pt x="69723" y="957453"/>
                    <a:pt x="101346" y="1000887"/>
                  </a:cubicBezTo>
                  <a:cubicBezTo>
                    <a:pt x="112395" y="1015746"/>
                    <a:pt x="122682" y="1031748"/>
                    <a:pt x="133350" y="1047750"/>
                  </a:cubicBezTo>
                  <a:cubicBezTo>
                    <a:pt x="154305" y="1080135"/>
                    <a:pt x="173736" y="1113663"/>
                    <a:pt x="195453" y="1143381"/>
                  </a:cubicBezTo>
                  <a:cubicBezTo>
                    <a:pt x="215265" y="1170813"/>
                    <a:pt x="236601" y="1208151"/>
                    <a:pt x="257175" y="1239012"/>
                  </a:cubicBezTo>
                  <a:cubicBezTo>
                    <a:pt x="288036" y="1284732"/>
                    <a:pt x="318516" y="1335786"/>
                    <a:pt x="348996" y="1381887"/>
                  </a:cubicBezTo>
                  <a:cubicBezTo>
                    <a:pt x="398907" y="1457706"/>
                    <a:pt x="452628" y="1544955"/>
                    <a:pt x="502158" y="1622679"/>
                  </a:cubicBezTo>
                  <a:cubicBezTo>
                    <a:pt x="522732" y="1655064"/>
                    <a:pt x="542925" y="1685925"/>
                    <a:pt x="563118" y="1719072"/>
                  </a:cubicBezTo>
                  <a:cubicBezTo>
                    <a:pt x="603123" y="1784604"/>
                    <a:pt x="645414" y="1844421"/>
                    <a:pt x="685038" y="1910715"/>
                  </a:cubicBezTo>
                  <a:cubicBezTo>
                    <a:pt x="695325" y="1928241"/>
                    <a:pt x="705612" y="1941576"/>
                    <a:pt x="715899" y="1958721"/>
                  </a:cubicBezTo>
                  <a:cubicBezTo>
                    <a:pt x="725805" y="1975485"/>
                    <a:pt x="737235" y="1989582"/>
                    <a:pt x="747141" y="2006346"/>
                  </a:cubicBezTo>
                  <a:cubicBezTo>
                    <a:pt x="785241" y="2069211"/>
                    <a:pt x="830580" y="2135505"/>
                    <a:pt x="871347" y="2197227"/>
                  </a:cubicBezTo>
                  <a:cubicBezTo>
                    <a:pt x="892302" y="2228850"/>
                    <a:pt x="912876" y="2261235"/>
                    <a:pt x="934212" y="2292096"/>
                  </a:cubicBezTo>
                  <a:lnTo>
                    <a:pt x="1061466" y="2479929"/>
                  </a:lnTo>
                  <a:close/>
                  <a:moveTo>
                    <a:pt x="115443" y="928116"/>
                  </a:moveTo>
                  <a:lnTo>
                    <a:pt x="356616" y="1279398"/>
                  </a:lnTo>
                  <a:cubicBezTo>
                    <a:pt x="376809" y="1308354"/>
                    <a:pt x="397002" y="1337310"/>
                    <a:pt x="416814" y="1367409"/>
                  </a:cubicBezTo>
                  <a:cubicBezTo>
                    <a:pt x="454533" y="1424178"/>
                    <a:pt x="499491" y="1486662"/>
                    <a:pt x="537972" y="1543812"/>
                  </a:cubicBezTo>
                  <a:lnTo>
                    <a:pt x="719709" y="1809369"/>
                  </a:lnTo>
                  <a:cubicBezTo>
                    <a:pt x="760857" y="1868805"/>
                    <a:pt x="799338" y="1927098"/>
                    <a:pt x="840867" y="1985772"/>
                  </a:cubicBezTo>
                  <a:cubicBezTo>
                    <a:pt x="881634" y="2044065"/>
                    <a:pt x="921258" y="2103882"/>
                    <a:pt x="962025" y="2162175"/>
                  </a:cubicBezTo>
                  <a:cubicBezTo>
                    <a:pt x="982599" y="2191512"/>
                    <a:pt x="1001649" y="2220849"/>
                    <a:pt x="1022223" y="2249805"/>
                  </a:cubicBezTo>
                  <a:cubicBezTo>
                    <a:pt x="1032510" y="2264283"/>
                    <a:pt x="1041654" y="2278761"/>
                    <a:pt x="1052322" y="2293620"/>
                  </a:cubicBezTo>
                  <a:cubicBezTo>
                    <a:pt x="1063752" y="2310003"/>
                    <a:pt x="1062228" y="2310765"/>
                    <a:pt x="1061085" y="2341626"/>
                  </a:cubicBezTo>
                  <a:cubicBezTo>
                    <a:pt x="1061085" y="2346579"/>
                    <a:pt x="1061085" y="2354961"/>
                    <a:pt x="1059180" y="2358771"/>
                  </a:cubicBezTo>
                  <a:cubicBezTo>
                    <a:pt x="1053846" y="2353818"/>
                    <a:pt x="947547" y="2192655"/>
                    <a:pt x="940308" y="2181606"/>
                  </a:cubicBezTo>
                  <a:lnTo>
                    <a:pt x="122682" y="954786"/>
                  </a:lnTo>
                  <a:cubicBezTo>
                    <a:pt x="115824" y="944499"/>
                    <a:pt x="111252" y="942975"/>
                    <a:pt x="115824" y="927354"/>
                  </a:cubicBezTo>
                  <a:close/>
                  <a:moveTo>
                    <a:pt x="120396" y="899541"/>
                  </a:moveTo>
                  <a:lnTo>
                    <a:pt x="240030" y="1070991"/>
                  </a:lnTo>
                  <a:cubicBezTo>
                    <a:pt x="279654" y="1128522"/>
                    <a:pt x="319659" y="1186434"/>
                    <a:pt x="360045" y="1243965"/>
                  </a:cubicBezTo>
                  <a:cubicBezTo>
                    <a:pt x="440436" y="1359027"/>
                    <a:pt x="518922" y="1473708"/>
                    <a:pt x="599313" y="1588770"/>
                  </a:cubicBezTo>
                  <a:cubicBezTo>
                    <a:pt x="698754" y="1731264"/>
                    <a:pt x="800100" y="1875663"/>
                    <a:pt x="898017" y="2018919"/>
                  </a:cubicBezTo>
                  <a:cubicBezTo>
                    <a:pt x="917829" y="2047875"/>
                    <a:pt x="937641" y="2076831"/>
                    <a:pt x="958215" y="2105406"/>
                  </a:cubicBezTo>
                  <a:lnTo>
                    <a:pt x="1047750" y="2234565"/>
                  </a:lnTo>
                  <a:cubicBezTo>
                    <a:pt x="1051560" y="2240280"/>
                    <a:pt x="1061085" y="2251329"/>
                    <a:pt x="1062228" y="2257425"/>
                  </a:cubicBezTo>
                  <a:cubicBezTo>
                    <a:pt x="1064514" y="2269236"/>
                    <a:pt x="1060323" y="2282571"/>
                    <a:pt x="1062990" y="2293239"/>
                  </a:cubicBezTo>
                  <a:cubicBezTo>
                    <a:pt x="1056513" y="2288667"/>
                    <a:pt x="1011174" y="2220087"/>
                    <a:pt x="1002411" y="2207514"/>
                  </a:cubicBezTo>
                  <a:cubicBezTo>
                    <a:pt x="982218" y="2178177"/>
                    <a:pt x="962406" y="2149983"/>
                    <a:pt x="942975" y="2120646"/>
                  </a:cubicBezTo>
                  <a:cubicBezTo>
                    <a:pt x="907923" y="2066925"/>
                    <a:pt x="861060" y="2001393"/>
                    <a:pt x="824103" y="1946910"/>
                  </a:cubicBezTo>
                  <a:cubicBezTo>
                    <a:pt x="786384" y="1891284"/>
                    <a:pt x="741045" y="1828419"/>
                    <a:pt x="704850" y="1773174"/>
                  </a:cubicBezTo>
                  <a:cubicBezTo>
                    <a:pt x="665988" y="1714119"/>
                    <a:pt x="624459" y="1658493"/>
                    <a:pt x="585978" y="1599438"/>
                  </a:cubicBezTo>
                  <a:cubicBezTo>
                    <a:pt x="548640" y="1542669"/>
                    <a:pt x="505587" y="1482852"/>
                    <a:pt x="467106" y="1425702"/>
                  </a:cubicBezTo>
                  <a:lnTo>
                    <a:pt x="139827" y="948690"/>
                  </a:lnTo>
                  <a:cubicBezTo>
                    <a:pt x="118110" y="917067"/>
                    <a:pt x="115824" y="921258"/>
                    <a:pt x="121158" y="899922"/>
                  </a:cubicBezTo>
                  <a:close/>
                  <a:moveTo>
                    <a:pt x="128778" y="862965"/>
                  </a:moveTo>
                  <a:lnTo>
                    <a:pt x="132969" y="867156"/>
                  </a:lnTo>
                  <a:cubicBezTo>
                    <a:pt x="134874" y="869442"/>
                    <a:pt x="135255" y="870585"/>
                    <a:pt x="136779" y="872871"/>
                  </a:cubicBezTo>
                  <a:cubicBezTo>
                    <a:pt x="139065" y="876300"/>
                    <a:pt x="141732" y="880110"/>
                    <a:pt x="144018" y="883539"/>
                  </a:cubicBezTo>
                  <a:cubicBezTo>
                    <a:pt x="148971" y="891159"/>
                    <a:pt x="153543" y="896874"/>
                    <a:pt x="158496" y="904494"/>
                  </a:cubicBezTo>
                  <a:lnTo>
                    <a:pt x="364998" y="1204722"/>
                  </a:lnTo>
                  <a:cubicBezTo>
                    <a:pt x="444627" y="1318260"/>
                    <a:pt x="520827" y="1433322"/>
                    <a:pt x="600075" y="1546860"/>
                  </a:cubicBezTo>
                  <a:cubicBezTo>
                    <a:pt x="679704" y="1661160"/>
                    <a:pt x="755523" y="1775079"/>
                    <a:pt x="835533" y="1888998"/>
                  </a:cubicBezTo>
                  <a:cubicBezTo>
                    <a:pt x="875157" y="1945386"/>
                    <a:pt x="912876" y="2002917"/>
                    <a:pt x="952881" y="2059686"/>
                  </a:cubicBezTo>
                  <a:cubicBezTo>
                    <a:pt x="986409" y="2107692"/>
                    <a:pt x="1022604" y="2163318"/>
                    <a:pt x="1055751" y="2209419"/>
                  </a:cubicBezTo>
                  <a:cubicBezTo>
                    <a:pt x="1066038" y="2223516"/>
                    <a:pt x="1059561" y="2223135"/>
                    <a:pt x="1062228" y="2240280"/>
                  </a:cubicBezTo>
                  <a:cubicBezTo>
                    <a:pt x="1056894" y="2236851"/>
                    <a:pt x="832485" y="1911477"/>
                    <a:pt x="823341" y="1898142"/>
                  </a:cubicBezTo>
                  <a:cubicBezTo>
                    <a:pt x="784479" y="1840992"/>
                    <a:pt x="745236" y="1784604"/>
                    <a:pt x="704850" y="1727073"/>
                  </a:cubicBezTo>
                  <a:cubicBezTo>
                    <a:pt x="625221" y="1613916"/>
                    <a:pt x="546354" y="1497711"/>
                    <a:pt x="467106" y="1384173"/>
                  </a:cubicBezTo>
                  <a:cubicBezTo>
                    <a:pt x="426720" y="1326642"/>
                    <a:pt x="387096" y="1269492"/>
                    <a:pt x="347853" y="1212342"/>
                  </a:cubicBezTo>
                  <a:cubicBezTo>
                    <a:pt x="279273" y="1112520"/>
                    <a:pt x="208026" y="1013079"/>
                    <a:pt x="140208" y="913257"/>
                  </a:cubicBezTo>
                  <a:cubicBezTo>
                    <a:pt x="135636" y="906399"/>
                    <a:pt x="129159" y="898779"/>
                    <a:pt x="124968" y="891540"/>
                  </a:cubicBezTo>
                  <a:cubicBezTo>
                    <a:pt x="121539" y="885825"/>
                    <a:pt x="125349" y="870585"/>
                    <a:pt x="128778" y="862965"/>
                  </a:cubicBezTo>
                  <a:close/>
                  <a:moveTo>
                    <a:pt x="138303" y="826389"/>
                  </a:moveTo>
                  <a:cubicBezTo>
                    <a:pt x="147066" y="834390"/>
                    <a:pt x="468249" y="1307592"/>
                    <a:pt x="488442" y="1336929"/>
                  </a:cubicBezTo>
                  <a:lnTo>
                    <a:pt x="721614" y="1677924"/>
                  </a:lnTo>
                  <a:cubicBezTo>
                    <a:pt x="800481" y="1790700"/>
                    <a:pt x="877062" y="1906905"/>
                    <a:pt x="955548" y="2020062"/>
                  </a:cubicBezTo>
                  <a:lnTo>
                    <a:pt x="1057656" y="2169033"/>
                  </a:lnTo>
                  <a:cubicBezTo>
                    <a:pt x="1065276" y="2180082"/>
                    <a:pt x="1060704" y="2188083"/>
                    <a:pt x="1062609" y="2202942"/>
                  </a:cubicBezTo>
                  <a:cubicBezTo>
                    <a:pt x="1054608" y="2196084"/>
                    <a:pt x="829818" y="1866138"/>
                    <a:pt x="825627" y="1860423"/>
                  </a:cubicBezTo>
                  <a:cubicBezTo>
                    <a:pt x="786003" y="1803654"/>
                    <a:pt x="747903" y="1746885"/>
                    <a:pt x="708279" y="1689735"/>
                  </a:cubicBezTo>
                  <a:cubicBezTo>
                    <a:pt x="629793" y="1575816"/>
                    <a:pt x="552069" y="1460373"/>
                    <a:pt x="472821" y="1347597"/>
                  </a:cubicBezTo>
                  <a:cubicBezTo>
                    <a:pt x="374142" y="1207008"/>
                    <a:pt x="276606" y="1059561"/>
                    <a:pt x="177927" y="918591"/>
                  </a:cubicBezTo>
                  <a:cubicBezTo>
                    <a:pt x="168021" y="904494"/>
                    <a:pt x="158496" y="890397"/>
                    <a:pt x="148590" y="875538"/>
                  </a:cubicBezTo>
                  <a:cubicBezTo>
                    <a:pt x="128397" y="846582"/>
                    <a:pt x="129159" y="855726"/>
                    <a:pt x="138303" y="826389"/>
                  </a:cubicBezTo>
                  <a:close/>
                  <a:moveTo>
                    <a:pt x="152781" y="789813"/>
                  </a:moveTo>
                  <a:cubicBezTo>
                    <a:pt x="158496" y="793623"/>
                    <a:pt x="457200" y="1242822"/>
                    <a:pt x="496062" y="1300353"/>
                  </a:cubicBezTo>
                  <a:cubicBezTo>
                    <a:pt x="534543" y="1357503"/>
                    <a:pt x="571881" y="1413510"/>
                    <a:pt x="610362" y="1470660"/>
                  </a:cubicBezTo>
                  <a:cubicBezTo>
                    <a:pt x="686562" y="1584579"/>
                    <a:pt x="762000" y="1697355"/>
                    <a:pt x="838962" y="1811655"/>
                  </a:cubicBezTo>
                  <a:lnTo>
                    <a:pt x="1053465" y="2131314"/>
                  </a:lnTo>
                  <a:cubicBezTo>
                    <a:pt x="1060323" y="2141601"/>
                    <a:pt x="1063371" y="2143506"/>
                    <a:pt x="1061847" y="2159889"/>
                  </a:cubicBezTo>
                  <a:cubicBezTo>
                    <a:pt x="1055751" y="2154174"/>
                    <a:pt x="1011174" y="2087118"/>
                    <a:pt x="1003173" y="2075307"/>
                  </a:cubicBezTo>
                  <a:cubicBezTo>
                    <a:pt x="947166" y="1990725"/>
                    <a:pt x="885444" y="1904619"/>
                    <a:pt x="827913" y="1819275"/>
                  </a:cubicBezTo>
                  <a:cubicBezTo>
                    <a:pt x="808482" y="1790700"/>
                    <a:pt x="789051" y="1763268"/>
                    <a:pt x="769620" y="1734312"/>
                  </a:cubicBezTo>
                  <a:cubicBezTo>
                    <a:pt x="750951" y="1706118"/>
                    <a:pt x="731139" y="1677162"/>
                    <a:pt x="711327" y="1649349"/>
                  </a:cubicBezTo>
                  <a:cubicBezTo>
                    <a:pt x="671703" y="1592199"/>
                    <a:pt x="633603" y="1535811"/>
                    <a:pt x="594360" y="1478280"/>
                  </a:cubicBezTo>
                  <a:cubicBezTo>
                    <a:pt x="516636" y="1364361"/>
                    <a:pt x="438531" y="1251585"/>
                    <a:pt x="361188" y="1137285"/>
                  </a:cubicBezTo>
                  <a:cubicBezTo>
                    <a:pt x="322326" y="1080135"/>
                    <a:pt x="283464" y="1022985"/>
                    <a:pt x="244221" y="966216"/>
                  </a:cubicBezTo>
                  <a:cubicBezTo>
                    <a:pt x="239649" y="959739"/>
                    <a:pt x="143637" y="820674"/>
                    <a:pt x="142875" y="816483"/>
                  </a:cubicBezTo>
                  <a:cubicBezTo>
                    <a:pt x="142113" y="811149"/>
                    <a:pt x="149352" y="794766"/>
                    <a:pt x="152781" y="789813"/>
                  </a:cubicBezTo>
                  <a:close/>
                  <a:moveTo>
                    <a:pt x="173736" y="752094"/>
                  </a:moveTo>
                  <a:cubicBezTo>
                    <a:pt x="181737" y="760476"/>
                    <a:pt x="957834" y="1932813"/>
                    <a:pt x="1050798" y="2074164"/>
                  </a:cubicBezTo>
                  <a:cubicBezTo>
                    <a:pt x="1054608" y="2079879"/>
                    <a:pt x="1063371" y="2090547"/>
                    <a:pt x="1064133" y="2095881"/>
                  </a:cubicBezTo>
                  <a:cubicBezTo>
                    <a:pt x="1066038" y="2107311"/>
                    <a:pt x="1061466" y="2119503"/>
                    <a:pt x="1063752" y="2130552"/>
                  </a:cubicBezTo>
                  <a:cubicBezTo>
                    <a:pt x="1055751" y="2124837"/>
                    <a:pt x="738759" y="1648206"/>
                    <a:pt x="716661" y="1615059"/>
                  </a:cubicBezTo>
                  <a:cubicBezTo>
                    <a:pt x="678180" y="1557909"/>
                    <a:pt x="639318" y="1500759"/>
                    <a:pt x="601218" y="1442847"/>
                  </a:cubicBezTo>
                  <a:cubicBezTo>
                    <a:pt x="563118" y="1385316"/>
                    <a:pt x="525018" y="1328547"/>
                    <a:pt x="486537" y="1271397"/>
                  </a:cubicBezTo>
                  <a:lnTo>
                    <a:pt x="168783" y="797433"/>
                  </a:lnTo>
                  <a:cubicBezTo>
                    <a:pt x="163830" y="789813"/>
                    <a:pt x="155829" y="782955"/>
                    <a:pt x="159258" y="774954"/>
                  </a:cubicBezTo>
                  <a:cubicBezTo>
                    <a:pt x="161925" y="768858"/>
                    <a:pt x="169545" y="756285"/>
                    <a:pt x="173736" y="752094"/>
                  </a:cubicBezTo>
                  <a:close/>
                  <a:moveTo>
                    <a:pt x="179451" y="744093"/>
                  </a:moveTo>
                  <a:cubicBezTo>
                    <a:pt x="183642" y="737997"/>
                    <a:pt x="187833" y="734187"/>
                    <a:pt x="194691" y="732282"/>
                  </a:cubicBezTo>
                  <a:cubicBezTo>
                    <a:pt x="207264" y="744474"/>
                    <a:pt x="425196" y="1076706"/>
                    <a:pt x="441960" y="1101852"/>
                  </a:cubicBezTo>
                  <a:lnTo>
                    <a:pt x="521970" y="1227582"/>
                  </a:lnTo>
                  <a:cubicBezTo>
                    <a:pt x="535305" y="1248537"/>
                    <a:pt x="547116" y="1269492"/>
                    <a:pt x="560451" y="1290447"/>
                  </a:cubicBezTo>
                  <a:cubicBezTo>
                    <a:pt x="573786" y="1311402"/>
                    <a:pt x="586740" y="1333119"/>
                    <a:pt x="600075" y="1353693"/>
                  </a:cubicBezTo>
                  <a:cubicBezTo>
                    <a:pt x="665988" y="1456182"/>
                    <a:pt x="730377" y="1567815"/>
                    <a:pt x="797052" y="1671447"/>
                  </a:cubicBezTo>
                  <a:cubicBezTo>
                    <a:pt x="803529" y="1681734"/>
                    <a:pt x="810387" y="1692783"/>
                    <a:pt x="816864" y="1703070"/>
                  </a:cubicBezTo>
                  <a:cubicBezTo>
                    <a:pt x="821436" y="1710309"/>
                    <a:pt x="834009" y="1728597"/>
                    <a:pt x="836295" y="1735455"/>
                  </a:cubicBezTo>
                  <a:cubicBezTo>
                    <a:pt x="823341" y="1712214"/>
                    <a:pt x="773811" y="1642110"/>
                    <a:pt x="753999" y="1611249"/>
                  </a:cubicBezTo>
                  <a:cubicBezTo>
                    <a:pt x="740664" y="1590294"/>
                    <a:pt x="726948" y="1570482"/>
                    <a:pt x="712851" y="1549527"/>
                  </a:cubicBezTo>
                  <a:lnTo>
                    <a:pt x="261366" y="868680"/>
                  </a:lnTo>
                  <a:cubicBezTo>
                    <a:pt x="244602" y="843153"/>
                    <a:pt x="190881" y="764667"/>
                    <a:pt x="179451" y="744093"/>
                  </a:cubicBezTo>
                  <a:close/>
                  <a:moveTo>
                    <a:pt x="221742" y="715137"/>
                  </a:moveTo>
                  <a:cubicBezTo>
                    <a:pt x="230886" y="705612"/>
                    <a:pt x="451104" y="562737"/>
                    <a:pt x="474726" y="546735"/>
                  </a:cubicBezTo>
                  <a:cubicBezTo>
                    <a:pt x="502539" y="527685"/>
                    <a:pt x="532257" y="510540"/>
                    <a:pt x="561975" y="492252"/>
                  </a:cubicBezTo>
                  <a:cubicBezTo>
                    <a:pt x="591312" y="473964"/>
                    <a:pt x="618744" y="457581"/>
                    <a:pt x="649224" y="439674"/>
                  </a:cubicBezTo>
                  <a:cubicBezTo>
                    <a:pt x="664845" y="430530"/>
                    <a:pt x="680085" y="423291"/>
                    <a:pt x="694944" y="414528"/>
                  </a:cubicBezTo>
                  <a:cubicBezTo>
                    <a:pt x="763143" y="374142"/>
                    <a:pt x="859917" y="330708"/>
                    <a:pt x="934593" y="300609"/>
                  </a:cubicBezTo>
                  <a:cubicBezTo>
                    <a:pt x="1162050" y="208788"/>
                    <a:pt x="1397508" y="184023"/>
                    <a:pt x="1625727" y="296037"/>
                  </a:cubicBezTo>
                  <a:cubicBezTo>
                    <a:pt x="1686306" y="325755"/>
                    <a:pt x="1754505" y="374904"/>
                    <a:pt x="1792224" y="412623"/>
                  </a:cubicBezTo>
                  <a:cubicBezTo>
                    <a:pt x="1798701" y="419100"/>
                    <a:pt x="1802511" y="423672"/>
                    <a:pt x="1808988" y="429768"/>
                  </a:cubicBezTo>
                  <a:lnTo>
                    <a:pt x="1845183" y="464439"/>
                  </a:lnTo>
                  <a:cubicBezTo>
                    <a:pt x="1854327" y="474345"/>
                    <a:pt x="1866900" y="481965"/>
                    <a:pt x="1880997" y="499491"/>
                  </a:cubicBezTo>
                  <a:lnTo>
                    <a:pt x="1950339" y="570357"/>
                  </a:lnTo>
                  <a:cubicBezTo>
                    <a:pt x="1956435" y="576834"/>
                    <a:pt x="1960626" y="581025"/>
                    <a:pt x="1967865" y="588264"/>
                  </a:cubicBezTo>
                  <a:lnTo>
                    <a:pt x="2051685" y="681228"/>
                  </a:lnTo>
                  <a:cubicBezTo>
                    <a:pt x="2054733" y="685038"/>
                    <a:pt x="2056638" y="687324"/>
                    <a:pt x="2060067" y="690372"/>
                  </a:cubicBezTo>
                  <a:lnTo>
                    <a:pt x="2477643" y="1170432"/>
                  </a:lnTo>
                  <a:cubicBezTo>
                    <a:pt x="2483739" y="1177290"/>
                    <a:pt x="2489073" y="1181100"/>
                    <a:pt x="2494788" y="1188339"/>
                  </a:cubicBezTo>
                  <a:cubicBezTo>
                    <a:pt x="2500122" y="1195197"/>
                    <a:pt x="2504313" y="1201674"/>
                    <a:pt x="2510409" y="1208151"/>
                  </a:cubicBezTo>
                  <a:cubicBezTo>
                    <a:pt x="2537841" y="1235583"/>
                    <a:pt x="2567559" y="1274826"/>
                    <a:pt x="2593848" y="1301496"/>
                  </a:cubicBezTo>
                  <a:cubicBezTo>
                    <a:pt x="2611374" y="1319403"/>
                    <a:pt x="2627376" y="1340739"/>
                    <a:pt x="2642616" y="1357503"/>
                  </a:cubicBezTo>
                  <a:lnTo>
                    <a:pt x="2694051" y="1412367"/>
                  </a:lnTo>
                  <a:cubicBezTo>
                    <a:pt x="2713101" y="1433322"/>
                    <a:pt x="2742438" y="1466088"/>
                    <a:pt x="2762631" y="1485519"/>
                  </a:cubicBezTo>
                  <a:lnTo>
                    <a:pt x="2796921" y="1522095"/>
                  </a:lnTo>
                  <a:cubicBezTo>
                    <a:pt x="2820162" y="1545717"/>
                    <a:pt x="2841879" y="1570101"/>
                    <a:pt x="2866644" y="1592961"/>
                  </a:cubicBezTo>
                  <a:cubicBezTo>
                    <a:pt x="2857119" y="1591437"/>
                    <a:pt x="2826258" y="1577721"/>
                    <a:pt x="2813304" y="1573149"/>
                  </a:cubicBezTo>
                  <a:cubicBezTo>
                    <a:pt x="2759202" y="1553718"/>
                    <a:pt x="2689479" y="1539240"/>
                    <a:pt x="2631948" y="1530858"/>
                  </a:cubicBezTo>
                  <a:cubicBezTo>
                    <a:pt x="2384298" y="1495806"/>
                    <a:pt x="2108454" y="1578864"/>
                    <a:pt x="1890141" y="1667256"/>
                  </a:cubicBezTo>
                  <a:cubicBezTo>
                    <a:pt x="1749933" y="1724025"/>
                    <a:pt x="1617345" y="1792224"/>
                    <a:pt x="1485519" y="1859280"/>
                  </a:cubicBezTo>
                  <a:lnTo>
                    <a:pt x="1188339" y="2009394"/>
                  </a:lnTo>
                  <a:cubicBezTo>
                    <a:pt x="1171194" y="2017776"/>
                    <a:pt x="1097661" y="2054733"/>
                    <a:pt x="1085469" y="2057019"/>
                  </a:cubicBezTo>
                  <a:cubicBezTo>
                    <a:pt x="1080897" y="2046351"/>
                    <a:pt x="1066038" y="2027682"/>
                    <a:pt x="1058799" y="2016633"/>
                  </a:cubicBezTo>
                  <a:lnTo>
                    <a:pt x="975741" y="1892046"/>
                  </a:lnTo>
                  <a:cubicBezTo>
                    <a:pt x="957453" y="1864233"/>
                    <a:pt x="939546" y="1839468"/>
                    <a:pt x="920877" y="1810131"/>
                  </a:cubicBezTo>
                  <a:cubicBezTo>
                    <a:pt x="841629" y="1685544"/>
                    <a:pt x="758571" y="1554099"/>
                    <a:pt x="681990" y="1428369"/>
                  </a:cubicBezTo>
                  <a:cubicBezTo>
                    <a:pt x="673608" y="1414272"/>
                    <a:pt x="664083" y="1400556"/>
                    <a:pt x="655320" y="1386078"/>
                  </a:cubicBezTo>
                  <a:lnTo>
                    <a:pt x="496443" y="1131189"/>
                  </a:lnTo>
                  <a:cubicBezTo>
                    <a:pt x="478155" y="1103376"/>
                    <a:pt x="461391" y="1073277"/>
                    <a:pt x="443103" y="1046226"/>
                  </a:cubicBezTo>
                  <a:cubicBezTo>
                    <a:pt x="434340" y="1033272"/>
                    <a:pt x="425196" y="1019175"/>
                    <a:pt x="416433" y="1005459"/>
                  </a:cubicBezTo>
                  <a:cubicBezTo>
                    <a:pt x="390525" y="964692"/>
                    <a:pt x="355473" y="915924"/>
                    <a:pt x="334137" y="880110"/>
                  </a:cubicBezTo>
                  <a:cubicBezTo>
                    <a:pt x="301752" y="826389"/>
                    <a:pt x="249936" y="765429"/>
                    <a:pt x="222504" y="715137"/>
                  </a:cubicBezTo>
                  <a:close/>
                  <a:moveTo>
                    <a:pt x="1803273" y="380619"/>
                  </a:moveTo>
                  <a:cubicBezTo>
                    <a:pt x="1809369" y="360807"/>
                    <a:pt x="1866138" y="290703"/>
                    <a:pt x="1888236" y="269367"/>
                  </a:cubicBezTo>
                  <a:cubicBezTo>
                    <a:pt x="1921383" y="237363"/>
                    <a:pt x="1922145" y="236601"/>
                    <a:pt x="1959102" y="208407"/>
                  </a:cubicBezTo>
                  <a:cubicBezTo>
                    <a:pt x="1971294" y="198882"/>
                    <a:pt x="1983867" y="190500"/>
                    <a:pt x="1997964" y="181356"/>
                  </a:cubicBezTo>
                  <a:cubicBezTo>
                    <a:pt x="2111121" y="109728"/>
                    <a:pt x="2272284" y="75057"/>
                    <a:pt x="2408682" y="66294"/>
                  </a:cubicBezTo>
                  <a:cubicBezTo>
                    <a:pt x="2450211" y="63627"/>
                    <a:pt x="2497836" y="65532"/>
                    <a:pt x="2539746" y="65532"/>
                  </a:cubicBezTo>
                  <a:cubicBezTo>
                    <a:pt x="2626614" y="65151"/>
                    <a:pt x="2713482" y="64770"/>
                    <a:pt x="2800350" y="64389"/>
                  </a:cubicBezTo>
                  <a:cubicBezTo>
                    <a:pt x="2935986" y="63627"/>
                    <a:pt x="3044571" y="66294"/>
                    <a:pt x="3178302" y="45720"/>
                  </a:cubicBezTo>
                  <a:cubicBezTo>
                    <a:pt x="3249549" y="34671"/>
                    <a:pt x="3227070" y="24003"/>
                    <a:pt x="3276600" y="57531"/>
                  </a:cubicBezTo>
                  <a:cubicBezTo>
                    <a:pt x="3315462" y="83820"/>
                    <a:pt x="3353943" y="112776"/>
                    <a:pt x="3393186" y="139065"/>
                  </a:cubicBezTo>
                  <a:cubicBezTo>
                    <a:pt x="3455670" y="180594"/>
                    <a:pt x="3524250" y="231648"/>
                    <a:pt x="3587496" y="273177"/>
                  </a:cubicBezTo>
                  <a:cubicBezTo>
                    <a:pt x="3613785" y="290322"/>
                    <a:pt x="3639693" y="308991"/>
                    <a:pt x="3665601" y="326898"/>
                  </a:cubicBezTo>
                  <a:cubicBezTo>
                    <a:pt x="3691890" y="344805"/>
                    <a:pt x="3717036" y="361950"/>
                    <a:pt x="3743706" y="381000"/>
                  </a:cubicBezTo>
                  <a:cubicBezTo>
                    <a:pt x="3769233" y="398907"/>
                    <a:pt x="3795903" y="416052"/>
                    <a:pt x="3821049" y="433959"/>
                  </a:cubicBezTo>
                  <a:cubicBezTo>
                    <a:pt x="3846576" y="451866"/>
                    <a:pt x="3872865" y="470916"/>
                    <a:pt x="3899154" y="487680"/>
                  </a:cubicBezTo>
                  <a:cubicBezTo>
                    <a:pt x="3952113" y="522732"/>
                    <a:pt x="4002405" y="560832"/>
                    <a:pt x="4055364" y="595503"/>
                  </a:cubicBezTo>
                  <a:lnTo>
                    <a:pt x="4287012" y="757809"/>
                  </a:lnTo>
                  <a:cubicBezTo>
                    <a:pt x="4312158" y="776478"/>
                    <a:pt x="4338828" y="793242"/>
                    <a:pt x="4364355" y="812292"/>
                  </a:cubicBezTo>
                  <a:lnTo>
                    <a:pt x="4441317" y="867156"/>
                  </a:lnTo>
                  <a:cubicBezTo>
                    <a:pt x="4505325" y="910971"/>
                    <a:pt x="4570857" y="962787"/>
                    <a:pt x="4632960" y="1005078"/>
                  </a:cubicBezTo>
                  <a:cubicBezTo>
                    <a:pt x="4642866" y="1011555"/>
                    <a:pt x="4664964" y="1026414"/>
                    <a:pt x="4669917" y="1034415"/>
                  </a:cubicBezTo>
                  <a:cubicBezTo>
                    <a:pt x="4656963" y="1042797"/>
                    <a:pt x="4221099" y="1098042"/>
                    <a:pt x="4163949" y="1106043"/>
                  </a:cubicBezTo>
                  <a:cubicBezTo>
                    <a:pt x="3848481" y="1149477"/>
                    <a:pt x="3406140" y="1215390"/>
                    <a:pt x="3143250" y="1386459"/>
                  </a:cubicBezTo>
                  <a:cubicBezTo>
                    <a:pt x="3127629" y="1396746"/>
                    <a:pt x="3114675" y="1405890"/>
                    <a:pt x="3100959" y="1416558"/>
                  </a:cubicBezTo>
                  <a:cubicBezTo>
                    <a:pt x="3065526" y="1443990"/>
                    <a:pt x="3015996" y="1493520"/>
                    <a:pt x="2995422" y="1528191"/>
                  </a:cubicBezTo>
                  <a:cubicBezTo>
                    <a:pt x="2967228" y="1576197"/>
                    <a:pt x="2967609" y="1573911"/>
                    <a:pt x="2949321" y="1626870"/>
                  </a:cubicBezTo>
                  <a:cubicBezTo>
                    <a:pt x="2934843" y="1620774"/>
                    <a:pt x="2899791" y="1578483"/>
                    <a:pt x="2881884" y="1564386"/>
                  </a:cubicBezTo>
                  <a:cubicBezTo>
                    <a:pt x="2877693" y="1561338"/>
                    <a:pt x="2875026" y="1559433"/>
                    <a:pt x="2871216" y="1555623"/>
                  </a:cubicBezTo>
                  <a:cubicBezTo>
                    <a:pt x="2858262" y="1541145"/>
                    <a:pt x="2846070" y="1532382"/>
                    <a:pt x="2833878" y="1519047"/>
                  </a:cubicBezTo>
                  <a:lnTo>
                    <a:pt x="2798064" y="1479423"/>
                  </a:lnTo>
                  <a:cubicBezTo>
                    <a:pt x="2791587" y="1472565"/>
                    <a:pt x="2786634" y="1466850"/>
                    <a:pt x="2780538" y="1459992"/>
                  </a:cubicBezTo>
                  <a:lnTo>
                    <a:pt x="2726055" y="1402080"/>
                  </a:lnTo>
                  <a:cubicBezTo>
                    <a:pt x="2713101" y="1387983"/>
                    <a:pt x="2681859" y="1358265"/>
                    <a:pt x="2671572" y="1345692"/>
                  </a:cubicBezTo>
                  <a:cubicBezTo>
                    <a:pt x="2665857" y="1338834"/>
                    <a:pt x="2660142" y="1330833"/>
                    <a:pt x="2654427" y="1324356"/>
                  </a:cubicBezTo>
                  <a:lnTo>
                    <a:pt x="2601468" y="1266444"/>
                  </a:lnTo>
                  <a:cubicBezTo>
                    <a:pt x="2595753" y="1259586"/>
                    <a:pt x="2589657" y="1252347"/>
                    <a:pt x="2583561" y="1245489"/>
                  </a:cubicBezTo>
                  <a:lnTo>
                    <a:pt x="2505837" y="1155954"/>
                  </a:lnTo>
                  <a:cubicBezTo>
                    <a:pt x="2502408" y="1152144"/>
                    <a:pt x="2500503" y="1149096"/>
                    <a:pt x="2497074" y="1145667"/>
                  </a:cubicBezTo>
                  <a:cubicBezTo>
                    <a:pt x="2476119" y="1124331"/>
                    <a:pt x="2463165" y="1107567"/>
                    <a:pt x="2444877" y="1085469"/>
                  </a:cubicBezTo>
                  <a:cubicBezTo>
                    <a:pt x="2438781" y="1078230"/>
                    <a:pt x="2433828" y="1072515"/>
                    <a:pt x="2427732" y="1065657"/>
                  </a:cubicBezTo>
                  <a:lnTo>
                    <a:pt x="2150364" y="745998"/>
                  </a:lnTo>
                  <a:cubicBezTo>
                    <a:pt x="2143887" y="739140"/>
                    <a:pt x="2138934" y="733044"/>
                    <a:pt x="2133219" y="726186"/>
                  </a:cubicBezTo>
                  <a:cubicBezTo>
                    <a:pt x="2121027" y="711327"/>
                    <a:pt x="2098548" y="690372"/>
                    <a:pt x="2089023" y="677037"/>
                  </a:cubicBezTo>
                  <a:lnTo>
                    <a:pt x="2063115" y="646938"/>
                  </a:lnTo>
                  <a:cubicBezTo>
                    <a:pt x="2048637" y="633222"/>
                    <a:pt x="2039112" y="623697"/>
                    <a:pt x="2026158" y="608457"/>
                  </a:cubicBezTo>
                  <a:cubicBezTo>
                    <a:pt x="2019300" y="600456"/>
                    <a:pt x="2016633" y="595503"/>
                    <a:pt x="2009394" y="588264"/>
                  </a:cubicBezTo>
                  <a:lnTo>
                    <a:pt x="1935480" y="512445"/>
                  </a:lnTo>
                  <a:cubicBezTo>
                    <a:pt x="1928241" y="503682"/>
                    <a:pt x="1925193" y="500253"/>
                    <a:pt x="1917573" y="493395"/>
                  </a:cubicBezTo>
                  <a:lnTo>
                    <a:pt x="1841754" y="419862"/>
                  </a:lnTo>
                  <a:cubicBezTo>
                    <a:pt x="1835277" y="413766"/>
                    <a:pt x="1829943" y="407289"/>
                    <a:pt x="1823466" y="401193"/>
                  </a:cubicBezTo>
                  <a:cubicBezTo>
                    <a:pt x="1817751" y="395859"/>
                    <a:pt x="1808226" y="387858"/>
                    <a:pt x="1804416" y="382143"/>
                  </a:cubicBezTo>
                  <a:close/>
                  <a:moveTo>
                    <a:pt x="0" y="986409"/>
                  </a:moveTo>
                  <a:lnTo>
                    <a:pt x="0" y="999744"/>
                  </a:lnTo>
                  <a:cubicBezTo>
                    <a:pt x="10287" y="1013460"/>
                    <a:pt x="20193" y="1033272"/>
                    <a:pt x="30480" y="1050036"/>
                  </a:cubicBezTo>
                  <a:lnTo>
                    <a:pt x="106299" y="1176909"/>
                  </a:lnTo>
                  <a:cubicBezTo>
                    <a:pt x="111633" y="1186053"/>
                    <a:pt x="116205" y="1194435"/>
                    <a:pt x="121920" y="1203198"/>
                  </a:cubicBezTo>
                  <a:cubicBezTo>
                    <a:pt x="152019" y="1248537"/>
                    <a:pt x="182499" y="1307592"/>
                    <a:pt x="214122" y="1355217"/>
                  </a:cubicBezTo>
                  <a:cubicBezTo>
                    <a:pt x="230124" y="1379220"/>
                    <a:pt x="259080" y="1429893"/>
                    <a:pt x="275082" y="1456563"/>
                  </a:cubicBezTo>
                  <a:cubicBezTo>
                    <a:pt x="284988" y="1472946"/>
                    <a:pt x="295656" y="1491615"/>
                    <a:pt x="305943" y="1507617"/>
                  </a:cubicBezTo>
                  <a:lnTo>
                    <a:pt x="329565" y="1544955"/>
                  </a:lnTo>
                  <a:cubicBezTo>
                    <a:pt x="332232" y="1549146"/>
                    <a:pt x="334899" y="1553718"/>
                    <a:pt x="337566" y="1557909"/>
                  </a:cubicBezTo>
                  <a:cubicBezTo>
                    <a:pt x="342900" y="1566672"/>
                    <a:pt x="347853" y="1575435"/>
                    <a:pt x="352806" y="1583055"/>
                  </a:cubicBezTo>
                  <a:cubicBezTo>
                    <a:pt x="373761" y="1614678"/>
                    <a:pt x="393573" y="1650492"/>
                    <a:pt x="414909" y="1683258"/>
                  </a:cubicBezTo>
                  <a:cubicBezTo>
                    <a:pt x="439674" y="1720596"/>
                    <a:pt x="468630" y="1771650"/>
                    <a:pt x="493395" y="1810512"/>
                  </a:cubicBezTo>
                  <a:cubicBezTo>
                    <a:pt x="524256" y="1858518"/>
                    <a:pt x="555879" y="1913001"/>
                    <a:pt x="586740" y="1961769"/>
                  </a:cubicBezTo>
                  <a:cubicBezTo>
                    <a:pt x="597789" y="1978914"/>
                    <a:pt x="608457" y="1996821"/>
                    <a:pt x="617982" y="2012442"/>
                  </a:cubicBezTo>
                  <a:lnTo>
                    <a:pt x="728472" y="2186940"/>
                  </a:lnTo>
                  <a:cubicBezTo>
                    <a:pt x="731139" y="2191512"/>
                    <a:pt x="733806" y="2195322"/>
                    <a:pt x="736854" y="2199513"/>
                  </a:cubicBezTo>
                  <a:lnTo>
                    <a:pt x="792099" y="2286000"/>
                  </a:lnTo>
                  <a:cubicBezTo>
                    <a:pt x="797433" y="2294382"/>
                    <a:pt x="803148" y="2303526"/>
                    <a:pt x="808482" y="2311527"/>
                  </a:cubicBezTo>
                  <a:cubicBezTo>
                    <a:pt x="835914" y="2352294"/>
                    <a:pt x="868299" y="2407539"/>
                    <a:pt x="896493" y="2447163"/>
                  </a:cubicBezTo>
                  <a:lnTo>
                    <a:pt x="970407" y="2558415"/>
                  </a:lnTo>
                  <a:cubicBezTo>
                    <a:pt x="973455" y="2562606"/>
                    <a:pt x="975360" y="2566035"/>
                    <a:pt x="978027" y="2569845"/>
                  </a:cubicBezTo>
                  <a:lnTo>
                    <a:pt x="1003935" y="2607183"/>
                  </a:lnTo>
                  <a:lnTo>
                    <a:pt x="1008507" y="2607183"/>
                  </a:lnTo>
                  <a:lnTo>
                    <a:pt x="1480185" y="2371344"/>
                  </a:lnTo>
                  <a:cubicBezTo>
                    <a:pt x="1528953" y="2348484"/>
                    <a:pt x="1594104" y="2314956"/>
                    <a:pt x="1639824" y="2294763"/>
                  </a:cubicBezTo>
                  <a:lnTo>
                    <a:pt x="1802130" y="2220468"/>
                  </a:lnTo>
                  <a:cubicBezTo>
                    <a:pt x="1812036" y="2216277"/>
                    <a:pt x="1819656" y="2212848"/>
                    <a:pt x="1828800" y="2208657"/>
                  </a:cubicBezTo>
                  <a:cubicBezTo>
                    <a:pt x="1839087" y="2204085"/>
                    <a:pt x="1847088" y="2201037"/>
                    <a:pt x="1856994" y="2196465"/>
                  </a:cubicBezTo>
                  <a:cubicBezTo>
                    <a:pt x="1894332" y="2180082"/>
                    <a:pt x="1929765" y="2166366"/>
                    <a:pt x="1967103" y="2150364"/>
                  </a:cubicBezTo>
                  <a:cubicBezTo>
                    <a:pt x="2018919" y="2128647"/>
                    <a:pt x="2083308" y="2104644"/>
                    <a:pt x="2137410" y="2084070"/>
                  </a:cubicBezTo>
                  <a:cubicBezTo>
                    <a:pt x="2223516" y="2050923"/>
                    <a:pt x="2345055" y="2011680"/>
                    <a:pt x="2434590" y="1987296"/>
                  </a:cubicBezTo>
                  <a:cubicBezTo>
                    <a:pt x="2475738" y="1976247"/>
                    <a:pt x="2517267" y="1965198"/>
                    <a:pt x="2559939" y="1954911"/>
                  </a:cubicBezTo>
                  <a:cubicBezTo>
                    <a:pt x="2697861" y="1921764"/>
                    <a:pt x="2653284" y="1943862"/>
                    <a:pt x="2772537" y="1937385"/>
                  </a:cubicBezTo>
                  <a:cubicBezTo>
                    <a:pt x="2909697" y="1929765"/>
                    <a:pt x="3044952" y="1917954"/>
                    <a:pt x="3174111" y="1867662"/>
                  </a:cubicBezTo>
                  <a:cubicBezTo>
                    <a:pt x="3223641" y="1848612"/>
                    <a:pt x="3288030" y="1817751"/>
                    <a:pt x="3329559" y="1786509"/>
                  </a:cubicBezTo>
                  <a:lnTo>
                    <a:pt x="3373755" y="1751838"/>
                  </a:lnTo>
                  <a:cubicBezTo>
                    <a:pt x="3382137" y="1746504"/>
                    <a:pt x="3390519" y="1741932"/>
                    <a:pt x="3398520" y="1737741"/>
                  </a:cubicBezTo>
                  <a:cubicBezTo>
                    <a:pt x="3520059" y="1675257"/>
                    <a:pt x="3655314" y="1642872"/>
                    <a:pt x="3789045" y="1615059"/>
                  </a:cubicBezTo>
                  <a:cubicBezTo>
                    <a:pt x="3930396" y="1586103"/>
                    <a:pt x="4062984" y="1572387"/>
                    <a:pt x="4206240" y="1559052"/>
                  </a:cubicBezTo>
                  <a:cubicBezTo>
                    <a:pt x="4254627" y="1554480"/>
                    <a:pt x="4306443" y="1553337"/>
                    <a:pt x="4353306" y="1548765"/>
                  </a:cubicBezTo>
                  <a:cubicBezTo>
                    <a:pt x="4419219" y="1542288"/>
                    <a:pt x="4594860" y="1539621"/>
                    <a:pt x="4660011" y="1539621"/>
                  </a:cubicBezTo>
                  <a:cubicBezTo>
                    <a:pt x="4708779" y="1539621"/>
                    <a:pt x="4765929" y="1536192"/>
                    <a:pt x="4813173" y="1538097"/>
                  </a:cubicBezTo>
                  <a:lnTo>
                    <a:pt x="4965573" y="1539621"/>
                  </a:lnTo>
                  <a:lnTo>
                    <a:pt x="4965573" y="1535049"/>
                  </a:lnTo>
                  <a:cubicBezTo>
                    <a:pt x="4959096" y="1527429"/>
                    <a:pt x="4866132" y="1369695"/>
                    <a:pt x="4850892" y="1345692"/>
                  </a:cubicBezTo>
                  <a:cubicBezTo>
                    <a:pt x="4844415" y="1335786"/>
                    <a:pt x="4837176" y="1325118"/>
                    <a:pt x="4831080" y="1315593"/>
                  </a:cubicBezTo>
                  <a:cubicBezTo>
                    <a:pt x="4815078" y="1290447"/>
                    <a:pt x="4766691" y="1218819"/>
                    <a:pt x="4748022" y="1195959"/>
                  </a:cubicBezTo>
                  <a:cubicBezTo>
                    <a:pt x="4735068" y="1179957"/>
                    <a:pt x="4736211" y="1183005"/>
                    <a:pt x="4733925" y="1158621"/>
                  </a:cubicBezTo>
                  <a:cubicBezTo>
                    <a:pt x="4731258" y="1126998"/>
                    <a:pt x="4730496" y="1095375"/>
                    <a:pt x="4727448" y="1063752"/>
                  </a:cubicBezTo>
                  <a:cubicBezTo>
                    <a:pt x="4725543" y="1044321"/>
                    <a:pt x="4729353" y="1035558"/>
                    <a:pt x="4715256" y="1026414"/>
                  </a:cubicBezTo>
                  <a:lnTo>
                    <a:pt x="4272915" y="707898"/>
                  </a:lnTo>
                  <a:cubicBezTo>
                    <a:pt x="4262247" y="699516"/>
                    <a:pt x="4254246" y="694944"/>
                    <a:pt x="4242054" y="686943"/>
                  </a:cubicBezTo>
                  <a:cubicBezTo>
                    <a:pt x="4230624" y="679323"/>
                    <a:pt x="4222623" y="672846"/>
                    <a:pt x="4211955" y="665607"/>
                  </a:cubicBezTo>
                  <a:lnTo>
                    <a:pt x="4032504" y="541020"/>
                  </a:lnTo>
                  <a:cubicBezTo>
                    <a:pt x="4010025" y="525399"/>
                    <a:pt x="3996309" y="517017"/>
                    <a:pt x="3972687" y="499491"/>
                  </a:cubicBezTo>
                  <a:cubicBezTo>
                    <a:pt x="3963162" y="492252"/>
                    <a:pt x="3952494" y="486537"/>
                    <a:pt x="3942969" y="479298"/>
                  </a:cubicBezTo>
                  <a:lnTo>
                    <a:pt x="3912870" y="457962"/>
                  </a:lnTo>
                  <a:cubicBezTo>
                    <a:pt x="3892677" y="445389"/>
                    <a:pt x="3872484" y="429387"/>
                    <a:pt x="3852672" y="416814"/>
                  </a:cubicBezTo>
                  <a:lnTo>
                    <a:pt x="3702558" y="312801"/>
                  </a:lnTo>
                  <a:cubicBezTo>
                    <a:pt x="3675126" y="292989"/>
                    <a:pt x="3643122" y="273558"/>
                    <a:pt x="3611880" y="250698"/>
                  </a:cubicBezTo>
                  <a:cubicBezTo>
                    <a:pt x="3568065" y="218694"/>
                    <a:pt x="3505200" y="180213"/>
                    <a:pt x="3462147" y="148209"/>
                  </a:cubicBezTo>
                  <a:cubicBezTo>
                    <a:pt x="3433191" y="126492"/>
                    <a:pt x="3400044" y="105918"/>
                    <a:pt x="3372231" y="84963"/>
                  </a:cubicBezTo>
                  <a:cubicBezTo>
                    <a:pt x="3356610" y="73152"/>
                    <a:pt x="3258312" y="8382"/>
                    <a:pt x="3252978" y="0"/>
                  </a:cubicBezTo>
                  <a:lnTo>
                    <a:pt x="3244596" y="0"/>
                  </a:lnTo>
                  <a:cubicBezTo>
                    <a:pt x="3225546" y="10668"/>
                    <a:pt x="3078480" y="25908"/>
                    <a:pt x="3043428" y="27813"/>
                  </a:cubicBezTo>
                  <a:cubicBezTo>
                    <a:pt x="3025902" y="28575"/>
                    <a:pt x="3005709" y="28575"/>
                    <a:pt x="2988564" y="30099"/>
                  </a:cubicBezTo>
                  <a:cubicBezTo>
                    <a:pt x="2971038" y="31623"/>
                    <a:pt x="2950845" y="29718"/>
                    <a:pt x="2933700" y="31242"/>
                  </a:cubicBezTo>
                  <a:cubicBezTo>
                    <a:pt x="2904744" y="33909"/>
                    <a:pt x="2850261" y="32385"/>
                    <a:pt x="2821686" y="30480"/>
                  </a:cubicBezTo>
                  <a:cubicBezTo>
                    <a:pt x="2786634" y="28194"/>
                    <a:pt x="2743581" y="30480"/>
                    <a:pt x="2707386" y="30480"/>
                  </a:cubicBezTo>
                  <a:cubicBezTo>
                    <a:pt x="2594610" y="30480"/>
                    <a:pt x="2483358" y="28956"/>
                    <a:pt x="2372868" y="38100"/>
                  </a:cubicBezTo>
                  <a:cubicBezTo>
                    <a:pt x="2230755" y="49530"/>
                    <a:pt x="2065401" y="91440"/>
                    <a:pt x="1959483" y="169164"/>
                  </a:cubicBezTo>
                  <a:lnTo>
                    <a:pt x="1880997" y="232410"/>
                  </a:lnTo>
                  <a:cubicBezTo>
                    <a:pt x="1871091" y="242316"/>
                    <a:pt x="1861947" y="251460"/>
                    <a:pt x="1852041" y="261366"/>
                  </a:cubicBezTo>
                  <a:cubicBezTo>
                    <a:pt x="1846326" y="267081"/>
                    <a:pt x="1844421" y="271272"/>
                    <a:pt x="1839087" y="277368"/>
                  </a:cubicBezTo>
                  <a:lnTo>
                    <a:pt x="1813941" y="308610"/>
                  </a:lnTo>
                  <a:cubicBezTo>
                    <a:pt x="1797558" y="329184"/>
                    <a:pt x="1788033" y="346329"/>
                    <a:pt x="1779270" y="357759"/>
                  </a:cubicBezTo>
                  <a:lnTo>
                    <a:pt x="1728216" y="321945"/>
                  </a:lnTo>
                  <a:cubicBezTo>
                    <a:pt x="1719453" y="316230"/>
                    <a:pt x="1711071" y="310134"/>
                    <a:pt x="1702308" y="304419"/>
                  </a:cubicBezTo>
                  <a:cubicBezTo>
                    <a:pt x="1693545" y="298704"/>
                    <a:pt x="1686306" y="293751"/>
                    <a:pt x="1676781" y="288036"/>
                  </a:cubicBezTo>
                  <a:cubicBezTo>
                    <a:pt x="1538859" y="207645"/>
                    <a:pt x="1379220" y="177546"/>
                    <a:pt x="1220724" y="194691"/>
                  </a:cubicBezTo>
                  <a:cubicBezTo>
                    <a:pt x="1114425" y="206121"/>
                    <a:pt x="1013460" y="236982"/>
                    <a:pt x="914781" y="275082"/>
                  </a:cubicBezTo>
                  <a:cubicBezTo>
                    <a:pt x="893826" y="283083"/>
                    <a:pt x="874776" y="292227"/>
                    <a:pt x="854583" y="300609"/>
                  </a:cubicBezTo>
                  <a:lnTo>
                    <a:pt x="738759" y="355092"/>
                  </a:lnTo>
                  <a:cubicBezTo>
                    <a:pt x="672084" y="391287"/>
                    <a:pt x="598551" y="432435"/>
                    <a:pt x="534543" y="472440"/>
                  </a:cubicBezTo>
                  <a:lnTo>
                    <a:pt x="417195" y="548259"/>
                  </a:lnTo>
                  <a:cubicBezTo>
                    <a:pt x="399288" y="559689"/>
                    <a:pt x="382524" y="569595"/>
                    <a:pt x="365760" y="581787"/>
                  </a:cubicBezTo>
                  <a:cubicBezTo>
                    <a:pt x="357759" y="587883"/>
                    <a:pt x="347472" y="593598"/>
                    <a:pt x="339471" y="598551"/>
                  </a:cubicBezTo>
                  <a:cubicBezTo>
                    <a:pt x="330708" y="603885"/>
                    <a:pt x="322326" y="609600"/>
                    <a:pt x="314325" y="615315"/>
                  </a:cubicBezTo>
                  <a:cubicBezTo>
                    <a:pt x="305562" y="621792"/>
                    <a:pt x="298323" y="625602"/>
                    <a:pt x="288036" y="632460"/>
                  </a:cubicBezTo>
                  <a:cubicBezTo>
                    <a:pt x="279273" y="638556"/>
                    <a:pt x="271272" y="643509"/>
                    <a:pt x="262128" y="649986"/>
                  </a:cubicBezTo>
                  <a:cubicBezTo>
                    <a:pt x="257937" y="653034"/>
                    <a:pt x="252603" y="656082"/>
                    <a:pt x="248412" y="658749"/>
                  </a:cubicBezTo>
                  <a:cubicBezTo>
                    <a:pt x="243840" y="661797"/>
                    <a:pt x="240792" y="664464"/>
                    <a:pt x="236220" y="667512"/>
                  </a:cubicBezTo>
                  <a:lnTo>
                    <a:pt x="184404" y="701040"/>
                  </a:lnTo>
                  <a:cubicBezTo>
                    <a:pt x="167259" y="710565"/>
                    <a:pt x="152019" y="726567"/>
                    <a:pt x="141732" y="743331"/>
                  </a:cubicBezTo>
                  <a:cubicBezTo>
                    <a:pt x="118110" y="781431"/>
                    <a:pt x="104394" y="823722"/>
                    <a:pt x="95250" y="868680"/>
                  </a:cubicBezTo>
                  <a:cubicBezTo>
                    <a:pt x="93726" y="876300"/>
                    <a:pt x="91059" y="898017"/>
                    <a:pt x="88011" y="903351"/>
                  </a:cubicBezTo>
                  <a:cubicBezTo>
                    <a:pt x="84582" y="909828"/>
                    <a:pt x="54483" y="919353"/>
                    <a:pt x="36195" y="936879"/>
                  </a:cubicBezTo>
                  <a:cubicBezTo>
                    <a:pt x="-3810" y="974979"/>
                    <a:pt x="13716" y="965073"/>
                    <a:pt x="381" y="985266"/>
                  </a:cubicBezTo>
                  <a:close/>
                </a:path>
              </a:pathLst>
            </a:custGeom>
            <a:solidFill>
              <a:srgbClr val="302F2F"/>
            </a:solidFill>
            <a:ln w="381"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2E793B58-B426-2CC5-B5E8-47CB71E85C51}"/>
                </a:ext>
              </a:extLst>
            </p:cNvPr>
            <p:cNvSpPr/>
            <p:nvPr/>
          </p:nvSpPr>
          <p:spPr>
            <a:xfrm>
              <a:off x="2322556" y="5113482"/>
              <a:ext cx="4879595" cy="1622679"/>
            </a:xfrm>
            <a:custGeom>
              <a:avLst/>
              <a:gdLst>
                <a:gd name="connsiteX0" fmla="*/ 900813 w 4879595"/>
                <a:gd name="connsiteY0" fmla="*/ 1344930 h 1622679"/>
                <a:gd name="connsiteX1" fmla="*/ 837948 w 4879595"/>
                <a:gd name="connsiteY1" fmla="*/ 1250061 h 1622679"/>
                <a:gd name="connsiteX2" fmla="*/ 713742 w 4879595"/>
                <a:gd name="connsiteY2" fmla="*/ 1059180 h 1622679"/>
                <a:gd name="connsiteX3" fmla="*/ 682500 w 4879595"/>
                <a:gd name="connsiteY3" fmla="*/ 1011555 h 1622679"/>
                <a:gd name="connsiteX4" fmla="*/ 651639 w 4879595"/>
                <a:gd name="connsiteY4" fmla="*/ 963549 h 1622679"/>
                <a:gd name="connsiteX5" fmla="*/ 529719 w 4879595"/>
                <a:gd name="connsiteY5" fmla="*/ 771906 h 1622679"/>
                <a:gd name="connsiteX6" fmla="*/ 468759 w 4879595"/>
                <a:gd name="connsiteY6" fmla="*/ 675513 h 1622679"/>
                <a:gd name="connsiteX7" fmla="*/ 315597 w 4879595"/>
                <a:gd name="connsiteY7" fmla="*/ 434721 h 1622679"/>
                <a:gd name="connsiteX8" fmla="*/ 223776 w 4879595"/>
                <a:gd name="connsiteY8" fmla="*/ 291846 h 1622679"/>
                <a:gd name="connsiteX9" fmla="*/ 162054 w 4879595"/>
                <a:gd name="connsiteY9" fmla="*/ 196215 h 1622679"/>
                <a:gd name="connsiteX10" fmla="*/ 99951 w 4879595"/>
                <a:gd name="connsiteY10" fmla="*/ 100584 h 1622679"/>
                <a:gd name="connsiteX11" fmla="*/ 67947 w 4879595"/>
                <a:gd name="connsiteY11" fmla="*/ 53721 h 1622679"/>
                <a:gd name="connsiteX12" fmla="*/ 47754 w 4879595"/>
                <a:gd name="connsiteY12" fmla="*/ 0 h 1622679"/>
                <a:gd name="connsiteX13" fmla="*/ 2034 w 4879595"/>
                <a:gd name="connsiteY13" fmla="*/ 37719 h 1622679"/>
                <a:gd name="connsiteX14" fmla="*/ 25656 w 4879595"/>
                <a:gd name="connsiteY14" fmla="*/ 92964 h 1622679"/>
                <a:gd name="connsiteX15" fmla="*/ 119763 w 4879595"/>
                <a:gd name="connsiteY15" fmla="*/ 248031 h 1622679"/>
                <a:gd name="connsiteX16" fmla="*/ 150624 w 4879595"/>
                <a:gd name="connsiteY16" fmla="*/ 299085 h 1622679"/>
                <a:gd name="connsiteX17" fmla="*/ 275973 w 4879595"/>
                <a:gd name="connsiteY17" fmla="*/ 505206 h 1622679"/>
                <a:gd name="connsiteX18" fmla="*/ 338838 w 4879595"/>
                <a:gd name="connsiteY18" fmla="*/ 608076 h 1622679"/>
                <a:gd name="connsiteX19" fmla="*/ 608586 w 4879595"/>
                <a:gd name="connsiteY19" fmla="*/ 1044321 h 1622679"/>
                <a:gd name="connsiteX20" fmla="*/ 785751 w 4879595"/>
                <a:gd name="connsiteY20" fmla="*/ 1322451 h 1622679"/>
                <a:gd name="connsiteX21" fmla="*/ 916815 w 4879595"/>
                <a:gd name="connsiteY21" fmla="*/ 1522857 h 1622679"/>
                <a:gd name="connsiteX22" fmla="*/ 982347 w 4879595"/>
                <a:gd name="connsiteY22" fmla="*/ 1622679 h 1622679"/>
                <a:gd name="connsiteX23" fmla="*/ 1035687 w 4879595"/>
                <a:gd name="connsiteY23" fmla="*/ 1596390 h 1622679"/>
                <a:gd name="connsiteX24" fmla="*/ 1087122 w 4879595"/>
                <a:gd name="connsiteY24" fmla="*/ 1570482 h 1622679"/>
                <a:gd name="connsiteX25" fmla="*/ 1189992 w 4879595"/>
                <a:gd name="connsiteY25" fmla="*/ 1519047 h 1622679"/>
                <a:gd name="connsiteX26" fmla="*/ 1345440 w 4879595"/>
                <a:gd name="connsiteY26" fmla="*/ 1441323 h 1622679"/>
                <a:gd name="connsiteX27" fmla="*/ 1396875 w 4879595"/>
                <a:gd name="connsiteY27" fmla="*/ 1415415 h 1622679"/>
                <a:gd name="connsiteX28" fmla="*/ 1501650 w 4879595"/>
                <a:gd name="connsiteY28" fmla="*/ 1363980 h 1622679"/>
                <a:gd name="connsiteX29" fmla="*/ 1606806 w 4879595"/>
                <a:gd name="connsiteY29" fmla="*/ 1314831 h 1622679"/>
                <a:gd name="connsiteX30" fmla="*/ 1713105 w 4879595"/>
                <a:gd name="connsiteY30" fmla="*/ 1266825 h 1622679"/>
                <a:gd name="connsiteX31" fmla="*/ 1819404 w 4879595"/>
                <a:gd name="connsiteY31" fmla="*/ 1218819 h 1622679"/>
                <a:gd name="connsiteX32" fmla="*/ 2269746 w 4879595"/>
                <a:gd name="connsiteY32" fmla="*/ 1050036 h 1622679"/>
                <a:gd name="connsiteX33" fmla="*/ 2511681 w 4879595"/>
                <a:gd name="connsiteY33" fmla="*/ 981075 h 1622679"/>
                <a:gd name="connsiteX34" fmla="*/ 2645793 w 4879595"/>
                <a:gd name="connsiteY34" fmla="*/ 961263 h 1622679"/>
                <a:gd name="connsiteX35" fmla="*/ 2797050 w 4879595"/>
                <a:gd name="connsiteY35" fmla="*/ 958977 h 1622679"/>
                <a:gd name="connsiteX36" fmla="*/ 3276729 w 4879595"/>
                <a:gd name="connsiteY36" fmla="*/ 818388 h 1622679"/>
                <a:gd name="connsiteX37" fmla="*/ 3320925 w 4879595"/>
                <a:gd name="connsiteY37" fmla="*/ 783717 h 1622679"/>
                <a:gd name="connsiteX38" fmla="*/ 3369693 w 4879595"/>
                <a:gd name="connsiteY38" fmla="*/ 755523 h 1622679"/>
                <a:gd name="connsiteX39" fmla="*/ 3989580 w 4879595"/>
                <a:gd name="connsiteY39" fmla="*/ 601218 h 1622679"/>
                <a:gd name="connsiteX40" fmla="*/ 4129788 w 4879595"/>
                <a:gd name="connsiteY40" fmla="*/ 587121 h 1622679"/>
                <a:gd name="connsiteX41" fmla="*/ 4271901 w 4879595"/>
                <a:gd name="connsiteY41" fmla="*/ 575310 h 1622679"/>
                <a:gd name="connsiteX42" fmla="*/ 4725672 w 4879595"/>
                <a:gd name="connsiteY42" fmla="*/ 565023 h 1622679"/>
                <a:gd name="connsiteX43" fmla="*/ 4879596 w 4879595"/>
                <a:gd name="connsiteY43" fmla="*/ 563499 h 1622679"/>
                <a:gd name="connsiteX44" fmla="*/ 4799586 w 4879595"/>
                <a:gd name="connsiteY44" fmla="*/ 428625 h 1622679"/>
                <a:gd name="connsiteX45" fmla="*/ 4735197 w 4879595"/>
                <a:gd name="connsiteY45" fmla="*/ 332232 h 1622679"/>
                <a:gd name="connsiteX46" fmla="*/ 4711956 w 4879595"/>
                <a:gd name="connsiteY46" fmla="*/ 300609 h 1622679"/>
                <a:gd name="connsiteX47" fmla="*/ 4734435 w 4879595"/>
                <a:gd name="connsiteY47" fmla="*/ 400050 h 1622679"/>
                <a:gd name="connsiteX48" fmla="*/ 4762248 w 4879595"/>
                <a:gd name="connsiteY48" fmla="*/ 491109 h 1622679"/>
                <a:gd name="connsiteX49" fmla="*/ 4160649 w 4879595"/>
                <a:gd name="connsiteY49" fmla="*/ 492252 h 1622679"/>
                <a:gd name="connsiteX50" fmla="*/ 4088259 w 4879595"/>
                <a:gd name="connsiteY50" fmla="*/ 496062 h 1622679"/>
                <a:gd name="connsiteX51" fmla="*/ 4015869 w 4879595"/>
                <a:gd name="connsiteY51" fmla="*/ 499110 h 1622679"/>
                <a:gd name="connsiteX52" fmla="*/ 3878328 w 4879595"/>
                <a:gd name="connsiteY52" fmla="*/ 511683 h 1622679"/>
                <a:gd name="connsiteX53" fmla="*/ 3623439 w 4879595"/>
                <a:gd name="connsiteY53" fmla="*/ 557022 h 1622679"/>
                <a:gd name="connsiteX54" fmla="*/ 3194433 w 4879595"/>
                <a:gd name="connsiteY54" fmla="*/ 731520 h 1622679"/>
                <a:gd name="connsiteX55" fmla="*/ 3145284 w 4879595"/>
                <a:gd name="connsiteY55" fmla="*/ 735711 h 1622679"/>
                <a:gd name="connsiteX56" fmla="*/ 3080895 w 4879595"/>
                <a:gd name="connsiteY56" fmla="*/ 724662 h 1622679"/>
                <a:gd name="connsiteX57" fmla="*/ 2732280 w 4879595"/>
                <a:gd name="connsiteY57" fmla="*/ 825627 h 1622679"/>
                <a:gd name="connsiteX58" fmla="*/ 2661414 w 4879595"/>
                <a:gd name="connsiteY58" fmla="*/ 869061 h 1622679"/>
                <a:gd name="connsiteX59" fmla="*/ 2261364 w 4879595"/>
                <a:gd name="connsiteY59" fmla="*/ 957834 h 1622679"/>
                <a:gd name="connsiteX60" fmla="*/ 2037717 w 4879595"/>
                <a:gd name="connsiteY60" fmla="*/ 1035177 h 1622679"/>
                <a:gd name="connsiteX61" fmla="*/ 1827024 w 4879595"/>
                <a:gd name="connsiteY61" fmla="*/ 1125093 h 1622679"/>
                <a:gd name="connsiteX62" fmla="*/ 1623570 w 4879595"/>
                <a:gd name="connsiteY62" fmla="*/ 1223772 h 1622679"/>
                <a:gd name="connsiteX63" fmla="*/ 1425450 w 4879595"/>
                <a:gd name="connsiteY63" fmla="*/ 1326642 h 1622679"/>
                <a:gd name="connsiteX64" fmla="*/ 1326390 w 4879595"/>
                <a:gd name="connsiteY64" fmla="*/ 1378839 h 1622679"/>
                <a:gd name="connsiteX65" fmla="*/ 1277241 w 4879595"/>
                <a:gd name="connsiteY65" fmla="*/ 1405128 h 1622679"/>
                <a:gd name="connsiteX66" fmla="*/ 1228854 w 4879595"/>
                <a:gd name="connsiteY66" fmla="*/ 1430655 h 1622679"/>
                <a:gd name="connsiteX67" fmla="*/ 1129413 w 4879595"/>
                <a:gd name="connsiteY67" fmla="*/ 1482471 h 1622679"/>
                <a:gd name="connsiteX68" fmla="*/ 1027686 w 4879595"/>
                <a:gd name="connsiteY68" fmla="*/ 1532001 h 1622679"/>
                <a:gd name="connsiteX69" fmla="*/ 900432 w 4879595"/>
                <a:gd name="connsiteY69" fmla="*/ 1344168 h 162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9595" h="1622679">
                  <a:moveTo>
                    <a:pt x="900813" y="1344930"/>
                  </a:moveTo>
                  <a:cubicBezTo>
                    <a:pt x="879858" y="1314069"/>
                    <a:pt x="859284" y="1281684"/>
                    <a:pt x="837948" y="1250061"/>
                  </a:cubicBezTo>
                  <a:cubicBezTo>
                    <a:pt x="796800" y="1187958"/>
                    <a:pt x="751842" y="1121664"/>
                    <a:pt x="713742" y="1059180"/>
                  </a:cubicBezTo>
                  <a:cubicBezTo>
                    <a:pt x="703455" y="1042416"/>
                    <a:pt x="692406" y="1028319"/>
                    <a:pt x="682500" y="1011555"/>
                  </a:cubicBezTo>
                  <a:cubicBezTo>
                    <a:pt x="672213" y="994410"/>
                    <a:pt x="661926" y="981075"/>
                    <a:pt x="651639" y="963549"/>
                  </a:cubicBezTo>
                  <a:cubicBezTo>
                    <a:pt x="612015" y="897255"/>
                    <a:pt x="569724" y="837438"/>
                    <a:pt x="529719" y="771906"/>
                  </a:cubicBezTo>
                  <a:cubicBezTo>
                    <a:pt x="509145" y="738759"/>
                    <a:pt x="489333" y="707898"/>
                    <a:pt x="468759" y="675513"/>
                  </a:cubicBezTo>
                  <a:cubicBezTo>
                    <a:pt x="419229" y="597789"/>
                    <a:pt x="365508" y="510159"/>
                    <a:pt x="315597" y="434721"/>
                  </a:cubicBezTo>
                  <a:cubicBezTo>
                    <a:pt x="285117" y="388239"/>
                    <a:pt x="254637" y="337566"/>
                    <a:pt x="223776" y="291846"/>
                  </a:cubicBezTo>
                  <a:cubicBezTo>
                    <a:pt x="203202" y="260985"/>
                    <a:pt x="181866" y="223647"/>
                    <a:pt x="162054" y="196215"/>
                  </a:cubicBezTo>
                  <a:cubicBezTo>
                    <a:pt x="140718" y="166497"/>
                    <a:pt x="120906" y="132969"/>
                    <a:pt x="99951" y="100584"/>
                  </a:cubicBezTo>
                  <a:cubicBezTo>
                    <a:pt x="89664" y="84582"/>
                    <a:pt x="78996" y="68580"/>
                    <a:pt x="67947" y="53721"/>
                  </a:cubicBezTo>
                  <a:cubicBezTo>
                    <a:pt x="36324" y="10287"/>
                    <a:pt x="49278" y="22098"/>
                    <a:pt x="47754" y="0"/>
                  </a:cubicBezTo>
                  <a:cubicBezTo>
                    <a:pt x="34800" y="4572"/>
                    <a:pt x="7368" y="28194"/>
                    <a:pt x="2034" y="37719"/>
                  </a:cubicBezTo>
                  <a:cubicBezTo>
                    <a:pt x="-6348" y="52959"/>
                    <a:pt x="13083" y="71247"/>
                    <a:pt x="25656" y="92964"/>
                  </a:cubicBezTo>
                  <a:cubicBezTo>
                    <a:pt x="55374" y="145542"/>
                    <a:pt x="90426" y="195834"/>
                    <a:pt x="119763" y="248031"/>
                  </a:cubicBezTo>
                  <a:cubicBezTo>
                    <a:pt x="130050" y="266319"/>
                    <a:pt x="139956" y="281559"/>
                    <a:pt x="150624" y="299085"/>
                  </a:cubicBezTo>
                  <a:cubicBezTo>
                    <a:pt x="190629" y="367665"/>
                    <a:pt x="237873" y="439293"/>
                    <a:pt x="275973" y="505206"/>
                  </a:cubicBezTo>
                  <a:cubicBezTo>
                    <a:pt x="295785" y="539877"/>
                    <a:pt x="317502" y="574548"/>
                    <a:pt x="338838" y="608076"/>
                  </a:cubicBezTo>
                  <a:cubicBezTo>
                    <a:pt x="429135" y="751713"/>
                    <a:pt x="516765" y="901446"/>
                    <a:pt x="608586" y="1044321"/>
                  </a:cubicBezTo>
                  <a:lnTo>
                    <a:pt x="785751" y="1322451"/>
                  </a:lnTo>
                  <a:cubicBezTo>
                    <a:pt x="829185" y="1387221"/>
                    <a:pt x="871857" y="1456944"/>
                    <a:pt x="916815" y="1522857"/>
                  </a:cubicBezTo>
                  <a:lnTo>
                    <a:pt x="982347" y="1622679"/>
                  </a:lnTo>
                  <a:lnTo>
                    <a:pt x="1035687" y="1596390"/>
                  </a:lnTo>
                  <a:cubicBezTo>
                    <a:pt x="1053594" y="1587627"/>
                    <a:pt x="1069596" y="1579626"/>
                    <a:pt x="1087122" y="1570482"/>
                  </a:cubicBezTo>
                  <a:cubicBezTo>
                    <a:pt x="1122174" y="1552575"/>
                    <a:pt x="1156083" y="1536954"/>
                    <a:pt x="1189992" y="1519047"/>
                  </a:cubicBezTo>
                  <a:cubicBezTo>
                    <a:pt x="1239141" y="1493139"/>
                    <a:pt x="1295529" y="1467612"/>
                    <a:pt x="1345440" y="1441323"/>
                  </a:cubicBezTo>
                  <a:cubicBezTo>
                    <a:pt x="1362966" y="1432179"/>
                    <a:pt x="1379349" y="1424559"/>
                    <a:pt x="1396875" y="1415415"/>
                  </a:cubicBezTo>
                  <a:cubicBezTo>
                    <a:pt x="1430784" y="1397508"/>
                    <a:pt x="1467360" y="1381506"/>
                    <a:pt x="1501650" y="1363980"/>
                  </a:cubicBezTo>
                  <a:cubicBezTo>
                    <a:pt x="1536321" y="1346454"/>
                    <a:pt x="1572135" y="1331976"/>
                    <a:pt x="1606806" y="1314831"/>
                  </a:cubicBezTo>
                  <a:cubicBezTo>
                    <a:pt x="1640715" y="1297686"/>
                    <a:pt x="1677672" y="1282065"/>
                    <a:pt x="1713105" y="1266825"/>
                  </a:cubicBezTo>
                  <a:cubicBezTo>
                    <a:pt x="1749300" y="1251204"/>
                    <a:pt x="1783590" y="1234440"/>
                    <a:pt x="1819404" y="1218819"/>
                  </a:cubicBezTo>
                  <a:cubicBezTo>
                    <a:pt x="1963803" y="1155954"/>
                    <a:pt x="2112774" y="1100328"/>
                    <a:pt x="2269746" y="1050036"/>
                  </a:cubicBezTo>
                  <a:cubicBezTo>
                    <a:pt x="2349375" y="1024509"/>
                    <a:pt x="2427861" y="1001649"/>
                    <a:pt x="2511681" y="981075"/>
                  </a:cubicBezTo>
                  <a:cubicBezTo>
                    <a:pt x="2565783" y="967740"/>
                    <a:pt x="2590929" y="961263"/>
                    <a:pt x="2645793" y="961263"/>
                  </a:cubicBezTo>
                  <a:cubicBezTo>
                    <a:pt x="2694942" y="960882"/>
                    <a:pt x="2749044" y="962025"/>
                    <a:pt x="2797050" y="958977"/>
                  </a:cubicBezTo>
                  <a:cubicBezTo>
                    <a:pt x="2982597" y="947547"/>
                    <a:pt x="3149094" y="905637"/>
                    <a:pt x="3276729" y="818388"/>
                  </a:cubicBezTo>
                  <a:cubicBezTo>
                    <a:pt x="3292731" y="807339"/>
                    <a:pt x="3306066" y="795528"/>
                    <a:pt x="3320925" y="783717"/>
                  </a:cubicBezTo>
                  <a:cubicBezTo>
                    <a:pt x="3335403" y="772287"/>
                    <a:pt x="3351786" y="763905"/>
                    <a:pt x="3369693" y="755523"/>
                  </a:cubicBezTo>
                  <a:cubicBezTo>
                    <a:pt x="3553716" y="669036"/>
                    <a:pt x="3786888" y="626364"/>
                    <a:pt x="3989580" y="601218"/>
                  </a:cubicBezTo>
                  <a:cubicBezTo>
                    <a:pt x="4035681" y="595503"/>
                    <a:pt x="4082544" y="591312"/>
                    <a:pt x="4129788" y="587121"/>
                  </a:cubicBezTo>
                  <a:cubicBezTo>
                    <a:pt x="4177032" y="582930"/>
                    <a:pt x="4224276" y="577596"/>
                    <a:pt x="4271901" y="575310"/>
                  </a:cubicBezTo>
                  <a:cubicBezTo>
                    <a:pt x="4422777" y="567309"/>
                    <a:pt x="4574415" y="565404"/>
                    <a:pt x="4725672" y="565023"/>
                  </a:cubicBezTo>
                  <a:cubicBezTo>
                    <a:pt x="4758819" y="565023"/>
                    <a:pt x="4851783" y="565404"/>
                    <a:pt x="4879596" y="563499"/>
                  </a:cubicBezTo>
                  <a:cubicBezTo>
                    <a:pt x="4874643" y="549783"/>
                    <a:pt x="4808349" y="442341"/>
                    <a:pt x="4799586" y="428625"/>
                  </a:cubicBezTo>
                  <a:cubicBezTo>
                    <a:pt x="4776345" y="391287"/>
                    <a:pt x="4757295" y="366141"/>
                    <a:pt x="4735197" y="332232"/>
                  </a:cubicBezTo>
                  <a:cubicBezTo>
                    <a:pt x="4731006" y="325755"/>
                    <a:pt x="4718052" y="304800"/>
                    <a:pt x="4711956" y="300609"/>
                  </a:cubicBezTo>
                  <a:cubicBezTo>
                    <a:pt x="4715004" y="330708"/>
                    <a:pt x="4726053" y="371475"/>
                    <a:pt x="4734435" y="400050"/>
                  </a:cubicBezTo>
                  <a:cubicBezTo>
                    <a:pt x="4740150" y="419100"/>
                    <a:pt x="4760724" y="477393"/>
                    <a:pt x="4762248" y="491109"/>
                  </a:cubicBezTo>
                  <a:cubicBezTo>
                    <a:pt x="4561842" y="496443"/>
                    <a:pt x="4361055" y="492252"/>
                    <a:pt x="4160649" y="492252"/>
                  </a:cubicBezTo>
                  <a:cubicBezTo>
                    <a:pt x="4135122" y="492252"/>
                    <a:pt x="4112643" y="494538"/>
                    <a:pt x="4088259" y="496062"/>
                  </a:cubicBezTo>
                  <a:cubicBezTo>
                    <a:pt x="4064256" y="497586"/>
                    <a:pt x="4039872" y="497586"/>
                    <a:pt x="4015869" y="499110"/>
                  </a:cubicBezTo>
                  <a:cubicBezTo>
                    <a:pt x="3969006" y="502539"/>
                    <a:pt x="3924429" y="505968"/>
                    <a:pt x="3878328" y="511683"/>
                  </a:cubicBezTo>
                  <a:cubicBezTo>
                    <a:pt x="3790698" y="522732"/>
                    <a:pt x="3705735" y="537210"/>
                    <a:pt x="3623439" y="557022"/>
                  </a:cubicBezTo>
                  <a:cubicBezTo>
                    <a:pt x="3484374" y="590169"/>
                    <a:pt x="3313686" y="657606"/>
                    <a:pt x="3194433" y="731520"/>
                  </a:cubicBezTo>
                  <a:cubicBezTo>
                    <a:pt x="3161667" y="751713"/>
                    <a:pt x="3178431" y="747903"/>
                    <a:pt x="3145284" y="735711"/>
                  </a:cubicBezTo>
                  <a:cubicBezTo>
                    <a:pt x="3125853" y="728853"/>
                    <a:pt x="3103755" y="725805"/>
                    <a:pt x="3080895" y="724662"/>
                  </a:cubicBezTo>
                  <a:cubicBezTo>
                    <a:pt x="2962023" y="718947"/>
                    <a:pt x="2810004" y="747141"/>
                    <a:pt x="2732280" y="825627"/>
                  </a:cubicBezTo>
                  <a:cubicBezTo>
                    <a:pt x="2687703" y="870585"/>
                    <a:pt x="2726946" y="861060"/>
                    <a:pt x="2661414" y="869061"/>
                  </a:cubicBezTo>
                  <a:cubicBezTo>
                    <a:pt x="2542542" y="883539"/>
                    <a:pt x="2369949" y="923163"/>
                    <a:pt x="2261364" y="957834"/>
                  </a:cubicBezTo>
                  <a:cubicBezTo>
                    <a:pt x="2183640" y="982599"/>
                    <a:pt x="2110488" y="1006221"/>
                    <a:pt x="2037717" y="1035177"/>
                  </a:cubicBezTo>
                  <a:cubicBezTo>
                    <a:pt x="1970280" y="1062228"/>
                    <a:pt x="1892175" y="1094994"/>
                    <a:pt x="1827024" y="1125093"/>
                  </a:cubicBezTo>
                  <a:cubicBezTo>
                    <a:pt x="1757301" y="1157478"/>
                    <a:pt x="1690245" y="1189101"/>
                    <a:pt x="1623570" y="1223772"/>
                  </a:cubicBezTo>
                  <a:cubicBezTo>
                    <a:pt x="1558419" y="1257681"/>
                    <a:pt x="1488696" y="1289685"/>
                    <a:pt x="1425450" y="1326642"/>
                  </a:cubicBezTo>
                  <a:cubicBezTo>
                    <a:pt x="1393446" y="1345311"/>
                    <a:pt x="1358394" y="1360932"/>
                    <a:pt x="1326390" y="1378839"/>
                  </a:cubicBezTo>
                  <a:cubicBezTo>
                    <a:pt x="1310769" y="1387602"/>
                    <a:pt x="1293624" y="1396746"/>
                    <a:pt x="1277241" y="1405128"/>
                  </a:cubicBezTo>
                  <a:cubicBezTo>
                    <a:pt x="1260858" y="1413510"/>
                    <a:pt x="1244856" y="1422654"/>
                    <a:pt x="1228854" y="1430655"/>
                  </a:cubicBezTo>
                  <a:lnTo>
                    <a:pt x="1129413" y="1482471"/>
                  </a:lnTo>
                  <a:cubicBezTo>
                    <a:pt x="1111506" y="1491996"/>
                    <a:pt x="1042926" y="1528953"/>
                    <a:pt x="1027686" y="1532001"/>
                  </a:cubicBezTo>
                  <a:lnTo>
                    <a:pt x="900432" y="1344168"/>
                  </a:lnTo>
                  <a:close/>
                </a:path>
              </a:pathLst>
            </a:custGeom>
            <a:solidFill>
              <a:srgbClr val="FEFEFE"/>
            </a:solidFill>
            <a:ln w="381"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8EA09D58-D3B7-F88F-DACF-0AC432A7ADD7}"/>
                </a:ext>
              </a:extLst>
            </p:cNvPr>
            <p:cNvSpPr/>
            <p:nvPr/>
          </p:nvSpPr>
          <p:spPr>
            <a:xfrm>
              <a:off x="3383770" y="5720235"/>
              <a:ext cx="1831848" cy="573203"/>
            </a:xfrm>
            <a:custGeom>
              <a:avLst/>
              <a:gdLst>
                <a:gd name="connsiteX0" fmla="*/ 197358 w 1831848"/>
                <a:gd name="connsiteY0" fmla="*/ 463475 h 573203"/>
                <a:gd name="connsiteX1" fmla="*/ 824103 w 1831848"/>
                <a:gd name="connsiteY1" fmla="*/ 175058 h 573203"/>
                <a:gd name="connsiteX2" fmla="*/ 1776984 w 1831848"/>
                <a:gd name="connsiteY2" fmla="*/ 96953 h 573203"/>
                <a:gd name="connsiteX3" fmla="*/ 1831848 w 1831848"/>
                <a:gd name="connsiteY3" fmla="*/ 104954 h 573203"/>
                <a:gd name="connsiteX4" fmla="*/ 1826514 w 1831848"/>
                <a:gd name="connsiteY4" fmla="*/ 100382 h 573203"/>
                <a:gd name="connsiteX5" fmla="*/ 1781556 w 1831848"/>
                <a:gd name="connsiteY5" fmla="*/ 77903 h 573203"/>
                <a:gd name="connsiteX6" fmla="*/ 1062990 w 1831848"/>
                <a:gd name="connsiteY6" fmla="*/ 53519 h 573203"/>
                <a:gd name="connsiteX7" fmla="*/ 724281 w 1831848"/>
                <a:gd name="connsiteY7" fmla="*/ 178106 h 573203"/>
                <a:gd name="connsiteX8" fmla="*/ 617982 w 1831848"/>
                <a:gd name="connsiteY8" fmla="*/ 226493 h 573203"/>
                <a:gd name="connsiteX9" fmla="*/ 360045 w 1831848"/>
                <a:gd name="connsiteY9" fmla="*/ 354509 h 573203"/>
                <a:gd name="connsiteX10" fmla="*/ 206883 w 1831848"/>
                <a:gd name="connsiteY10" fmla="*/ 433376 h 573203"/>
                <a:gd name="connsiteX11" fmla="*/ 104013 w 1831848"/>
                <a:gd name="connsiteY11" fmla="*/ 484811 h 573203"/>
                <a:gd name="connsiteX12" fmla="*/ 51816 w 1831848"/>
                <a:gd name="connsiteY12" fmla="*/ 509957 h 573203"/>
                <a:gd name="connsiteX13" fmla="*/ 0 w 1831848"/>
                <a:gd name="connsiteY13" fmla="*/ 535103 h 573203"/>
                <a:gd name="connsiteX14" fmla="*/ 0 w 1831848"/>
                <a:gd name="connsiteY14" fmla="*/ 573203 h 573203"/>
                <a:gd name="connsiteX15" fmla="*/ 196596 w 1831848"/>
                <a:gd name="connsiteY15" fmla="*/ 463856 h 57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1848" h="573203">
                  <a:moveTo>
                    <a:pt x="197358" y="463475"/>
                  </a:moveTo>
                  <a:cubicBezTo>
                    <a:pt x="394716" y="356033"/>
                    <a:pt x="610362" y="254687"/>
                    <a:pt x="824103" y="175058"/>
                  </a:cubicBezTo>
                  <a:cubicBezTo>
                    <a:pt x="1102614" y="71426"/>
                    <a:pt x="1482090" y="-23824"/>
                    <a:pt x="1776984" y="96953"/>
                  </a:cubicBezTo>
                  <a:cubicBezTo>
                    <a:pt x="1800225" y="106478"/>
                    <a:pt x="1810512" y="117527"/>
                    <a:pt x="1831848" y="104954"/>
                  </a:cubicBezTo>
                  <a:lnTo>
                    <a:pt x="1826514" y="100382"/>
                  </a:lnTo>
                  <a:cubicBezTo>
                    <a:pt x="1816608" y="93524"/>
                    <a:pt x="1791462" y="82094"/>
                    <a:pt x="1781556" y="77903"/>
                  </a:cubicBezTo>
                  <a:cubicBezTo>
                    <a:pt x="1535811" y="-26110"/>
                    <a:pt x="1319784" y="-17347"/>
                    <a:pt x="1062990" y="53519"/>
                  </a:cubicBezTo>
                  <a:cubicBezTo>
                    <a:pt x="944880" y="86285"/>
                    <a:pt x="834390" y="129338"/>
                    <a:pt x="724281" y="178106"/>
                  </a:cubicBezTo>
                  <a:lnTo>
                    <a:pt x="617982" y="226493"/>
                  </a:lnTo>
                  <a:cubicBezTo>
                    <a:pt x="549783" y="256592"/>
                    <a:pt x="430530" y="317933"/>
                    <a:pt x="360045" y="354509"/>
                  </a:cubicBezTo>
                  <a:lnTo>
                    <a:pt x="206883" y="433376"/>
                  </a:lnTo>
                  <a:cubicBezTo>
                    <a:pt x="171450" y="450902"/>
                    <a:pt x="139446" y="468428"/>
                    <a:pt x="104013" y="484811"/>
                  </a:cubicBezTo>
                  <a:cubicBezTo>
                    <a:pt x="86487" y="492812"/>
                    <a:pt x="69723" y="501194"/>
                    <a:pt x="51816" y="509957"/>
                  </a:cubicBezTo>
                  <a:cubicBezTo>
                    <a:pt x="35433" y="518339"/>
                    <a:pt x="14478" y="525959"/>
                    <a:pt x="0" y="535103"/>
                  </a:cubicBezTo>
                  <a:lnTo>
                    <a:pt x="0" y="573203"/>
                  </a:lnTo>
                  <a:lnTo>
                    <a:pt x="196596" y="463856"/>
                  </a:lnTo>
                  <a:close/>
                </a:path>
              </a:pathLst>
            </a:custGeom>
            <a:solidFill>
              <a:srgbClr val="FEFEFE"/>
            </a:solidFill>
            <a:ln w="381"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95E71871-7733-0D28-901E-DC2CE7D1D6F9}"/>
                </a:ext>
              </a:extLst>
            </p:cNvPr>
            <p:cNvSpPr/>
            <p:nvPr/>
          </p:nvSpPr>
          <p:spPr>
            <a:xfrm>
              <a:off x="5264767" y="5229248"/>
              <a:ext cx="1722882" cy="586797"/>
            </a:xfrm>
            <a:custGeom>
              <a:avLst/>
              <a:gdLst>
                <a:gd name="connsiteX0" fmla="*/ 0 w 1722882"/>
                <a:gd name="connsiteY0" fmla="*/ 586035 h 586797"/>
                <a:gd name="connsiteX1" fmla="*/ 18288 w 1722882"/>
                <a:gd name="connsiteY1" fmla="*/ 570033 h 586797"/>
                <a:gd name="connsiteX2" fmla="*/ 315468 w 1722882"/>
                <a:gd name="connsiteY2" fmla="*/ 334575 h 586797"/>
                <a:gd name="connsiteX3" fmla="*/ 1453515 w 1722882"/>
                <a:gd name="connsiteY3" fmla="*/ 53778 h 586797"/>
                <a:gd name="connsiteX4" fmla="*/ 1722882 w 1722882"/>
                <a:gd name="connsiteY4" fmla="*/ 38538 h 586797"/>
                <a:gd name="connsiteX5" fmla="*/ 1722501 w 1722882"/>
                <a:gd name="connsiteY5" fmla="*/ 57 h 586797"/>
                <a:gd name="connsiteX6" fmla="*/ 1598295 w 1722882"/>
                <a:gd name="connsiteY6" fmla="*/ 18345 h 586797"/>
                <a:gd name="connsiteX7" fmla="*/ 1215390 w 1722882"/>
                <a:gd name="connsiteY7" fmla="*/ 70161 h 586797"/>
                <a:gd name="connsiteX8" fmla="*/ 283845 w 1722882"/>
                <a:gd name="connsiteY8" fmla="*/ 293427 h 586797"/>
                <a:gd name="connsiteX9" fmla="*/ 149733 w 1722882"/>
                <a:gd name="connsiteY9" fmla="*/ 374961 h 586797"/>
                <a:gd name="connsiteX10" fmla="*/ 74676 w 1722882"/>
                <a:gd name="connsiteY10" fmla="*/ 444684 h 586797"/>
                <a:gd name="connsiteX11" fmla="*/ 17907 w 1722882"/>
                <a:gd name="connsiteY11" fmla="*/ 532695 h 586797"/>
                <a:gd name="connsiteX12" fmla="*/ 762 w 1722882"/>
                <a:gd name="connsiteY12" fmla="*/ 586797 h 58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882" h="586797">
                  <a:moveTo>
                    <a:pt x="0" y="586035"/>
                  </a:moveTo>
                  <a:cubicBezTo>
                    <a:pt x="9144" y="585654"/>
                    <a:pt x="12954" y="575748"/>
                    <a:pt x="18288" y="570033"/>
                  </a:cubicBezTo>
                  <a:cubicBezTo>
                    <a:pt x="102489" y="472878"/>
                    <a:pt x="197358" y="397440"/>
                    <a:pt x="315468" y="334575"/>
                  </a:cubicBezTo>
                  <a:cubicBezTo>
                    <a:pt x="649986" y="155505"/>
                    <a:pt x="1070229" y="82353"/>
                    <a:pt x="1453515" y="53778"/>
                  </a:cubicBezTo>
                  <a:cubicBezTo>
                    <a:pt x="1543431" y="46920"/>
                    <a:pt x="1632204" y="43491"/>
                    <a:pt x="1722882" y="38538"/>
                  </a:cubicBezTo>
                  <a:lnTo>
                    <a:pt x="1722501" y="57"/>
                  </a:lnTo>
                  <a:cubicBezTo>
                    <a:pt x="1710690" y="-1086"/>
                    <a:pt x="1618107" y="15297"/>
                    <a:pt x="1598295" y="18345"/>
                  </a:cubicBezTo>
                  <a:cubicBezTo>
                    <a:pt x="1474851" y="36633"/>
                    <a:pt x="1339977" y="53016"/>
                    <a:pt x="1215390" y="70161"/>
                  </a:cubicBezTo>
                  <a:cubicBezTo>
                    <a:pt x="920115" y="110166"/>
                    <a:pt x="546354" y="168078"/>
                    <a:pt x="283845" y="293427"/>
                  </a:cubicBezTo>
                  <a:cubicBezTo>
                    <a:pt x="238506" y="315144"/>
                    <a:pt x="187833" y="344481"/>
                    <a:pt x="149733" y="374961"/>
                  </a:cubicBezTo>
                  <a:lnTo>
                    <a:pt x="74676" y="444684"/>
                  </a:lnTo>
                  <a:cubicBezTo>
                    <a:pt x="52578" y="471354"/>
                    <a:pt x="32004" y="498786"/>
                    <a:pt x="17907" y="532695"/>
                  </a:cubicBezTo>
                  <a:cubicBezTo>
                    <a:pt x="13335" y="543363"/>
                    <a:pt x="381" y="575748"/>
                    <a:pt x="762" y="586797"/>
                  </a:cubicBezTo>
                  <a:close/>
                </a:path>
              </a:pathLst>
            </a:custGeom>
            <a:solidFill>
              <a:srgbClr val="FEFEFE"/>
            </a:solidFill>
            <a:ln w="381"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E01852D7-D969-C0B6-2C4D-098CB799F9F6}"/>
                </a:ext>
              </a:extLst>
            </p:cNvPr>
            <p:cNvSpPr/>
            <p:nvPr/>
          </p:nvSpPr>
          <p:spPr>
            <a:xfrm>
              <a:off x="3383389" y="5768751"/>
              <a:ext cx="1798320" cy="563168"/>
            </a:xfrm>
            <a:custGeom>
              <a:avLst/>
              <a:gdLst>
                <a:gd name="connsiteX0" fmla="*/ 0 w 1798320"/>
                <a:gd name="connsiteY0" fmla="*/ 562787 h 563168"/>
                <a:gd name="connsiteX1" fmla="*/ 48387 w 1798320"/>
                <a:gd name="connsiteY1" fmla="*/ 535736 h 563168"/>
                <a:gd name="connsiteX2" fmla="*/ 804291 w 1798320"/>
                <a:gd name="connsiteY2" fmla="*/ 170357 h 563168"/>
                <a:gd name="connsiteX3" fmla="*/ 1273683 w 1798320"/>
                <a:gd name="connsiteY3" fmla="*/ 41579 h 563168"/>
                <a:gd name="connsiteX4" fmla="*/ 1772031 w 1798320"/>
                <a:gd name="connsiteY4" fmla="*/ 69011 h 563168"/>
                <a:gd name="connsiteX5" fmla="*/ 1796415 w 1798320"/>
                <a:gd name="connsiteY5" fmla="*/ 67487 h 563168"/>
                <a:gd name="connsiteX6" fmla="*/ 1798320 w 1798320"/>
                <a:gd name="connsiteY6" fmla="*/ 66725 h 563168"/>
                <a:gd name="connsiteX7" fmla="*/ 1687830 w 1798320"/>
                <a:gd name="connsiteY7" fmla="*/ 26339 h 563168"/>
                <a:gd name="connsiteX8" fmla="*/ 191643 w 1798320"/>
                <a:gd name="connsiteY8" fmla="*/ 427913 h 563168"/>
                <a:gd name="connsiteX9" fmla="*/ 381 w 1798320"/>
                <a:gd name="connsiteY9" fmla="*/ 536117 h 563168"/>
                <a:gd name="connsiteX10" fmla="*/ 381 w 1798320"/>
                <a:gd name="connsiteY10" fmla="*/ 563168 h 5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8320" h="563168">
                  <a:moveTo>
                    <a:pt x="0" y="562787"/>
                  </a:moveTo>
                  <a:cubicBezTo>
                    <a:pt x="13716" y="557072"/>
                    <a:pt x="34290" y="543356"/>
                    <a:pt x="48387" y="535736"/>
                  </a:cubicBezTo>
                  <a:cubicBezTo>
                    <a:pt x="288417" y="399719"/>
                    <a:pt x="543687" y="267131"/>
                    <a:pt x="804291" y="170357"/>
                  </a:cubicBezTo>
                  <a:cubicBezTo>
                    <a:pt x="951738" y="115493"/>
                    <a:pt x="1105281" y="67868"/>
                    <a:pt x="1273683" y="41579"/>
                  </a:cubicBezTo>
                  <a:cubicBezTo>
                    <a:pt x="1429512" y="17195"/>
                    <a:pt x="1620012" y="15290"/>
                    <a:pt x="1772031" y="69011"/>
                  </a:cubicBezTo>
                  <a:cubicBezTo>
                    <a:pt x="1783080" y="72821"/>
                    <a:pt x="1783080" y="72821"/>
                    <a:pt x="1796415" y="67487"/>
                  </a:cubicBezTo>
                  <a:lnTo>
                    <a:pt x="1798320" y="66725"/>
                  </a:lnTo>
                  <a:cubicBezTo>
                    <a:pt x="1779270" y="53771"/>
                    <a:pt x="1715643" y="33578"/>
                    <a:pt x="1687830" y="26339"/>
                  </a:cubicBezTo>
                  <a:cubicBezTo>
                    <a:pt x="1231011" y="-91390"/>
                    <a:pt x="597027" y="211124"/>
                    <a:pt x="191643" y="427913"/>
                  </a:cubicBezTo>
                  <a:cubicBezTo>
                    <a:pt x="177927" y="435152"/>
                    <a:pt x="9144" y="527735"/>
                    <a:pt x="381" y="536117"/>
                  </a:cubicBezTo>
                  <a:lnTo>
                    <a:pt x="381" y="563168"/>
                  </a:lnTo>
                  <a:close/>
                </a:path>
              </a:pathLst>
            </a:custGeom>
            <a:solidFill>
              <a:srgbClr val="FEFEFE"/>
            </a:solidFill>
            <a:ln w="381"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8196FB43-4469-41CD-6841-AC1C8D214494}"/>
                </a:ext>
              </a:extLst>
            </p:cNvPr>
            <p:cNvSpPr/>
            <p:nvPr/>
          </p:nvSpPr>
          <p:spPr>
            <a:xfrm>
              <a:off x="2447939" y="4919172"/>
              <a:ext cx="906208" cy="1378458"/>
            </a:xfrm>
            <a:custGeom>
              <a:avLst/>
              <a:gdLst>
                <a:gd name="connsiteX0" fmla="*/ 15335 w 906208"/>
                <a:gd name="connsiteY0" fmla="*/ 0 h 1378458"/>
                <a:gd name="connsiteX1" fmla="*/ 857 w 906208"/>
                <a:gd name="connsiteY1" fmla="*/ 22860 h 1378458"/>
                <a:gd name="connsiteX2" fmla="*/ 10382 w 906208"/>
                <a:gd name="connsiteY2" fmla="*/ 45339 h 1378458"/>
                <a:gd name="connsiteX3" fmla="*/ 328136 w 906208"/>
                <a:gd name="connsiteY3" fmla="*/ 519303 h 1378458"/>
                <a:gd name="connsiteX4" fmla="*/ 442817 w 906208"/>
                <a:gd name="connsiteY4" fmla="*/ 690753 h 1378458"/>
                <a:gd name="connsiteX5" fmla="*/ 558260 w 906208"/>
                <a:gd name="connsiteY5" fmla="*/ 862965 h 1378458"/>
                <a:gd name="connsiteX6" fmla="*/ 905351 w 906208"/>
                <a:gd name="connsiteY6" fmla="*/ 1378458 h 1378458"/>
                <a:gd name="connsiteX7" fmla="*/ 905732 w 906208"/>
                <a:gd name="connsiteY7" fmla="*/ 1343787 h 1378458"/>
                <a:gd name="connsiteX8" fmla="*/ 892397 w 906208"/>
                <a:gd name="connsiteY8" fmla="*/ 1322070 h 1378458"/>
                <a:gd name="connsiteX9" fmla="*/ 15335 w 906208"/>
                <a:gd name="connsiteY9" fmla="*/ 0 h 137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208" h="1378458">
                  <a:moveTo>
                    <a:pt x="15335" y="0"/>
                  </a:moveTo>
                  <a:cubicBezTo>
                    <a:pt x="11144" y="4191"/>
                    <a:pt x="3143" y="16764"/>
                    <a:pt x="857" y="22860"/>
                  </a:cubicBezTo>
                  <a:cubicBezTo>
                    <a:pt x="-2572" y="31242"/>
                    <a:pt x="5048" y="37719"/>
                    <a:pt x="10382" y="45339"/>
                  </a:cubicBezTo>
                  <a:lnTo>
                    <a:pt x="328136" y="519303"/>
                  </a:lnTo>
                  <a:cubicBezTo>
                    <a:pt x="366617" y="576453"/>
                    <a:pt x="404717" y="633222"/>
                    <a:pt x="442817" y="690753"/>
                  </a:cubicBezTo>
                  <a:cubicBezTo>
                    <a:pt x="481298" y="748665"/>
                    <a:pt x="520160" y="806196"/>
                    <a:pt x="558260" y="862965"/>
                  </a:cubicBezTo>
                  <a:cubicBezTo>
                    <a:pt x="580358" y="895731"/>
                    <a:pt x="897350" y="1372743"/>
                    <a:pt x="905351" y="1378458"/>
                  </a:cubicBezTo>
                  <a:cubicBezTo>
                    <a:pt x="903065" y="1367409"/>
                    <a:pt x="907637" y="1355217"/>
                    <a:pt x="905732" y="1343787"/>
                  </a:cubicBezTo>
                  <a:cubicBezTo>
                    <a:pt x="904970" y="1338453"/>
                    <a:pt x="895826" y="1327404"/>
                    <a:pt x="892397" y="1322070"/>
                  </a:cubicBezTo>
                  <a:cubicBezTo>
                    <a:pt x="799433" y="1180719"/>
                    <a:pt x="23336" y="8001"/>
                    <a:pt x="15335" y="0"/>
                  </a:cubicBezTo>
                  <a:close/>
                </a:path>
              </a:pathLst>
            </a:custGeom>
            <a:solidFill>
              <a:srgbClr val="FEFEFE"/>
            </a:solidFill>
            <a:ln w="381"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9003799C-EB1F-0018-A92F-D2428E7163E9}"/>
                </a:ext>
              </a:extLst>
            </p:cNvPr>
            <p:cNvSpPr/>
            <p:nvPr/>
          </p:nvSpPr>
          <p:spPr>
            <a:xfrm>
              <a:off x="5281912" y="5275407"/>
              <a:ext cx="1708009" cy="538370"/>
            </a:xfrm>
            <a:custGeom>
              <a:avLst/>
              <a:gdLst>
                <a:gd name="connsiteX0" fmla="*/ 0 w 1708009"/>
                <a:gd name="connsiteY0" fmla="*/ 538353 h 538370"/>
                <a:gd name="connsiteX1" fmla="*/ 41910 w 1708009"/>
                <a:gd name="connsiteY1" fmla="*/ 509778 h 538370"/>
                <a:gd name="connsiteX2" fmla="*/ 59817 w 1708009"/>
                <a:gd name="connsiteY2" fmla="*/ 492252 h 538370"/>
                <a:gd name="connsiteX3" fmla="*/ 77724 w 1708009"/>
                <a:gd name="connsiteY3" fmla="*/ 476250 h 538370"/>
                <a:gd name="connsiteX4" fmla="*/ 115062 w 1708009"/>
                <a:gd name="connsiteY4" fmla="*/ 444627 h 538370"/>
                <a:gd name="connsiteX5" fmla="*/ 1576197 w 1708009"/>
                <a:gd name="connsiteY5" fmla="*/ 30480 h 538370"/>
                <a:gd name="connsiteX6" fmla="*/ 1707642 w 1708009"/>
                <a:gd name="connsiteY6" fmla="*/ 23622 h 538370"/>
                <a:gd name="connsiteX7" fmla="*/ 1706118 w 1708009"/>
                <a:gd name="connsiteY7" fmla="*/ 0 h 538370"/>
                <a:gd name="connsiteX8" fmla="*/ 716661 w 1708009"/>
                <a:gd name="connsiteY8" fmla="*/ 132588 h 538370"/>
                <a:gd name="connsiteX9" fmla="*/ 312420 w 1708009"/>
                <a:gd name="connsiteY9" fmla="*/ 289560 h 538370"/>
                <a:gd name="connsiteX10" fmla="*/ 15240 w 1708009"/>
                <a:gd name="connsiteY10" fmla="*/ 520065 h 538370"/>
                <a:gd name="connsiteX11" fmla="*/ 0 w 1708009"/>
                <a:gd name="connsiteY11" fmla="*/ 538353 h 53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009" h="538370">
                  <a:moveTo>
                    <a:pt x="0" y="538353"/>
                  </a:moveTo>
                  <a:cubicBezTo>
                    <a:pt x="19050" y="538734"/>
                    <a:pt x="18288" y="533019"/>
                    <a:pt x="41910" y="509778"/>
                  </a:cubicBezTo>
                  <a:cubicBezTo>
                    <a:pt x="49149" y="502920"/>
                    <a:pt x="52578" y="498729"/>
                    <a:pt x="59817" y="492252"/>
                  </a:cubicBezTo>
                  <a:cubicBezTo>
                    <a:pt x="65913" y="486918"/>
                    <a:pt x="71247" y="481584"/>
                    <a:pt x="77724" y="476250"/>
                  </a:cubicBezTo>
                  <a:cubicBezTo>
                    <a:pt x="90678" y="465582"/>
                    <a:pt x="101346" y="455676"/>
                    <a:pt x="115062" y="444627"/>
                  </a:cubicBezTo>
                  <a:cubicBezTo>
                    <a:pt x="485775" y="142494"/>
                    <a:pt x="1102995" y="58674"/>
                    <a:pt x="1576197" y="30480"/>
                  </a:cubicBezTo>
                  <a:cubicBezTo>
                    <a:pt x="1594104" y="29337"/>
                    <a:pt x="1700784" y="26289"/>
                    <a:pt x="1707642" y="23622"/>
                  </a:cubicBezTo>
                  <a:cubicBezTo>
                    <a:pt x="1708404" y="14478"/>
                    <a:pt x="1708023" y="8763"/>
                    <a:pt x="1706118" y="0"/>
                  </a:cubicBezTo>
                  <a:cubicBezTo>
                    <a:pt x="1375029" y="11049"/>
                    <a:pt x="1016889" y="48006"/>
                    <a:pt x="716661" y="132588"/>
                  </a:cubicBezTo>
                  <a:cubicBezTo>
                    <a:pt x="581406" y="170688"/>
                    <a:pt x="432435" y="222123"/>
                    <a:pt x="312420" y="289560"/>
                  </a:cubicBezTo>
                  <a:cubicBezTo>
                    <a:pt x="185928" y="360426"/>
                    <a:pt x="106299" y="417957"/>
                    <a:pt x="15240" y="520065"/>
                  </a:cubicBezTo>
                  <a:cubicBezTo>
                    <a:pt x="10287" y="525399"/>
                    <a:pt x="4572" y="531495"/>
                    <a:pt x="0" y="538353"/>
                  </a:cubicBezTo>
                  <a:close/>
                </a:path>
              </a:pathLst>
            </a:custGeom>
            <a:solidFill>
              <a:srgbClr val="FEFEFE"/>
            </a:solidFill>
            <a:ln w="381"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2CC3B20B-4EF7-A516-0F84-0BAF2C0F04C3}"/>
                </a:ext>
              </a:extLst>
            </p:cNvPr>
            <p:cNvSpPr/>
            <p:nvPr/>
          </p:nvSpPr>
          <p:spPr>
            <a:xfrm>
              <a:off x="3382246" y="5800930"/>
              <a:ext cx="1770126" cy="561850"/>
            </a:xfrm>
            <a:custGeom>
              <a:avLst/>
              <a:gdLst>
                <a:gd name="connsiteX0" fmla="*/ 381 w 1770126"/>
                <a:gd name="connsiteY0" fmla="*/ 561850 h 561850"/>
                <a:gd name="connsiteX1" fmla="*/ 47244 w 1770126"/>
                <a:gd name="connsiteY1" fmla="*/ 535180 h 561850"/>
                <a:gd name="connsiteX2" fmla="*/ 381381 w 1770126"/>
                <a:gd name="connsiteY2" fmla="*/ 356491 h 561850"/>
                <a:gd name="connsiteX3" fmla="*/ 1243965 w 1770126"/>
                <a:gd name="connsiteY3" fmla="*/ 44452 h 561850"/>
                <a:gd name="connsiteX4" fmla="*/ 1649349 w 1770126"/>
                <a:gd name="connsiteY4" fmla="*/ 27688 h 561850"/>
                <a:gd name="connsiteX5" fmla="*/ 1712976 w 1770126"/>
                <a:gd name="connsiteY5" fmla="*/ 38356 h 561850"/>
                <a:gd name="connsiteX6" fmla="*/ 1765554 w 1770126"/>
                <a:gd name="connsiteY6" fmla="*/ 46357 h 561850"/>
                <a:gd name="connsiteX7" fmla="*/ 1770126 w 1770126"/>
                <a:gd name="connsiteY7" fmla="*/ 43690 h 561850"/>
                <a:gd name="connsiteX8" fmla="*/ 1517904 w 1770126"/>
                <a:gd name="connsiteY8" fmla="*/ 637 h 561850"/>
                <a:gd name="connsiteX9" fmla="*/ 188214 w 1770126"/>
                <a:gd name="connsiteY9" fmla="*/ 434977 h 561850"/>
                <a:gd name="connsiteX10" fmla="*/ 0 w 1770126"/>
                <a:gd name="connsiteY10" fmla="*/ 541276 h 561850"/>
                <a:gd name="connsiteX11" fmla="*/ 381 w 1770126"/>
                <a:gd name="connsiteY11" fmla="*/ 561850 h 56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26" h="561850">
                  <a:moveTo>
                    <a:pt x="381" y="561850"/>
                  </a:moveTo>
                  <a:cubicBezTo>
                    <a:pt x="15621" y="554230"/>
                    <a:pt x="32004" y="543943"/>
                    <a:pt x="47244" y="535180"/>
                  </a:cubicBezTo>
                  <a:cubicBezTo>
                    <a:pt x="153543" y="473839"/>
                    <a:pt x="271653" y="410974"/>
                    <a:pt x="381381" y="356491"/>
                  </a:cubicBezTo>
                  <a:cubicBezTo>
                    <a:pt x="645414" y="225427"/>
                    <a:pt x="947166" y="98935"/>
                    <a:pt x="1243965" y="44452"/>
                  </a:cubicBezTo>
                  <a:cubicBezTo>
                    <a:pt x="1373505" y="20830"/>
                    <a:pt x="1515999" y="10162"/>
                    <a:pt x="1649349" y="27688"/>
                  </a:cubicBezTo>
                  <a:cubicBezTo>
                    <a:pt x="1671066" y="30736"/>
                    <a:pt x="1691259" y="33784"/>
                    <a:pt x="1712976" y="38356"/>
                  </a:cubicBezTo>
                  <a:cubicBezTo>
                    <a:pt x="1730883" y="42166"/>
                    <a:pt x="1755267" y="50929"/>
                    <a:pt x="1765554" y="46357"/>
                  </a:cubicBezTo>
                  <a:lnTo>
                    <a:pt x="1770126" y="43690"/>
                  </a:lnTo>
                  <a:cubicBezTo>
                    <a:pt x="1686306" y="18163"/>
                    <a:pt x="1613535" y="4066"/>
                    <a:pt x="1517904" y="637"/>
                  </a:cubicBezTo>
                  <a:cubicBezTo>
                    <a:pt x="1090041" y="-14222"/>
                    <a:pt x="555879" y="233809"/>
                    <a:pt x="188214" y="434977"/>
                  </a:cubicBezTo>
                  <a:cubicBezTo>
                    <a:pt x="173355" y="442978"/>
                    <a:pt x="10287" y="532513"/>
                    <a:pt x="0" y="541276"/>
                  </a:cubicBezTo>
                  <a:lnTo>
                    <a:pt x="381" y="561850"/>
                  </a:lnTo>
                  <a:close/>
                </a:path>
              </a:pathLst>
            </a:custGeom>
            <a:solidFill>
              <a:srgbClr val="FEFEFE"/>
            </a:solidFill>
            <a:ln w="381"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B94EBC49-EDCD-D058-CBB3-F6BC30A5A381}"/>
                </a:ext>
              </a:extLst>
            </p:cNvPr>
            <p:cNvSpPr/>
            <p:nvPr/>
          </p:nvSpPr>
          <p:spPr>
            <a:xfrm>
              <a:off x="5440027" y="5483311"/>
              <a:ext cx="1583817" cy="330269"/>
            </a:xfrm>
            <a:custGeom>
              <a:avLst/>
              <a:gdLst>
                <a:gd name="connsiteX0" fmla="*/ 0 w 1583817"/>
                <a:gd name="connsiteY0" fmla="*/ 329687 h 330269"/>
                <a:gd name="connsiteX1" fmla="*/ 36195 w 1583817"/>
                <a:gd name="connsiteY1" fmla="*/ 307970 h 330269"/>
                <a:gd name="connsiteX2" fmla="*/ 308991 w 1583817"/>
                <a:gd name="connsiteY2" fmla="*/ 167381 h 330269"/>
                <a:gd name="connsiteX3" fmla="*/ 1583817 w 1583817"/>
                <a:gd name="connsiteY3" fmla="*/ 26411 h 330269"/>
                <a:gd name="connsiteX4" fmla="*/ 1577721 w 1583817"/>
                <a:gd name="connsiteY4" fmla="*/ 1265 h 330269"/>
                <a:gd name="connsiteX5" fmla="*/ 1576959 w 1583817"/>
                <a:gd name="connsiteY5" fmla="*/ 122 h 330269"/>
                <a:gd name="connsiteX6" fmla="*/ 1346835 w 1583817"/>
                <a:gd name="connsiteY6" fmla="*/ 8504 h 330269"/>
                <a:gd name="connsiteX7" fmla="*/ 296418 w 1583817"/>
                <a:gd name="connsiteY7" fmla="*/ 148712 h 330269"/>
                <a:gd name="connsiteX8" fmla="*/ 31623 w 1583817"/>
                <a:gd name="connsiteY8" fmla="*/ 300350 h 330269"/>
                <a:gd name="connsiteX9" fmla="*/ 0 w 1583817"/>
                <a:gd name="connsiteY9" fmla="*/ 329687 h 33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817" h="330269">
                  <a:moveTo>
                    <a:pt x="0" y="329687"/>
                  </a:moveTo>
                  <a:cubicBezTo>
                    <a:pt x="13335" y="332735"/>
                    <a:pt x="17526" y="323591"/>
                    <a:pt x="36195" y="307970"/>
                  </a:cubicBezTo>
                  <a:cubicBezTo>
                    <a:pt x="111252" y="245486"/>
                    <a:pt x="215265" y="198242"/>
                    <a:pt x="308991" y="167381"/>
                  </a:cubicBezTo>
                  <a:cubicBezTo>
                    <a:pt x="670941" y="48890"/>
                    <a:pt x="1202055" y="28697"/>
                    <a:pt x="1583817" y="26411"/>
                  </a:cubicBezTo>
                  <a:cubicBezTo>
                    <a:pt x="1583055" y="16886"/>
                    <a:pt x="1577721" y="1265"/>
                    <a:pt x="1577721" y="1265"/>
                  </a:cubicBezTo>
                  <a:cubicBezTo>
                    <a:pt x="1577721" y="503"/>
                    <a:pt x="1577340" y="503"/>
                    <a:pt x="1576959" y="122"/>
                  </a:cubicBezTo>
                  <a:cubicBezTo>
                    <a:pt x="1533525" y="-1021"/>
                    <a:pt x="1399794" y="6218"/>
                    <a:pt x="1346835" y="8504"/>
                  </a:cubicBezTo>
                  <a:cubicBezTo>
                    <a:pt x="1034796" y="20696"/>
                    <a:pt x="576453" y="40889"/>
                    <a:pt x="296418" y="148712"/>
                  </a:cubicBezTo>
                  <a:cubicBezTo>
                    <a:pt x="187071" y="190622"/>
                    <a:pt x="117729" y="231389"/>
                    <a:pt x="31623" y="300350"/>
                  </a:cubicBezTo>
                  <a:lnTo>
                    <a:pt x="0" y="329687"/>
                  </a:lnTo>
                  <a:close/>
                </a:path>
              </a:pathLst>
            </a:custGeom>
            <a:solidFill>
              <a:srgbClr val="FEFEFE"/>
            </a:solidFill>
            <a:ln w="381"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652A6C1-303A-03C7-8660-F13F89A0B312}"/>
                </a:ext>
              </a:extLst>
            </p:cNvPr>
            <p:cNvSpPr/>
            <p:nvPr/>
          </p:nvSpPr>
          <p:spPr>
            <a:xfrm>
              <a:off x="3375388" y="5922546"/>
              <a:ext cx="1640967" cy="679121"/>
            </a:xfrm>
            <a:custGeom>
              <a:avLst/>
              <a:gdLst>
                <a:gd name="connsiteX0" fmla="*/ 381 w 1640967"/>
                <a:gd name="connsiteY0" fmla="*/ 679122 h 679121"/>
                <a:gd name="connsiteX1" fmla="*/ 92202 w 1640967"/>
                <a:gd name="connsiteY1" fmla="*/ 626925 h 679121"/>
                <a:gd name="connsiteX2" fmla="*/ 367665 w 1640967"/>
                <a:gd name="connsiteY2" fmla="*/ 468048 h 679121"/>
                <a:gd name="connsiteX3" fmla="*/ 1378458 w 1640967"/>
                <a:gd name="connsiteY3" fmla="*/ 34089 h 679121"/>
                <a:gd name="connsiteX4" fmla="*/ 1638300 w 1640967"/>
                <a:gd name="connsiteY4" fmla="*/ 21516 h 679121"/>
                <a:gd name="connsiteX5" fmla="*/ 1640967 w 1640967"/>
                <a:gd name="connsiteY5" fmla="*/ 16563 h 679121"/>
                <a:gd name="connsiteX6" fmla="*/ 1634490 w 1640967"/>
                <a:gd name="connsiteY6" fmla="*/ 11991 h 679121"/>
                <a:gd name="connsiteX7" fmla="*/ 1612011 w 1640967"/>
                <a:gd name="connsiteY7" fmla="*/ 7419 h 679121"/>
                <a:gd name="connsiteX8" fmla="*/ 1510665 w 1640967"/>
                <a:gd name="connsiteY8" fmla="*/ 180 h 679121"/>
                <a:gd name="connsiteX9" fmla="*/ 1379220 w 1640967"/>
                <a:gd name="connsiteY9" fmla="*/ 14658 h 679121"/>
                <a:gd name="connsiteX10" fmla="*/ 365760 w 1640967"/>
                <a:gd name="connsiteY10" fmla="*/ 445569 h 679121"/>
                <a:gd name="connsiteX11" fmla="*/ 91059 w 1640967"/>
                <a:gd name="connsiteY11" fmla="*/ 605208 h 679121"/>
                <a:gd name="connsiteX12" fmla="*/ 45720 w 1640967"/>
                <a:gd name="connsiteY12" fmla="*/ 632259 h 679121"/>
                <a:gd name="connsiteX13" fmla="*/ 1143 w 1640967"/>
                <a:gd name="connsiteY13" fmla="*/ 658929 h 679121"/>
                <a:gd name="connsiteX14" fmla="*/ 0 w 1640967"/>
                <a:gd name="connsiteY14" fmla="*/ 679122 h 67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0967" h="679121">
                  <a:moveTo>
                    <a:pt x="381" y="679122"/>
                  </a:moveTo>
                  <a:cubicBezTo>
                    <a:pt x="31242" y="665787"/>
                    <a:pt x="63246" y="644070"/>
                    <a:pt x="92202" y="626925"/>
                  </a:cubicBezTo>
                  <a:cubicBezTo>
                    <a:pt x="180975" y="574347"/>
                    <a:pt x="278130" y="517197"/>
                    <a:pt x="367665" y="468048"/>
                  </a:cubicBezTo>
                  <a:cubicBezTo>
                    <a:pt x="660654" y="308028"/>
                    <a:pt x="1055751" y="98859"/>
                    <a:pt x="1378458" y="34089"/>
                  </a:cubicBezTo>
                  <a:cubicBezTo>
                    <a:pt x="1446276" y="20373"/>
                    <a:pt x="1570482" y="3228"/>
                    <a:pt x="1638300" y="21516"/>
                  </a:cubicBezTo>
                  <a:cubicBezTo>
                    <a:pt x="1639062" y="16563"/>
                    <a:pt x="1634490" y="21516"/>
                    <a:pt x="1640967" y="16563"/>
                  </a:cubicBezTo>
                  <a:cubicBezTo>
                    <a:pt x="1637919" y="12753"/>
                    <a:pt x="1644015" y="15039"/>
                    <a:pt x="1634490" y="11991"/>
                  </a:cubicBezTo>
                  <a:lnTo>
                    <a:pt x="1612011" y="7419"/>
                  </a:lnTo>
                  <a:cubicBezTo>
                    <a:pt x="1578864" y="942"/>
                    <a:pt x="1544574" y="-582"/>
                    <a:pt x="1510665" y="180"/>
                  </a:cubicBezTo>
                  <a:cubicBezTo>
                    <a:pt x="1465707" y="942"/>
                    <a:pt x="1422273" y="6657"/>
                    <a:pt x="1379220" y="14658"/>
                  </a:cubicBezTo>
                  <a:cubicBezTo>
                    <a:pt x="1058037" y="72951"/>
                    <a:pt x="647700" y="290121"/>
                    <a:pt x="365760" y="445569"/>
                  </a:cubicBezTo>
                  <a:cubicBezTo>
                    <a:pt x="274320" y="495861"/>
                    <a:pt x="180594" y="551868"/>
                    <a:pt x="91059" y="605208"/>
                  </a:cubicBezTo>
                  <a:cubicBezTo>
                    <a:pt x="75438" y="614352"/>
                    <a:pt x="61341" y="622734"/>
                    <a:pt x="45720" y="632259"/>
                  </a:cubicBezTo>
                  <a:cubicBezTo>
                    <a:pt x="32385" y="640260"/>
                    <a:pt x="14859" y="652452"/>
                    <a:pt x="1143" y="658929"/>
                  </a:cubicBezTo>
                  <a:lnTo>
                    <a:pt x="0" y="679122"/>
                  </a:lnTo>
                  <a:close/>
                </a:path>
              </a:pathLst>
            </a:custGeom>
            <a:solidFill>
              <a:srgbClr val="FEFEFE"/>
            </a:solidFill>
            <a:ln w="381"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91632872-F9AE-5DA0-E12C-699516716A91}"/>
                </a:ext>
              </a:extLst>
            </p:cNvPr>
            <p:cNvSpPr/>
            <p:nvPr/>
          </p:nvSpPr>
          <p:spPr>
            <a:xfrm>
              <a:off x="2402693" y="5094813"/>
              <a:ext cx="947944" cy="1431417"/>
            </a:xfrm>
            <a:custGeom>
              <a:avLst/>
              <a:gdLst>
                <a:gd name="connsiteX0" fmla="*/ 606172 w 947944"/>
                <a:gd name="connsiteY0" fmla="*/ 881253 h 1431417"/>
                <a:gd name="connsiteX1" fmla="*/ 424435 w 947944"/>
                <a:gd name="connsiteY1" fmla="*/ 615696 h 1431417"/>
                <a:gd name="connsiteX2" fmla="*/ 303277 w 947944"/>
                <a:gd name="connsiteY2" fmla="*/ 439293 h 1431417"/>
                <a:gd name="connsiteX3" fmla="*/ 243079 w 947944"/>
                <a:gd name="connsiteY3" fmla="*/ 351282 h 1431417"/>
                <a:gd name="connsiteX4" fmla="*/ 1906 w 947944"/>
                <a:gd name="connsiteY4" fmla="*/ 0 h 1431417"/>
                <a:gd name="connsiteX5" fmla="*/ 8764 w 947944"/>
                <a:gd name="connsiteY5" fmla="*/ 27432 h 1431417"/>
                <a:gd name="connsiteX6" fmla="*/ 826390 w 947944"/>
                <a:gd name="connsiteY6" fmla="*/ 1254252 h 1431417"/>
                <a:gd name="connsiteX7" fmla="*/ 945262 w 947944"/>
                <a:gd name="connsiteY7" fmla="*/ 1431417 h 1431417"/>
                <a:gd name="connsiteX8" fmla="*/ 947167 w 947944"/>
                <a:gd name="connsiteY8" fmla="*/ 1414272 h 1431417"/>
                <a:gd name="connsiteX9" fmla="*/ 938404 w 947944"/>
                <a:gd name="connsiteY9" fmla="*/ 1366266 h 1431417"/>
                <a:gd name="connsiteX10" fmla="*/ 908305 w 947944"/>
                <a:gd name="connsiteY10" fmla="*/ 1322451 h 1431417"/>
                <a:gd name="connsiteX11" fmla="*/ 848107 w 947944"/>
                <a:gd name="connsiteY11" fmla="*/ 1234821 h 1431417"/>
                <a:gd name="connsiteX12" fmla="*/ 726949 w 947944"/>
                <a:gd name="connsiteY12" fmla="*/ 1058418 h 1431417"/>
                <a:gd name="connsiteX13" fmla="*/ 605791 w 947944"/>
                <a:gd name="connsiteY13" fmla="*/ 882015 h 14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944" h="1431417">
                  <a:moveTo>
                    <a:pt x="606172" y="881253"/>
                  </a:moveTo>
                  <a:lnTo>
                    <a:pt x="424435" y="615696"/>
                  </a:lnTo>
                  <a:cubicBezTo>
                    <a:pt x="385954" y="558546"/>
                    <a:pt x="340996" y="496062"/>
                    <a:pt x="303277" y="439293"/>
                  </a:cubicBezTo>
                  <a:cubicBezTo>
                    <a:pt x="283465" y="409194"/>
                    <a:pt x="263272" y="380238"/>
                    <a:pt x="243079" y="351282"/>
                  </a:cubicBezTo>
                  <a:lnTo>
                    <a:pt x="1906" y="0"/>
                  </a:lnTo>
                  <a:cubicBezTo>
                    <a:pt x="-2666" y="15621"/>
                    <a:pt x="1525" y="16764"/>
                    <a:pt x="8764" y="27432"/>
                  </a:cubicBezTo>
                  <a:lnTo>
                    <a:pt x="826390" y="1254252"/>
                  </a:lnTo>
                  <a:cubicBezTo>
                    <a:pt x="833629" y="1265301"/>
                    <a:pt x="939547" y="1426464"/>
                    <a:pt x="945262" y="1431417"/>
                  </a:cubicBezTo>
                  <a:cubicBezTo>
                    <a:pt x="947167" y="1427226"/>
                    <a:pt x="946786" y="1419225"/>
                    <a:pt x="947167" y="1414272"/>
                  </a:cubicBezTo>
                  <a:cubicBezTo>
                    <a:pt x="948310" y="1383792"/>
                    <a:pt x="949834" y="1383030"/>
                    <a:pt x="938404" y="1366266"/>
                  </a:cubicBezTo>
                  <a:cubicBezTo>
                    <a:pt x="928117" y="1351026"/>
                    <a:pt x="918592" y="1336929"/>
                    <a:pt x="908305" y="1322451"/>
                  </a:cubicBezTo>
                  <a:cubicBezTo>
                    <a:pt x="887731" y="1293114"/>
                    <a:pt x="868681" y="1264158"/>
                    <a:pt x="848107" y="1234821"/>
                  </a:cubicBezTo>
                  <a:cubicBezTo>
                    <a:pt x="807340" y="1176147"/>
                    <a:pt x="768097" y="1116711"/>
                    <a:pt x="726949" y="1058418"/>
                  </a:cubicBezTo>
                  <a:cubicBezTo>
                    <a:pt x="685801" y="999363"/>
                    <a:pt x="647320" y="941070"/>
                    <a:pt x="605791" y="882015"/>
                  </a:cubicBezTo>
                  <a:close/>
                </a:path>
              </a:pathLst>
            </a:custGeom>
            <a:solidFill>
              <a:srgbClr val="FEFEFE"/>
            </a:solidFill>
            <a:ln w="381"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D11CED26-B978-9E82-FEAF-5EDEEF3E9631}"/>
                </a:ext>
              </a:extLst>
            </p:cNvPr>
            <p:cNvSpPr/>
            <p:nvPr/>
          </p:nvSpPr>
          <p:spPr>
            <a:xfrm>
              <a:off x="3377293" y="5901279"/>
              <a:ext cx="1653921" cy="670670"/>
            </a:xfrm>
            <a:custGeom>
              <a:avLst/>
              <a:gdLst>
                <a:gd name="connsiteX0" fmla="*/ 0 w 1653921"/>
                <a:gd name="connsiteY0" fmla="*/ 670290 h 670670"/>
                <a:gd name="connsiteX1" fmla="*/ 91821 w 1653921"/>
                <a:gd name="connsiteY1" fmla="*/ 616188 h 670670"/>
                <a:gd name="connsiteX2" fmla="*/ 553974 w 1653921"/>
                <a:gd name="connsiteY2" fmla="*/ 354441 h 670670"/>
                <a:gd name="connsiteX3" fmla="*/ 1384173 w 1653921"/>
                <a:gd name="connsiteY3" fmla="*/ 26781 h 670670"/>
                <a:gd name="connsiteX4" fmla="*/ 1645920 w 1653921"/>
                <a:gd name="connsiteY4" fmla="*/ 30591 h 670670"/>
                <a:gd name="connsiteX5" fmla="*/ 1653921 w 1653921"/>
                <a:gd name="connsiteY5" fmla="*/ 19161 h 670670"/>
                <a:gd name="connsiteX6" fmla="*/ 1525905 w 1653921"/>
                <a:gd name="connsiteY6" fmla="*/ 873 h 670670"/>
                <a:gd name="connsiteX7" fmla="*/ 1154430 w 1653921"/>
                <a:gd name="connsiteY7" fmla="*/ 62214 h 670670"/>
                <a:gd name="connsiteX8" fmla="*/ 747522 w 1653921"/>
                <a:gd name="connsiteY8" fmla="*/ 235950 h 670670"/>
                <a:gd name="connsiteX9" fmla="*/ 369189 w 1653921"/>
                <a:gd name="connsiteY9" fmla="*/ 438261 h 670670"/>
                <a:gd name="connsiteX10" fmla="*/ 1143 w 1653921"/>
                <a:gd name="connsiteY10" fmla="*/ 649335 h 670670"/>
                <a:gd name="connsiteX11" fmla="*/ 381 w 1653921"/>
                <a:gd name="connsiteY11" fmla="*/ 670671 h 67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3921" h="670670">
                  <a:moveTo>
                    <a:pt x="0" y="670290"/>
                  </a:moveTo>
                  <a:cubicBezTo>
                    <a:pt x="7239" y="668766"/>
                    <a:pt x="79629" y="623427"/>
                    <a:pt x="91821" y="616188"/>
                  </a:cubicBezTo>
                  <a:cubicBezTo>
                    <a:pt x="233934" y="529701"/>
                    <a:pt x="406908" y="431784"/>
                    <a:pt x="553974" y="354441"/>
                  </a:cubicBezTo>
                  <a:cubicBezTo>
                    <a:pt x="795909" y="227949"/>
                    <a:pt x="1115187" y="74406"/>
                    <a:pt x="1384173" y="26781"/>
                  </a:cubicBezTo>
                  <a:cubicBezTo>
                    <a:pt x="1458849" y="13446"/>
                    <a:pt x="1578102" y="4302"/>
                    <a:pt x="1645920" y="30591"/>
                  </a:cubicBezTo>
                  <a:cubicBezTo>
                    <a:pt x="1648968" y="24495"/>
                    <a:pt x="1651254" y="27162"/>
                    <a:pt x="1653921" y="19161"/>
                  </a:cubicBezTo>
                  <a:cubicBezTo>
                    <a:pt x="1596771" y="9636"/>
                    <a:pt x="1592199" y="4302"/>
                    <a:pt x="1525905" y="873"/>
                  </a:cubicBezTo>
                  <a:cubicBezTo>
                    <a:pt x="1402080" y="-5604"/>
                    <a:pt x="1267587" y="24876"/>
                    <a:pt x="1154430" y="62214"/>
                  </a:cubicBezTo>
                  <a:cubicBezTo>
                    <a:pt x="1011555" y="109458"/>
                    <a:pt x="873633" y="171942"/>
                    <a:pt x="747522" y="235950"/>
                  </a:cubicBezTo>
                  <a:cubicBezTo>
                    <a:pt x="617982" y="301863"/>
                    <a:pt x="492633" y="368157"/>
                    <a:pt x="369189" y="438261"/>
                  </a:cubicBezTo>
                  <a:cubicBezTo>
                    <a:pt x="350901" y="448929"/>
                    <a:pt x="19812" y="635619"/>
                    <a:pt x="1143" y="649335"/>
                  </a:cubicBezTo>
                  <a:lnTo>
                    <a:pt x="381" y="670671"/>
                  </a:lnTo>
                  <a:close/>
                </a:path>
              </a:pathLst>
            </a:custGeom>
            <a:solidFill>
              <a:srgbClr val="FEFEFE"/>
            </a:solidFill>
            <a:ln w="381"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3A669296-64A1-CC7C-2D88-54E863323A7A}"/>
                </a:ext>
              </a:extLst>
            </p:cNvPr>
            <p:cNvSpPr/>
            <p:nvPr/>
          </p:nvSpPr>
          <p:spPr>
            <a:xfrm>
              <a:off x="3377674" y="5888302"/>
              <a:ext cx="1664970" cy="652024"/>
            </a:xfrm>
            <a:custGeom>
              <a:avLst/>
              <a:gdLst>
                <a:gd name="connsiteX0" fmla="*/ 381 w 1664970"/>
                <a:gd name="connsiteY0" fmla="*/ 651263 h 652024"/>
                <a:gd name="connsiteX1" fmla="*/ 48006 w 1664970"/>
                <a:gd name="connsiteY1" fmla="*/ 624212 h 652024"/>
                <a:gd name="connsiteX2" fmla="*/ 466725 w 1664970"/>
                <a:gd name="connsiteY2" fmla="*/ 386849 h 652024"/>
                <a:gd name="connsiteX3" fmla="*/ 561594 w 1664970"/>
                <a:gd name="connsiteY3" fmla="*/ 335414 h 652024"/>
                <a:gd name="connsiteX4" fmla="*/ 753237 w 1664970"/>
                <a:gd name="connsiteY4" fmla="*/ 235973 h 652024"/>
                <a:gd name="connsiteX5" fmla="*/ 1543050 w 1664970"/>
                <a:gd name="connsiteY5" fmla="*/ 6230 h 652024"/>
                <a:gd name="connsiteX6" fmla="*/ 1652397 w 1664970"/>
                <a:gd name="connsiteY6" fmla="*/ 23756 h 652024"/>
                <a:gd name="connsiteX7" fmla="*/ 1660017 w 1664970"/>
                <a:gd name="connsiteY7" fmla="*/ 24899 h 652024"/>
                <a:gd name="connsiteX8" fmla="*/ 1664970 w 1664970"/>
                <a:gd name="connsiteY8" fmla="*/ 22994 h 652024"/>
                <a:gd name="connsiteX9" fmla="*/ 1662303 w 1664970"/>
                <a:gd name="connsiteY9" fmla="*/ 20327 h 652024"/>
                <a:gd name="connsiteX10" fmla="*/ 1650873 w 1664970"/>
                <a:gd name="connsiteY10" fmla="*/ 17279 h 652024"/>
                <a:gd name="connsiteX11" fmla="*/ 1636395 w 1664970"/>
                <a:gd name="connsiteY11" fmla="*/ 14231 h 652024"/>
                <a:gd name="connsiteX12" fmla="*/ 1541145 w 1664970"/>
                <a:gd name="connsiteY12" fmla="*/ 1658 h 652024"/>
                <a:gd name="connsiteX13" fmla="*/ 1162812 w 1664970"/>
                <a:gd name="connsiteY13" fmla="*/ 52712 h 652024"/>
                <a:gd name="connsiteX14" fmla="*/ 91059 w 1664970"/>
                <a:gd name="connsiteY14" fmla="*/ 567062 h 652024"/>
                <a:gd name="connsiteX15" fmla="*/ 0 w 1664970"/>
                <a:gd name="connsiteY15" fmla="*/ 619259 h 652024"/>
                <a:gd name="connsiteX16" fmla="*/ 0 w 1664970"/>
                <a:gd name="connsiteY16" fmla="*/ 652025 h 6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4970" h="652024">
                  <a:moveTo>
                    <a:pt x="381" y="651263"/>
                  </a:moveTo>
                  <a:cubicBezTo>
                    <a:pt x="13716" y="646310"/>
                    <a:pt x="35052" y="631832"/>
                    <a:pt x="48006" y="624212"/>
                  </a:cubicBezTo>
                  <a:cubicBezTo>
                    <a:pt x="188214" y="544583"/>
                    <a:pt x="323469" y="464192"/>
                    <a:pt x="466725" y="386849"/>
                  </a:cubicBezTo>
                  <a:cubicBezTo>
                    <a:pt x="498729" y="369323"/>
                    <a:pt x="529971" y="352559"/>
                    <a:pt x="561594" y="335414"/>
                  </a:cubicBezTo>
                  <a:cubicBezTo>
                    <a:pt x="624459" y="301124"/>
                    <a:pt x="688848" y="268358"/>
                    <a:pt x="753237" y="235973"/>
                  </a:cubicBezTo>
                  <a:cubicBezTo>
                    <a:pt x="978027" y="124340"/>
                    <a:pt x="1277874" y="-12058"/>
                    <a:pt x="1543050" y="6230"/>
                  </a:cubicBezTo>
                  <a:cubicBezTo>
                    <a:pt x="1580769" y="8897"/>
                    <a:pt x="1616202" y="14612"/>
                    <a:pt x="1652397" y="23756"/>
                  </a:cubicBezTo>
                  <a:cubicBezTo>
                    <a:pt x="1655826" y="24518"/>
                    <a:pt x="1656969" y="25280"/>
                    <a:pt x="1660017" y="24899"/>
                  </a:cubicBezTo>
                  <a:lnTo>
                    <a:pt x="1664970" y="22994"/>
                  </a:lnTo>
                  <a:cubicBezTo>
                    <a:pt x="1662303" y="18803"/>
                    <a:pt x="1665351" y="22232"/>
                    <a:pt x="1662303" y="20327"/>
                  </a:cubicBezTo>
                  <a:lnTo>
                    <a:pt x="1650873" y="17279"/>
                  </a:lnTo>
                  <a:cubicBezTo>
                    <a:pt x="1645539" y="16136"/>
                    <a:pt x="1641348" y="14993"/>
                    <a:pt x="1636395" y="14231"/>
                  </a:cubicBezTo>
                  <a:cubicBezTo>
                    <a:pt x="1604772" y="7754"/>
                    <a:pt x="1573530" y="3563"/>
                    <a:pt x="1541145" y="1658"/>
                  </a:cubicBezTo>
                  <a:cubicBezTo>
                    <a:pt x="1411224" y="-6724"/>
                    <a:pt x="1283970" y="17660"/>
                    <a:pt x="1162812" y="52712"/>
                  </a:cubicBezTo>
                  <a:cubicBezTo>
                    <a:pt x="819912" y="152153"/>
                    <a:pt x="408051" y="387992"/>
                    <a:pt x="91059" y="567062"/>
                  </a:cubicBezTo>
                  <a:lnTo>
                    <a:pt x="0" y="619259"/>
                  </a:lnTo>
                  <a:lnTo>
                    <a:pt x="0" y="652025"/>
                  </a:lnTo>
                  <a:close/>
                </a:path>
              </a:pathLst>
            </a:custGeom>
            <a:solidFill>
              <a:srgbClr val="FEFEFE"/>
            </a:solidFill>
            <a:ln w="381"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17DCB777-4BD8-57E8-F9E8-096D578E9E2E}"/>
                </a:ext>
              </a:extLst>
            </p:cNvPr>
            <p:cNvSpPr/>
            <p:nvPr/>
          </p:nvSpPr>
          <p:spPr>
            <a:xfrm>
              <a:off x="5309344" y="5307130"/>
              <a:ext cx="1682546" cy="503356"/>
            </a:xfrm>
            <a:custGeom>
              <a:avLst/>
              <a:gdLst>
                <a:gd name="connsiteX0" fmla="*/ 0 w 1682546"/>
                <a:gd name="connsiteY0" fmla="*/ 503201 h 503356"/>
                <a:gd name="connsiteX1" fmla="*/ 13335 w 1682546"/>
                <a:gd name="connsiteY1" fmla="*/ 499391 h 503356"/>
                <a:gd name="connsiteX2" fmla="*/ 40386 w 1682546"/>
                <a:gd name="connsiteY2" fmla="*/ 475007 h 503356"/>
                <a:gd name="connsiteX3" fmla="*/ 1427226 w 1682546"/>
                <a:gd name="connsiteY3" fmla="*/ 32666 h 503356"/>
                <a:gd name="connsiteX4" fmla="*/ 1553337 w 1682546"/>
                <a:gd name="connsiteY4" fmla="*/ 24284 h 503356"/>
                <a:gd name="connsiteX5" fmla="*/ 1682496 w 1682546"/>
                <a:gd name="connsiteY5" fmla="*/ 17045 h 503356"/>
                <a:gd name="connsiteX6" fmla="*/ 1680972 w 1682546"/>
                <a:gd name="connsiteY6" fmla="*/ 1805 h 503356"/>
                <a:gd name="connsiteX7" fmla="*/ 1680591 w 1682546"/>
                <a:gd name="connsiteY7" fmla="*/ 281 h 503356"/>
                <a:gd name="connsiteX8" fmla="*/ 1613154 w 1682546"/>
                <a:gd name="connsiteY8" fmla="*/ 2567 h 503356"/>
                <a:gd name="connsiteX9" fmla="*/ 714375 w 1682546"/>
                <a:gd name="connsiteY9" fmla="*/ 126773 h 503356"/>
                <a:gd name="connsiteX10" fmla="*/ 146304 w 1682546"/>
                <a:gd name="connsiteY10" fmla="*/ 377471 h 503356"/>
                <a:gd name="connsiteX11" fmla="*/ 381 w 1682546"/>
                <a:gd name="connsiteY11" fmla="*/ 502439 h 50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2546" h="503356">
                  <a:moveTo>
                    <a:pt x="0" y="503201"/>
                  </a:moveTo>
                  <a:cubicBezTo>
                    <a:pt x="8001" y="503582"/>
                    <a:pt x="8763" y="503582"/>
                    <a:pt x="13335" y="499391"/>
                  </a:cubicBezTo>
                  <a:lnTo>
                    <a:pt x="40386" y="475007"/>
                  </a:lnTo>
                  <a:cubicBezTo>
                    <a:pt x="394335" y="166397"/>
                    <a:pt x="968121" y="69242"/>
                    <a:pt x="1427226" y="32666"/>
                  </a:cubicBezTo>
                  <a:cubicBezTo>
                    <a:pt x="1469136" y="29237"/>
                    <a:pt x="1511427" y="26570"/>
                    <a:pt x="1553337" y="24284"/>
                  </a:cubicBezTo>
                  <a:cubicBezTo>
                    <a:pt x="1572387" y="23141"/>
                    <a:pt x="1674114" y="20474"/>
                    <a:pt x="1682496" y="17045"/>
                  </a:cubicBezTo>
                  <a:cubicBezTo>
                    <a:pt x="1682877" y="5996"/>
                    <a:pt x="1680972" y="4853"/>
                    <a:pt x="1680972" y="1805"/>
                  </a:cubicBezTo>
                  <a:cubicBezTo>
                    <a:pt x="1680972" y="1043"/>
                    <a:pt x="1680591" y="1043"/>
                    <a:pt x="1680591" y="281"/>
                  </a:cubicBezTo>
                  <a:cubicBezTo>
                    <a:pt x="1660017" y="-862"/>
                    <a:pt x="1633728" y="1805"/>
                    <a:pt x="1613154" y="2567"/>
                  </a:cubicBezTo>
                  <a:cubicBezTo>
                    <a:pt x="1325499" y="15521"/>
                    <a:pt x="984504" y="52859"/>
                    <a:pt x="714375" y="126773"/>
                  </a:cubicBezTo>
                  <a:cubicBezTo>
                    <a:pt x="498348" y="185828"/>
                    <a:pt x="321183" y="255551"/>
                    <a:pt x="146304" y="377471"/>
                  </a:cubicBezTo>
                  <a:cubicBezTo>
                    <a:pt x="102108" y="408332"/>
                    <a:pt x="35433" y="463958"/>
                    <a:pt x="381" y="502439"/>
                  </a:cubicBezTo>
                  <a:close/>
                </a:path>
              </a:pathLst>
            </a:custGeom>
            <a:solidFill>
              <a:srgbClr val="FEFEFE"/>
            </a:solidFill>
            <a:ln w="381"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E464A535-C727-FEFD-CD44-D827557B984D}"/>
                </a:ext>
              </a:extLst>
            </p:cNvPr>
            <p:cNvSpPr/>
            <p:nvPr/>
          </p:nvSpPr>
          <p:spPr>
            <a:xfrm>
              <a:off x="2421686" y="4993467"/>
              <a:ext cx="930460" cy="1376553"/>
            </a:xfrm>
            <a:custGeom>
              <a:avLst/>
              <a:gdLst>
                <a:gd name="connsiteX0" fmla="*/ 340673 w 930460"/>
                <a:gd name="connsiteY0" fmla="*/ 521208 h 1376553"/>
                <a:gd name="connsiteX1" fmla="*/ 576131 w 930460"/>
                <a:gd name="connsiteY1" fmla="*/ 863346 h 1376553"/>
                <a:gd name="connsiteX2" fmla="*/ 693479 w 930460"/>
                <a:gd name="connsiteY2" fmla="*/ 1034034 h 1376553"/>
                <a:gd name="connsiteX3" fmla="*/ 930461 w 930460"/>
                <a:gd name="connsiteY3" fmla="*/ 1376553 h 1376553"/>
                <a:gd name="connsiteX4" fmla="*/ 925508 w 930460"/>
                <a:gd name="connsiteY4" fmla="*/ 1342644 h 1376553"/>
                <a:gd name="connsiteX5" fmla="*/ 823400 w 930460"/>
                <a:gd name="connsiteY5" fmla="*/ 1193673 h 1376553"/>
                <a:gd name="connsiteX6" fmla="*/ 589466 w 930460"/>
                <a:gd name="connsiteY6" fmla="*/ 851535 h 1376553"/>
                <a:gd name="connsiteX7" fmla="*/ 356294 w 930460"/>
                <a:gd name="connsiteY7" fmla="*/ 510540 h 1376553"/>
                <a:gd name="connsiteX8" fmla="*/ 6155 w 930460"/>
                <a:gd name="connsiteY8" fmla="*/ 0 h 1376553"/>
                <a:gd name="connsiteX9" fmla="*/ 16442 w 930460"/>
                <a:gd name="connsiteY9" fmla="*/ 49149 h 1376553"/>
                <a:gd name="connsiteX10" fmla="*/ 45779 w 930460"/>
                <a:gd name="connsiteY10" fmla="*/ 92202 h 1376553"/>
                <a:gd name="connsiteX11" fmla="*/ 340673 w 930460"/>
                <a:gd name="connsiteY11" fmla="*/ 521208 h 137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460" h="1376553">
                  <a:moveTo>
                    <a:pt x="340673" y="521208"/>
                  </a:moveTo>
                  <a:cubicBezTo>
                    <a:pt x="419921" y="633984"/>
                    <a:pt x="497645" y="749427"/>
                    <a:pt x="576131" y="863346"/>
                  </a:cubicBezTo>
                  <a:cubicBezTo>
                    <a:pt x="615755" y="920496"/>
                    <a:pt x="653474" y="977265"/>
                    <a:pt x="693479" y="1034034"/>
                  </a:cubicBezTo>
                  <a:cubicBezTo>
                    <a:pt x="697670" y="1039749"/>
                    <a:pt x="922079" y="1369695"/>
                    <a:pt x="930461" y="1376553"/>
                  </a:cubicBezTo>
                  <a:cubicBezTo>
                    <a:pt x="928556" y="1361694"/>
                    <a:pt x="933128" y="1353693"/>
                    <a:pt x="925508" y="1342644"/>
                  </a:cubicBezTo>
                  <a:lnTo>
                    <a:pt x="823400" y="1193673"/>
                  </a:lnTo>
                  <a:cubicBezTo>
                    <a:pt x="744914" y="1080897"/>
                    <a:pt x="668333" y="964692"/>
                    <a:pt x="589466" y="851535"/>
                  </a:cubicBezTo>
                  <a:lnTo>
                    <a:pt x="356294" y="510540"/>
                  </a:lnTo>
                  <a:cubicBezTo>
                    <a:pt x="336101" y="481584"/>
                    <a:pt x="14918" y="8001"/>
                    <a:pt x="6155" y="0"/>
                  </a:cubicBezTo>
                  <a:cubicBezTo>
                    <a:pt x="-2989" y="29337"/>
                    <a:pt x="-3751" y="20574"/>
                    <a:pt x="16442" y="49149"/>
                  </a:cubicBezTo>
                  <a:cubicBezTo>
                    <a:pt x="26729" y="63627"/>
                    <a:pt x="35873" y="77724"/>
                    <a:pt x="45779" y="92202"/>
                  </a:cubicBezTo>
                  <a:cubicBezTo>
                    <a:pt x="144839" y="233172"/>
                    <a:pt x="241994" y="380619"/>
                    <a:pt x="340673" y="521208"/>
                  </a:cubicBezTo>
                  <a:close/>
                </a:path>
              </a:pathLst>
            </a:custGeom>
            <a:solidFill>
              <a:srgbClr val="FEFEFE"/>
            </a:solidFill>
            <a:ln w="381"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8237E203-4ECB-5996-6899-0D2AA6DA4113}"/>
                </a:ext>
              </a:extLst>
            </p:cNvPr>
            <p:cNvSpPr/>
            <p:nvPr/>
          </p:nvSpPr>
          <p:spPr>
            <a:xfrm>
              <a:off x="2400134" y="5121483"/>
              <a:ext cx="948202" cy="1462278"/>
            </a:xfrm>
            <a:custGeom>
              <a:avLst/>
              <a:gdLst>
                <a:gd name="connsiteX0" fmla="*/ 945916 w 948202"/>
                <a:gd name="connsiteY0" fmla="*/ 1461897 h 1462278"/>
                <a:gd name="connsiteX1" fmla="*/ 948202 w 948202"/>
                <a:gd name="connsiteY1" fmla="*/ 1426083 h 1462278"/>
                <a:gd name="connsiteX2" fmla="*/ 905149 w 948202"/>
                <a:gd name="connsiteY2" fmla="*/ 1356360 h 1462278"/>
                <a:gd name="connsiteX3" fmla="*/ 362605 w 948202"/>
                <a:gd name="connsiteY3" fmla="*/ 542544 h 1462278"/>
                <a:gd name="connsiteX4" fmla="*/ 241828 w 948202"/>
                <a:gd name="connsiteY4" fmla="*/ 361188 h 1462278"/>
                <a:gd name="connsiteX5" fmla="*/ 274 w 948202"/>
                <a:gd name="connsiteY5" fmla="*/ 0 h 1462278"/>
                <a:gd name="connsiteX6" fmla="*/ 25801 w 948202"/>
                <a:gd name="connsiteY6" fmla="*/ 44958 h 1462278"/>
                <a:gd name="connsiteX7" fmla="*/ 55519 w 948202"/>
                <a:gd name="connsiteY7" fmla="*/ 90678 h 1462278"/>
                <a:gd name="connsiteX8" fmla="*/ 233446 w 948202"/>
                <a:gd name="connsiteY8" fmla="*/ 364617 h 1462278"/>
                <a:gd name="connsiteX9" fmla="*/ 379750 w 948202"/>
                <a:gd name="connsiteY9" fmla="*/ 594741 h 1462278"/>
                <a:gd name="connsiteX10" fmla="*/ 438424 w 948202"/>
                <a:gd name="connsiteY10" fmla="*/ 687324 h 1462278"/>
                <a:gd name="connsiteX11" fmla="*/ 467761 w 948202"/>
                <a:gd name="connsiteY11" fmla="*/ 733425 h 1462278"/>
                <a:gd name="connsiteX12" fmla="*/ 585109 w 948202"/>
                <a:gd name="connsiteY12" fmla="*/ 917067 h 1462278"/>
                <a:gd name="connsiteX13" fmla="*/ 884575 w 948202"/>
                <a:gd name="connsiteY13" fmla="*/ 1372362 h 1462278"/>
                <a:gd name="connsiteX14" fmla="*/ 914674 w 948202"/>
                <a:gd name="connsiteY14" fmla="*/ 1417701 h 1462278"/>
                <a:gd name="connsiteX15" fmla="*/ 945535 w 948202"/>
                <a:gd name="connsiteY15" fmla="*/ 1462278 h 146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8202" h="1462278">
                  <a:moveTo>
                    <a:pt x="945916" y="1461897"/>
                  </a:moveTo>
                  <a:cubicBezTo>
                    <a:pt x="946297" y="1450467"/>
                    <a:pt x="948202" y="1437513"/>
                    <a:pt x="948202" y="1426083"/>
                  </a:cubicBezTo>
                  <a:cubicBezTo>
                    <a:pt x="948202" y="1415415"/>
                    <a:pt x="912388" y="1366647"/>
                    <a:pt x="905149" y="1356360"/>
                  </a:cubicBezTo>
                  <a:lnTo>
                    <a:pt x="362605" y="542544"/>
                  </a:lnTo>
                  <a:cubicBezTo>
                    <a:pt x="321838" y="481584"/>
                    <a:pt x="282595" y="422148"/>
                    <a:pt x="241828" y="361188"/>
                  </a:cubicBezTo>
                  <a:cubicBezTo>
                    <a:pt x="238018" y="355092"/>
                    <a:pt x="5989" y="4572"/>
                    <a:pt x="274" y="0"/>
                  </a:cubicBezTo>
                  <a:cubicBezTo>
                    <a:pt x="-2774" y="7620"/>
                    <a:pt x="20467" y="37719"/>
                    <a:pt x="25801" y="44958"/>
                  </a:cubicBezTo>
                  <a:cubicBezTo>
                    <a:pt x="36469" y="59817"/>
                    <a:pt x="45232" y="75057"/>
                    <a:pt x="55519" y="90678"/>
                  </a:cubicBezTo>
                  <a:lnTo>
                    <a:pt x="233446" y="364617"/>
                  </a:lnTo>
                  <a:cubicBezTo>
                    <a:pt x="280309" y="440055"/>
                    <a:pt x="334030" y="519303"/>
                    <a:pt x="379750" y="594741"/>
                  </a:cubicBezTo>
                  <a:lnTo>
                    <a:pt x="438424" y="687324"/>
                  </a:lnTo>
                  <a:cubicBezTo>
                    <a:pt x="448330" y="702183"/>
                    <a:pt x="457855" y="717423"/>
                    <a:pt x="467761" y="733425"/>
                  </a:cubicBezTo>
                  <a:cubicBezTo>
                    <a:pt x="506242" y="796290"/>
                    <a:pt x="546247" y="854583"/>
                    <a:pt x="585109" y="917067"/>
                  </a:cubicBezTo>
                  <a:cubicBezTo>
                    <a:pt x="679978" y="1070610"/>
                    <a:pt x="784372" y="1221867"/>
                    <a:pt x="884575" y="1372362"/>
                  </a:cubicBezTo>
                  <a:cubicBezTo>
                    <a:pt x="894862" y="1387983"/>
                    <a:pt x="904387" y="1402842"/>
                    <a:pt x="914674" y="1417701"/>
                  </a:cubicBezTo>
                  <a:cubicBezTo>
                    <a:pt x="920389" y="1425702"/>
                    <a:pt x="940201" y="1458087"/>
                    <a:pt x="945535" y="1462278"/>
                  </a:cubicBezTo>
                  <a:close/>
                </a:path>
              </a:pathLst>
            </a:custGeom>
            <a:solidFill>
              <a:srgbClr val="FEFEFE"/>
            </a:solidFill>
            <a:ln w="381"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8E2BD6DC-53E0-E08A-3FA9-FD3ABC2BE354}"/>
                </a:ext>
              </a:extLst>
            </p:cNvPr>
            <p:cNvSpPr/>
            <p:nvPr/>
          </p:nvSpPr>
          <p:spPr>
            <a:xfrm>
              <a:off x="2406741" y="5066238"/>
              <a:ext cx="944262" cy="1393317"/>
            </a:xfrm>
            <a:custGeom>
              <a:avLst/>
              <a:gdLst>
                <a:gd name="connsiteX0" fmla="*/ 840249 w 944262"/>
                <a:gd name="connsiteY0" fmla="*/ 1205865 h 1393317"/>
                <a:gd name="connsiteX1" fmla="*/ 780051 w 944262"/>
                <a:gd name="connsiteY1" fmla="*/ 1119378 h 1393317"/>
                <a:gd name="connsiteX2" fmla="*/ 481347 w 944262"/>
                <a:gd name="connsiteY2" fmla="*/ 689229 h 1393317"/>
                <a:gd name="connsiteX3" fmla="*/ 242079 w 944262"/>
                <a:gd name="connsiteY3" fmla="*/ 344424 h 1393317"/>
                <a:gd name="connsiteX4" fmla="*/ 122064 w 944262"/>
                <a:gd name="connsiteY4" fmla="*/ 171450 h 1393317"/>
                <a:gd name="connsiteX5" fmla="*/ 2430 w 944262"/>
                <a:gd name="connsiteY5" fmla="*/ 0 h 1393317"/>
                <a:gd name="connsiteX6" fmla="*/ 21099 w 944262"/>
                <a:gd name="connsiteY6" fmla="*/ 48768 h 1393317"/>
                <a:gd name="connsiteX7" fmla="*/ 348378 w 944262"/>
                <a:gd name="connsiteY7" fmla="*/ 525780 h 1393317"/>
                <a:gd name="connsiteX8" fmla="*/ 467250 w 944262"/>
                <a:gd name="connsiteY8" fmla="*/ 699516 h 1393317"/>
                <a:gd name="connsiteX9" fmla="*/ 586122 w 944262"/>
                <a:gd name="connsiteY9" fmla="*/ 873252 h 1393317"/>
                <a:gd name="connsiteX10" fmla="*/ 705375 w 944262"/>
                <a:gd name="connsiteY10" fmla="*/ 1046988 h 1393317"/>
                <a:gd name="connsiteX11" fmla="*/ 824247 w 944262"/>
                <a:gd name="connsiteY11" fmla="*/ 1220724 h 1393317"/>
                <a:gd name="connsiteX12" fmla="*/ 883683 w 944262"/>
                <a:gd name="connsiteY12" fmla="*/ 1307592 h 1393317"/>
                <a:gd name="connsiteX13" fmla="*/ 944262 w 944262"/>
                <a:gd name="connsiteY13" fmla="*/ 1393317 h 1393317"/>
                <a:gd name="connsiteX14" fmla="*/ 943500 w 944262"/>
                <a:gd name="connsiteY14" fmla="*/ 1357503 h 1393317"/>
                <a:gd name="connsiteX15" fmla="*/ 929022 w 944262"/>
                <a:gd name="connsiteY15" fmla="*/ 1334643 h 1393317"/>
                <a:gd name="connsiteX16" fmla="*/ 839487 w 944262"/>
                <a:gd name="connsiteY16" fmla="*/ 1205484 h 13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4262" h="1393317">
                  <a:moveTo>
                    <a:pt x="840249" y="1205865"/>
                  </a:moveTo>
                  <a:cubicBezTo>
                    <a:pt x="819675" y="1177290"/>
                    <a:pt x="799863" y="1148334"/>
                    <a:pt x="780051" y="1119378"/>
                  </a:cubicBezTo>
                  <a:cubicBezTo>
                    <a:pt x="682134" y="976122"/>
                    <a:pt x="580788" y="831723"/>
                    <a:pt x="481347" y="689229"/>
                  </a:cubicBezTo>
                  <a:cubicBezTo>
                    <a:pt x="400956" y="574167"/>
                    <a:pt x="322470" y="459486"/>
                    <a:pt x="242079" y="344424"/>
                  </a:cubicBezTo>
                  <a:cubicBezTo>
                    <a:pt x="202074" y="286893"/>
                    <a:pt x="162069" y="229362"/>
                    <a:pt x="122064" y="171450"/>
                  </a:cubicBezTo>
                  <a:lnTo>
                    <a:pt x="2430" y="0"/>
                  </a:lnTo>
                  <a:cubicBezTo>
                    <a:pt x="-2904" y="21336"/>
                    <a:pt x="-618" y="17145"/>
                    <a:pt x="21099" y="48768"/>
                  </a:cubicBezTo>
                  <a:lnTo>
                    <a:pt x="348378" y="525780"/>
                  </a:lnTo>
                  <a:cubicBezTo>
                    <a:pt x="386859" y="582930"/>
                    <a:pt x="430293" y="642747"/>
                    <a:pt x="467250" y="699516"/>
                  </a:cubicBezTo>
                  <a:cubicBezTo>
                    <a:pt x="505731" y="758571"/>
                    <a:pt x="547641" y="814197"/>
                    <a:pt x="586122" y="873252"/>
                  </a:cubicBezTo>
                  <a:cubicBezTo>
                    <a:pt x="622317" y="928497"/>
                    <a:pt x="667656" y="991362"/>
                    <a:pt x="705375" y="1046988"/>
                  </a:cubicBezTo>
                  <a:cubicBezTo>
                    <a:pt x="742332" y="1101852"/>
                    <a:pt x="789195" y="1167003"/>
                    <a:pt x="824247" y="1220724"/>
                  </a:cubicBezTo>
                  <a:cubicBezTo>
                    <a:pt x="843678" y="1250442"/>
                    <a:pt x="863490" y="1278255"/>
                    <a:pt x="883683" y="1307592"/>
                  </a:cubicBezTo>
                  <a:cubicBezTo>
                    <a:pt x="892446" y="1320165"/>
                    <a:pt x="937785" y="1388745"/>
                    <a:pt x="944262" y="1393317"/>
                  </a:cubicBezTo>
                  <a:cubicBezTo>
                    <a:pt x="941595" y="1382268"/>
                    <a:pt x="945786" y="1368933"/>
                    <a:pt x="943500" y="1357503"/>
                  </a:cubicBezTo>
                  <a:cubicBezTo>
                    <a:pt x="942357" y="1351407"/>
                    <a:pt x="933213" y="1340358"/>
                    <a:pt x="929022" y="1334643"/>
                  </a:cubicBezTo>
                  <a:lnTo>
                    <a:pt x="839487" y="1205484"/>
                  </a:lnTo>
                  <a:close/>
                </a:path>
              </a:pathLst>
            </a:custGeom>
            <a:solidFill>
              <a:srgbClr val="FEFEFE"/>
            </a:solidFill>
            <a:ln w="381"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36F1FF19-18DC-D0B0-08FC-0B54C406FDF0}"/>
                </a:ext>
              </a:extLst>
            </p:cNvPr>
            <p:cNvSpPr/>
            <p:nvPr/>
          </p:nvSpPr>
          <p:spPr>
            <a:xfrm>
              <a:off x="3553315" y="5944796"/>
              <a:ext cx="1446657" cy="563526"/>
            </a:xfrm>
            <a:custGeom>
              <a:avLst/>
              <a:gdLst>
                <a:gd name="connsiteX0" fmla="*/ 581406 w 1446657"/>
                <a:gd name="connsiteY0" fmla="*/ 268252 h 563526"/>
                <a:gd name="connsiteX1" fmla="*/ 667893 w 1446657"/>
                <a:gd name="connsiteY1" fmla="*/ 229390 h 563526"/>
                <a:gd name="connsiteX2" fmla="*/ 1446657 w 1446657"/>
                <a:gd name="connsiteY2" fmla="*/ 5743 h 563526"/>
                <a:gd name="connsiteX3" fmla="*/ 1377315 w 1446657"/>
                <a:gd name="connsiteY3" fmla="*/ 28 h 563526"/>
                <a:gd name="connsiteX4" fmla="*/ 797052 w 1446657"/>
                <a:gd name="connsiteY4" fmla="*/ 152428 h 563526"/>
                <a:gd name="connsiteX5" fmla="*/ 308610 w 1446657"/>
                <a:gd name="connsiteY5" fmla="*/ 389410 h 563526"/>
                <a:gd name="connsiteX6" fmla="*/ 152019 w 1446657"/>
                <a:gd name="connsiteY6" fmla="*/ 475897 h 563526"/>
                <a:gd name="connsiteX7" fmla="*/ 75057 w 1446657"/>
                <a:gd name="connsiteY7" fmla="*/ 519712 h 563526"/>
                <a:gd name="connsiteX8" fmla="*/ 0 w 1446657"/>
                <a:gd name="connsiteY8" fmla="*/ 563527 h 563526"/>
                <a:gd name="connsiteX9" fmla="*/ 581406 w 1446657"/>
                <a:gd name="connsiteY9" fmla="*/ 268633 h 5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6657" h="563526">
                  <a:moveTo>
                    <a:pt x="581406" y="268252"/>
                  </a:moveTo>
                  <a:cubicBezTo>
                    <a:pt x="609600" y="254155"/>
                    <a:pt x="638556" y="242344"/>
                    <a:pt x="667893" y="229390"/>
                  </a:cubicBezTo>
                  <a:cubicBezTo>
                    <a:pt x="905637" y="122710"/>
                    <a:pt x="1187196" y="40033"/>
                    <a:pt x="1446657" y="5743"/>
                  </a:cubicBezTo>
                  <a:cubicBezTo>
                    <a:pt x="1434846" y="-734"/>
                    <a:pt x="1393698" y="28"/>
                    <a:pt x="1377315" y="28"/>
                  </a:cubicBezTo>
                  <a:cubicBezTo>
                    <a:pt x="1192149" y="-353"/>
                    <a:pt x="964311" y="82324"/>
                    <a:pt x="797052" y="152428"/>
                  </a:cubicBezTo>
                  <a:cubicBezTo>
                    <a:pt x="608838" y="231676"/>
                    <a:pt x="485394" y="297589"/>
                    <a:pt x="308610" y="389410"/>
                  </a:cubicBezTo>
                  <a:cubicBezTo>
                    <a:pt x="254889" y="417223"/>
                    <a:pt x="203835" y="447322"/>
                    <a:pt x="152019" y="475897"/>
                  </a:cubicBezTo>
                  <a:cubicBezTo>
                    <a:pt x="125349" y="490375"/>
                    <a:pt x="100965" y="504853"/>
                    <a:pt x="75057" y="519712"/>
                  </a:cubicBezTo>
                  <a:lnTo>
                    <a:pt x="0" y="563527"/>
                  </a:lnTo>
                  <a:lnTo>
                    <a:pt x="581406" y="268633"/>
                  </a:lnTo>
                  <a:close/>
                </a:path>
              </a:pathLst>
            </a:custGeom>
            <a:solidFill>
              <a:srgbClr val="FEFEFE"/>
            </a:solidFill>
            <a:ln w="381"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06231F09-0C46-BBAD-50F2-9BE9A143E39F}"/>
                </a:ext>
              </a:extLst>
            </p:cNvPr>
            <p:cNvSpPr/>
            <p:nvPr/>
          </p:nvSpPr>
          <p:spPr>
            <a:xfrm>
              <a:off x="3381484" y="5827450"/>
              <a:ext cx="1746123" cy="570001"/>
            </a:xfrm>
            <a:custGeom>
              <a:avLst/>
              <a:gdLst>
                <a:gd name="connsiteX0" fmla="*/ 762 w 1746123"/>
                <a:gd name="connsiteY0" fmla="*/ 570002 h 570001"/>
                <a:gd name="connsiteX1" fmla="*/ 93345 w 1746123"/>
                <a:gd name="connsiteY1" fmla="*/ 517043 h 570001"/>
                <a:gd name="connsiteX2" fmla="*/ 187452 w 1746123"/>
                <a:gd name="connsiteY2" fmla="*/ 464846 h 570001"/>
                <a:gd name="connsiteX3" fmla="*/ 779145 w 1746123"/>
                <a:gd name="connsiteY3" fmla="*/ 179858 h 570001"/>
                <a:gd name="connsiteX4" fmla="*/ 1718691 w 1746123"/>
                <a:gd name="connsiteY4" fmla="*/ 30887 h 570001"/>
                <a:gd name="connsiteX5" fmla="*/ 1746123 w 1746123"/>
                <a:gd name="connsiteY5" fmla="*/ 28601 h 570001"/>
                <a:gd name="connsiteX6" fmla="*/ 1623060 w 1746123"/>
                <a:gd name="connsiteY6" fmla="*/ 5741 h 570001"/>
                <a:gd name="connsiteX7" fmla="*/ 1222629 w 1746123"/>
                <a:gd name="connsiteY7" fmla="*/ 29744 h 570001"/>
                <a:gd name="connsiteX8" fmla="*/ 776478 w 1746123"/>
                <a:gd name="connsiteY8" fmla="*/ 162713 h 570001"/>
                <a:gd name="connsiteX9" fmla="*/ 185928 w 1746123"/>
                <a:gd name="connsiteY9" fmla="*/ 440843 h 570001"/>
                <a:gd name="connsiteX10" fmla="*/ 0 w 1746123"/>
                <a:gd name="connsiteY10" fmla="*/ 544475 h 570001"/>
                <a:gd name="connsiteX11" fmla="*/ 381 w 1746123"/>
                <a:gd name="connsiteY11" fmla="*/ 569621 h 57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6123" h="570001">
                  <a:moveTo>
                    <a:pt x="762" y="570002"/>
                  </a:moveTo>
                  <a:cubicBezTo>
                    <a:pt x="31242" y="552857"/>
                    <a:pt x="62103" y="534950"/>
                    <a:pt x="93345" y="517043"/>
                  </a:cubicBezTo>
                  <a:cubicBezTo>
                    <a:pt x="124206" y="499898"/>
                    <a:pt x="155829" y="482372"/>
                    <a:pt x="187452" y="464846"/>
                  </a:cubicBezTo>
                  <a:cubicBezTo>
                    <a:pt x="361569" y="367691"/>
                    <a:pt x="601599" y="251105"/>
                    <a:pt x="779145" y="179858"/>
                  </a:cubicBezTo>
                  <a:cubicBezTo>
                    <a:pt x="1045845" y="73178"/>
                    <a:pt x="1420368" y="-42646"/>
                    <a:pt x="1718691" y="30887"/>
                  </a:cubicBezTo>
                  <a:cubicBezTo>
                    <a:pt x="1741551" y="36602"/>
                    <a:pt x="1733550" y="30125"/>
                    <a:pt x="1746123" y="28601"/>
                  </a:cubicBezTo>
                  <a:cubicBezTo>
                    <a:pt x="1736217" y="20219"/>
                    <a:pt x="1643634" y="8027"/>
                    <a:pt x="1623060" y="5741"/>
                  </a:cubicBezTo>
                  <a:cubicBezTo>
                    <a:pt x="1488567" y="-8356"/>
                    <a:pt x="1353312" y="4979"/>
                    <a:pt x="1222629" y="29744"/>
                  </a:cubicBezTo>
                  <a:cubicBezTo>
                    <a:pt x="1063371" y="60224"/>
                    <a:pt x="918972" y="109373"/>
                    <a:pt x="776478" y="162713"/>
                  </a:cubicBezTo>
                  <a:cubicBezTo>
                    <a:pt x="569214" y="240056"/>
                    <a:pt x="379857" y="338735"/>
                    <a:pt x="185928" y="440843"/>
                  </a:cubicBezTo>
                  <a:lnTo>
                    <a:pt x="0" y="544475"/>
                  </a:lnTo>
                  <a:lnTo>
                    <a:pt x="381" y="569621"/>
                  </a:lnTo>
                  <a:close/>
                </a:path>
              </a:pathLst>
            </a:custGeom>
            <a:solidFill>
              <a:srgbClr val="FEFEFE"/>
            </a:solidFill>
            <a:ln w="381"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83A56D24-45BF-D500-AEE4-7F95259CAAC7}"/>
                </a:ext>
              </a:extLst>
            </p:cNvPr>
            <p:cNvSpPr/>
            <p:nvPr/>
          </p:nvSpPr>
          <p:spPr>
            <a:xfrm>
              <a:off x="2432357" y="4957272"/>
              <a:ext cx="919412" cy="1370076"/>
            </a:xfrm>
            <a:custGeom>
              <a:avLst/>
              <a:gdLst>
                <a:gd name="connsiteX0" fmla="*/ 626801 w 919412"/>
                <a:gd name="connsiteY0" fmla="*/ 944499 h 1370076"/>
                <a:gd name="connsiteX1" fmla="*/ 685094 w 919412"/>
                <a:gd name="connsiteY1" fmla="*/ 1029462 h 1370076"/>
                <a:gd name="connsiteX2" fmla="*/ 860354 w 919412"/>
                <a:gd name="connsiteY2" fmla="*/ 1285494 h 1370076"/>
                <a:gd name="connsiteX3" fmla="*/ 919028 w 919412"/>
                <a:gd name="connsiteY3" fmla="*/ 1370076 h 1370076"/>
                <a:gd name="connsiteX4" fmla="*/ 910646 w 919412"/>
                <a:gd name="connsiteY4" fmla="*/ 1341501 h 1370076"/>
                <a:gd name="connsiteX5" fmla="*/ 696143 w 919412"/>
                <a:gd name="connsiteY5" fmla="*/ 1021842 h 1370076"/>
                <a:gd name="connsiteX6" fmla="*/ 467543 w 919412"/>
                <a:gd name="connsiteY6" fmla="*/ 680847 h 1370076"/>
                <a:gd name="connsiteX7" fmla="*/ 353243 w 919412"/>
                <a:gd name="connsiteY7" fmla="*/ 510540 h 1370076"/>
                <a:gd name="connsiteX8" fmla="*/ 9962 w 919412"/>
                <a:gd name="connsiteY8" fmla="*/ 0 h 1370076"/>
                <a:gd name="connsiteX9" fmla="*/ 56 w 919412"/>
                <a:gd name="connsiteY9" fmla="*/ 26670 h 1370076"/>
                <a:gd name="connsiteX10" fmla="*/ 101402 w 919412"/>
                <a:gd name="connsiteY10" fmla="*/ 176403 h 1370076"/>
                <a:gd name="connsiteX11" fmla="*/ 218369 w 919412"/>
                <a:gd name="connsiteY11" fmla="*/ 347472 h 1370076"/>
                <a:gd name="connsiteX12" fmla="*/ 451541 w 919412"/>
                <a:gd name="connsiteY12" fmla="*/ 688467 h 1370076"/>
                <a:gd name="connsiteX13" fmla="*/ 568508 w 919412"/>
                <a:gd name="connsiteY13" fmla="*/ 859536 h 1370076"/>
                <a:gd name="connsiteX14" fmla="*/ 626801 w 919412"/>
                <a:gd name="connsiteY14" fmla="*/ 944499 h 13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9412" h="1370076">
                  <a:moveTo>
                    <a:pt x="626801" y="944499"/>
                  </a:moveTo>
                  <a:cubicBezTo>
                    <a:pt x="645851" y="973455"/>
                    <a:pt x="665663" y="1000887"/>
                    <a:pt x="685094" y="1029462"/>
                  </a:cubicBezTo>
                  <a:cubicBezTo>
                    <a:pt x="742625" y="1114806"/>
                    <a:pt x="803966" y="1200912"/>
                    <a:pt x="860354" y="1285494"/>
                  </a:cubicBezTo>
                  <a:cubicBezTo>
                    <a:pt x="868355" y="1297305"/>
                    <a:pt x="912932" y="1364361"/>
                    <a:pt x="919028" y="1370076"/>
                  </a:cubicBezTo>
                  <a:cubicBezTo>
                    <a:pt x="920552" y="1353693"/>
                    <a:pt x="917504" y="1351788"/>
                    <a:pt x="910646" y="1341501"/>
                  </a:cubicBezTo>
                  <a:lnTo>
                    <a:pt x="696143" y="1021842"/>
                  </a:lnTo>
                  <a:cubicBezTo>
                    <a:pt x="619181" y="907923"/>
                    <a:pt x="543743" y="794766"/>
                    <a:pt x="467543" y="680847"/>
                  </a:cubicBezTo>
                  <a:cubicBezTo>
                    <a:pt x="429062" y="623697"/>
                    <a:pt x="391724" y="567690"/>
                    <a:pt x="353243" y="510540"/>
                  </a:cubicBezTo>
                  <a:cubicBezTo>
                    <a:pt x="314381" y="453009"/>
                    <a:pt x="15677" y="3810"/>
                    <a:pt x="9962" y="0"/>
                  </a:cubicBezTo>
                  <a:cubicBezTo>
                    <a:pt x="6533" y="4953"/>
                    <a:pt x="-706" y="21336"/>
                    <a:pt x="56" y="26670"/>
                  </a:cubicBezTo>
                  <a:cubicBezTo>
                    <a:pt x="818" y="30861"/>
                    <a:pt x="97211" y="170307"/>
                    <a:pt x="101402" y="176403"/>
                  </a:cubicBezTo>
                  <a:cubicBezTo>
                    <a:pt x="141026" y="232791"/>
                    <a:pt x="179507" y="289941"/>
                    <a:pt x="218369" y="347472"/>
                  </a:cubicBezTo>
                  <a:cubicBezTo>
                    <a:pt x="295712" y="461772"/>
                    <a:pt x="373817" y="574548"/>
                    <a:pt x="451541" y="688467"/>
                  </a:cubicBezTo>
                  <a:cubicBezTo>
                    <a:pt x="490784" y="745998"/>
                    <a:pt x="528884" y="802386"/>
                    <a:pt x="568508" y="859536"/>
                  </a:cubicBezTo>
                  <a:cubicBezTo>
                    <a:pt x="587939" y="887730"/>
                    <a:pt x="608132" y="916305"/>
                    <a:pt x="626801" y="944499"/>
                  </a:cubicBezTo>
                  <a:close/>
                </a:path>
              </a:pathLst>
            </a:custGeom>
            <a:solidFill>
              <a:srgbClr val="FEFEFE"/>
            </a:solidFill>
            <a:ln w="381"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7C4FE0D2-4F50-1983-AF26-58FB46FF5AC2}"/>
                </a:ext>
              </a:extLst>
            </p:cNvPr>
            <p:cNvSpPr/>
            <p:nvPr/>
          </p:nvSpPr>
          <p:spPr>
            <a:xfrm>
              <a:off x="2413095" y="5030043"/>
              <a:ext cx="938670" cy="1377315"/>
            </a:xfrm>
            <a:custGeom>
              <a:avLst/>
              <a:gdLst>
                <a:gd name="connsiteX0" fmla="*/ 711976 w 938670"/>
                <a:gd name="connsiteY0" fmla="*/ 1026033 h 1377315"/>
                <a:gd name="connsiteX1" fmla="*/ 476518 w 938670"/>
                <a:gd name="connsiteY1" fmla="*/ 683895 h 1377315"/>
                <a:gd name="connsiteX2" fmla="*/ 241441 w 938670"/>
                <a:gd name="connsiteY2" fmla="*/ 341757 h 1377315"/>
                <a:gd name="connsiteX3" fmla="*/ 34939 w 938670"/>
                <a:gd name="connsiteY3" fmla="*/ 41529 h 1377315"/>
                <a:gd name="connsiteX4" fmla="*/ 20461 w 938670"/>
                <a:gd name="connsiteY4" fmla="*/ 20574 h 1377315"/>
                <a:gd name="connsiteX5" fmla="*/ 13222 w 938670"/>
                <a:gd name="connsiteY5" fmla="*/ 9906 h 1377315"/>
                <a:gd name="connsiteX6" fmla="*/ 9412 w 938670"/>
                <a:gd name="connsiteY6" fmla="*/ 4191 h 1377315"/>
                <a:gd name="connsiteX7" fmla="*/ 5221 w 938670"/>
                <a:gd name="connsiteY7" fmla="*/ 0 h 1377315"/>
                <a:gd name="connsiteX8" fmla="*/ 1411 w 938670"/>
                <a:gd name="connsiteY8" fmla="*/ 28575 h 1377315"/>
                <a:gd name="connsiteX9" fmla="*/ 16651 w 938670"/>
                <a:gd name="connsiteY9" fmla="*/ 50292 h 1377315"/>
                <a:gd name="connsiteX10" fmla="*/ 224296 w 938670"/>
                <a:gd name="connsiteY10" fmla="*/ 349377 h 1377315"/>
                <a:gd name="connsiteX11" fmla="*/ 343549 w 938670"/>
                <a:gd name="connsiteY11" fmla="*/ 521208 h 1377315"/>
                <a:gd name="connsiteX12" fmla="*/ 581293 w 938670"/>
                <a:gd name="connsiteY12" fmla="*/ 864108 h 1377315"/>
                <a:gd name="connsiteX13" fmla="*/ 699784 w 938670"/>
                <a:gd name="connsiteY13" fmla="*/ 1035177 h 1377315"/>
                <a:gd name="connsiteX14" fmla="*/ 938671 w 938670"/>
                <a:gd name="connsiteY14" fmla="*/ 1377315 h 1377315"/>
                <a:gd name="connsiteX15" fmla="*/ 932194 w 938670"/>
                <a:gd name="connsiteY15" fmla="*/ 1346454 h 1377315"/>
                <a:gd name="connsiteX16" fmla="*/ 829324 w 938670"/>
                <a:gd name="connsiteY16" fmla="*/ 1196721 h 1377315"/>
                <a:gd name="connsiteX17" fmla="*/ 711976 w 938670"/>
                <a:gd name="connsiteY17" fmla="*/ 1026033 h 137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8670" h="1377315">
                  <a:moveTo>
                    <a:pt x="711976" y="1026033"/>
                  </a:moveTo>
                  <a:cubicBezTo>
                    <a:pt x="631966" y="912114"/>
                    <a:pt x="556147" y="798195"/>
                    <a:pt x="476518" y="683895"/>
                  </a:cubicBezTo>
                  <a:cubicBezTo>
                    <a:pt x="397270" y="570357"/>
                    <a:pt x="320689" y="455295"/>
                    <a:pt x="241441" y="341757"/>
                  </a:cubicBezTo>
                  <a:lnTo>
                    <a:pt x="34939" y="41529"/>
                  </a:lnTo>
                  <a:cubicBezTo>
                    <a:pt x="29986" y="33909"/>
                    <a:pt x="25414" y="28194"/>
                    <a:pt x="20461" y="20574"/>
                  </a:cubicBezTo>
                  <a:cubicBezTo>
                    <a:pt x="18175" y="17145"/>
                    <a:pt x="15889" y="13716"/>
                    <a:pt x="13222" y="9906"/>
                  </a:cubicBezTo>
                  <a:cubicBezTo>
                    <a:pt x="11698" y="7620"/>
                    <a:pt x="11317" y="6477"/>
                    <a:pt x="9412" y="4191"/>
                  </a:cubicBezTo>
                  <a:lnTo>
                    <a:pt x="5221" y="0"/>
                  </a:lnTo>
                  <a:cubicBezTo>
                    <a:pt x="1411" y="7239"/>
                    <a:pt x="-2018" y="22479"/>
                    <a:pt x="1411" y="28575"/>
                  </a:cubicBezTo>
                  <a:cubicBezTo>
                    <a:pt x="5602" y="35814"/>
                    <a:pt x="12079" y="43434"/>
                    <a:pt x="16651" y="50292"/>
                  </a:cubicBezTo>
                  <a:cubicBezTo>
                    <a:pt x="84469" y="149733"/>
                    <a:pt x="155716" y="249555"/>
                    <a:pt x="224296" y="349377"/>
                  </a:cubicBezTo>
                  <a:cubicBezTo>
                    <a:pt x="263539" y="406527"/>
                    <a:pt x="303163" y="463677"/>
                    <a:pt x="343549" y="521208"/>
                  </a:cubicBezTo>
                  <a:cubicBezTo>
                    <a:pt x="423178" y="634746"/>
                    <a:pt x="501664" y="750951"/>
                    <a:pt x="581293" y="864108"/>
                  </a:cubicBezTo>
                  <a:cubicBezTo>
                    <a:pt x="621679" y="921258"/>
                    <a:pt x="660922" y="978027"/>
                    <a:pt x="699784" y="1035177"/>
                  </a:cubicBezTo>
                  <a:cubicBezTo>
                    <a:pt x="708928" y="1048512"/>
                    <a:pt x="933337" y="1373886"/>
                    <a:pt x="938671" y="1377315"/>
                  </a:cubicBezTo>
                  <a:cubicBezTo>
                    <a:pt x="936004" y="1360170"/>
                    <a:pt x="942481" y="1360551"/>
                    <a:pt x="932194" y="1346454"/>
                  </a:cubicBezTo>
                  <a:cubicBezTo>
                    <a:pt x="899047" y="1300353"/>
                    <a:pt x="862852" y="1244727"/>
                    <a:pt x="829324" y="1196721"/>
                  </a:cubicBezTo>
                  <a:cubicBezTo>
                    <a:pt x="789319" y="1139952"/>
                    <a:pt x="751600" y="1082421"/>
                    <a:pt x="711976" y="1026033"/>
                  </a:cubicBezTo>
                  <a:close/>
                </a:path>
              </a:pathLst>
            </a:custGeom>
            <a:solidFill>
              <a:srgbClr val="FEFEFE"/>
            </a:solidFill>
            <a:ln w="381"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3AD9DE0F-9510-7DB8-5ADC-419E17C44756}"/>
                </a:ext>
              </a:extLst>
            </p:cNvPr>
            <p:cNvSpPr/>
            <p:nvPr/>
          </p:nvSpPr>
          <p:spPr>
            <a:xfrm>
              <a:off x="3379512" y="5843597"/>
              <a:ext cx="1722567" cy="587001"/>
            </a:xfrm>
            <a:custGeom>
              <a:avLst/>
              <a:gdLst>
                <a:gd name="connsiteX0" fmla="*/ 1209 w 1722567"/>
                <a:gd name="connsiteY0" fmla="*/ 587002 h 587001"/>
                <a:gd name="connsiteX1" fmla="*/ 47691 w 1722567"/>
                <a:gd name="connsiteY1" fmla="*/ 559570 h 587001"/>
                <a:gd name="connsiteX2" fmla="*/ 571566 w 1722567"/>
                <a:gd name="connsiteY2" fmla="*/ 282583 h 587001"/>
                <a:gd name="connsiteX3" fmla="*/ 1699326 w 1722567"/>
                <a:gd name="connsiteY3" fmla="*/ 31123 h 587001"/>
                <a:gd name="connsiteX4" fmla="*/ 1722567 w 1722567"/>
                <a:gd name="connsiteY4" fmla="*/ 23503 h 587001"/>
                <a:gd name="connsiteX5" fmla="*/ 1453581 w 1722567"/>
                <a:gd name="connsiteY5" fmla="*/ 1405 h 587001"/>
                <a:gd name="connsiteX6" fmla="*/ 557088 w 1722567"/>
                <a:gd name="connsiteY6" fmla="*/ 269629 h 587001"/>
                <a:gd name="connsiteX7" fmla="*/ 361635 w 1722567"/>
                <a:gd name="connsiteY7" fmla="*/ 365641 h 587001"/>
                <a:gd name="connsiteX8" fmla="*/ 31689 w 1722567"/>
                <a:gd name="connsiteY8" fmla="*/ 545854 h 587001"/>
                <a:gd name="connsiteX9" fmla="*/ 447 w 1722567"/>
                <a:gd name="connsiteY9" fmla="*/ 587002 h 5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567" h="587001">
                  <a:moveTo>
                    <a:pt x="1209" y="587002"/>
                  </a:moveTo>
                  <a:cubicBezTo>
                    <a:pt x="6543" y="581668"/>
                    <a:pt x="38166" y="565285"/>
                    <a:pt x="47691" y="559570"/>
                  </a:cubicBezTo>
                  <a:cubicBezTo>
                    <a:pt x="205044" y="468511"/>
                    <a:pt x="410022" y="358021"/>
                    <a:pt x="571566" y="282583"/>
                  </a:cubicBezTo>
                  <a:cubicBezTo>
                    <a:pt x="886272" y="135517"/>
                    <a:pt x="1338900" y="-54983"/>
                    <a:pt x="1699326" y="31123"/>
                  </a:cubicBezTo>
                  <a:cubicBezTo>
                    <a:pt x="1708851" y="33409"/>
                    <a:pt x="1716471" y="30742"/>
                    <a:pt x="1722567" y="23503"/>
                  </a:cubicBezTo>
                  <a:cubicBezTo>
                    <a:pt x="1650939" y="1786"/>
                    <a:pt x="1532829" y="-2786"/>
                    <a:pt x="1453581" y="1405"/>
                  </a:cubicBezTo>
                  <a:cubicBezTo>
                    <a:pt x="1152591" y="17788"/>
                    <a:pt x="824169" y="144661"/>
                    <a:pt x="557088" y="269629"/>
                  </a:cubicBezTo>
                  <a:cubicBezTo>
                    <a:pt x="491556" y="300490"/>
                    <a:pt x="424500" y="332494"/>
                    <a:pt x="361635" y="365641"/>
                  </a:cubicBezTo>
                  <a:cubicBezTo>
                    <a:pt x="245430" y="426601"/>
                    <a:pt x="144465" y="481846"/>
                    <a:pt x="31689" y="545854"/>
                  </a:cubicBezTo>
                  <a:cubicBezTo>
                    <a:pt x="-2220" y="565285"/>
                    <a:pt x="-696" y="558808"/>
                    <a:pt x="447" y="587002"/>
                  </a:cubicBezTo>
                  <a:close/>
                </a:path>
              </a:pathLst>
            </a:custGeom>
            <a:solidFill>
              <a:srgbClr val="FEFEFE"/>
            </a:solidFill>
            <a:ln w="381"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2F2EC2C2-0D79-EB05-A368-C55FE8F4B6EB}"/>
                </a:ext>
              </a:extLst>
            </p:cNvPr>
            <p:cNvSpPr/>
            <p:nvPr/>
          </p:nvSpPr>
          <p:spPr>
            <a:xfrm>
              <a:off x="5477365" y="5540964"/>
              <a:ext cx="1566344" cy="283174"/>
            </a:xfrm>
            <a:custGeom>
              <a:avLst/>
              <a:gdLst>
                <a:gd name="connsiteX0" fmla="*/ 0 w 1566344"/>
                <a:gd name="connsiteY0" fmla="*/ 281940 h 283174"/>
                <a:gd name="connsiteX1" fmla="*/ 22479 w 1566344"/>
                <a:gd name="connsiteY1" fmla="*/ 280797 h 283174"/>
                <a:gd name="connsiteX2" fmla="*/ 76200 w 1566344"/>
                <a:gd name="connsiteY2" fmla="*/ 249555 h 283174"/>
                <a:gd name="connsiteX3" fmla="*/ 152019 w 1566344"/>
                <a:gd name="connsiteY3" fmla="*/ 211074 h 283174"/>
                <a:gd name="connsiteX4" fmla="*/ 231267 w 1566344"/>
                <a:gd name="connsiteY4" fmla="*/ 176022 h 283174"/>
                <a:gd name="connsiteX5" fmla="*/ 683895 w 1566344"/>
                <a:gd name="connsiteY5" fmla="*/ 60960 h 283174"/>
                <a:gd name="connsiteX6" fmla="*/ 1113663 w 1566344"/>
                <a:gd name="connsiteY6" fmla="*/ 34671 h 283174"/>
                <a:gd name="connsiteX7" fmla="*/ 1566291 w 1566344"/>
                <a:gd name="connsiteY7" fmla="*/ 35814 h 283174"/>
                <a:gd name="connsiteX8" fmla="*/ 1557147 w 1566344"/>
                <a:gd name="connsiteY8" fmla="*/ 0 h 283174"/>
                <a:gd name="connsiteX9" fmla="*/ 1109853 w 1566344"/>
                <a:gd name="connsiteY9" fmla="*/ 14859 h 283174"/>
                <a:gd name="connsiteX10" fmla="*/ 690372 w 1566344"/>
                <a:gd name="connsiteY10" fmla="*/ 54102 h 283174"/>
                <a:gd name="connsiteX11" fmla="*/ 68199 w 1566344"/>
                <a:gd name="connsiteY11" fmla="*/ 235077 h 283174"/>
                <a:gd name="connsiteX12" fmla="*/ 0 w 1566344"/>
                <a:gd name="connsiteY12" fmla="*/ 282321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44" h="283174">
                  <a:moveTo>
                    <a:pt x="0" y="281940"/>
                  </a:moveTo>
                  <a:cubicBezTo>
                    <a:pt x="8763" y="281940"/>
                    <a:pt x="14097" y="285369"/>
                    <a:pt x="22479" y="280797"/>
                  </a:cubicBezTo>
                  <a:lnTo>
                    <a:pt x="76200" y="249555"/>
                  </a:lnTo>
                  <a:cubicBezTo>
                    <a:pt x="101346" y="235458"/>
                    <a:pt x="126111" y="222885"/>
                    <a:pt x="152019" y="211074"/>
                  </a:cubicBezTo>
                  <a:cubicBezTo>
                    <a:pt x="178308" y="198882"/>
                    <a:pt x="203454" y="187071"/>
                    <a:pt x="231267" y="176022"/>
                  </a:cubicBezTo>
                  <a:cubicBezTo>
                    <a:pt x="386715" y="114681"/>
                    <a:pt x="507492" y="84963"/>
                    <a:pt x="683895" y="60960"/>
                  </a:cubicBezTo>
                  <a:cubicBezTo>
                    <a:pt x="816483" y="43053"/>
                    <a:pt x="979551" y="34290"/>
                    <a:pt x="1113663" y="34671"/>
                  </a:cubicBezTo>
                  <a:cubicBezTo>
                    <a:pt x="1263777" y="35433"/>
                    <a:pt x="1416558" y="38862"/>
                    <a:pt x="1566291" y="35814"/>
                  </a:cubicBezTo>
                  <a:cubicBezTo>
                    <a:pt x="1567053" y="27813"/>
                    <a:pt x="1559433" y="6477"/>
                    <a:pt x="1557147" y="0"/>
                  </a:cubicBezTo>
                  <a:cubicBezTo>
                    <a:pt x="1407033" y="4572"/>
                    <a:pt x="1259205" y="6096"/>
                    <a:pt x="1109853" y="14859"/>
                  </a:cubicBezTo>
                  <a:cubicBezTo>
                    <a:pt x="967359" y="23241"/>
                    <a:pt x="829437" y="35814"/>
                    <a:pt x="690372" y="54102"/>
                  </a:cubicBezTo>
                  <a:cubicBezTo>
                    <a:pt x="486918" y="80391"/>
                    <a:pt x="245745" y="132207"/>
                    <a:pt x="68199" y="235077"/>
                  </a:cubicBezTo>
                  <a:cubicBezTo>
                    <a:pt x="59055" y="240411"/>
                    <a:pt x="5715" y="272034"/>
                    <a:pt x="0" y="282321"/>
                  </a:cubicBezTo>
                  <a:close/>
                </a:path>
              </a:pathLst>
            </a:custGeom>
            <a:solidFill>
              <a:srgbClr val="FEFEFE"/>
            </a:solidFill>
            <a:ln w="381"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72DC4F22-6591-9195-0709-75DAB6A2FE6E}"/>
                </a:ext>
              </a:extLst>
            </p:cNvPr>
            <p:cNvSpPr/>
            <p:nvPr/>
          </p:nvSpPr>
          <p:spPr>
            <a:xfrm>
              <a:off x="5423644" y="5447441"/>
              <a:ext cx="1591926" cy="363260"/>
            </a:xfrm>
            <a:custGeom>
              <a:avLst/>
              <a:gdLst>
                <a:gd name="connsiteX0" fmla="*/ 0 w 1591926"/>
                <a:gd name="connsiteY0" fmla="*/ 362889 h 363260"/>
                <a:gd name="connsiteX1" fmla="*/ 11049 w 1591926"/>
                <a:gd name="connsiteY1" fmla="*/ 358698 h 363260"/>
                <a:gd name="connsiteX2" fmla="*/ 35052 w 1591926"/>
                <a:gd name="connsiteY2" fmla="*/ 337362 h 363260"/>
                <a:gd name="connsiteX3" fmla="*/ 67818 w 1591926"/>
                <a:gd name="connsiteY3" fmla="*/ 310692 h 363260"/>
                <a:gd name="connsiteX4" fmla="*/ 688086 w 1591926"/>
                <a:gd name="connsiteY4" fmla="*/ 87426 h 363260"/>
                <a:gd name="connsiteX5" fmla="*/ 1591818 w 1591926"/>
                <a:gd name="connsiteY5" fmla="*/ 27990 h 363260"/>
                <a:gd name="connsiteX6" fmla="*/ 1586865 w 1591926"/>
                <a:gd name="connsiteY6" fmla="*/ 177 h 363260"/>
                <a:gd name="connsiteX7" fmla="*/ 1352550 w 1591926"/>
                <a:gd name="connsiteY7" fmla="*/ 9321 h 363260"/>
                <a:gd name="connsiteX8" fmla="*/ 684657 w 1591926"/>
                <a:gd name="connsiteY8" fmla="*/ 72948 h 363260"/>
                <a:gd name="connsiteX9" fmla="*/ 300228 w 1591926"/>
                <a:gd name="connsiteY9" fmla="*/ 175818 h 363260"/>
                <a:gd name="connsiteX10" fmla="*/ 137922 w 1591926"/>
                <a:gd name="connsiteY10" fmla="*/ 258114 h 363260"/>
                <a:gd name="connsiteX11" fmla="*/ 381 w 1591926"/>
                <a:gd name="connsiteY11" fmla="*/ 362508 h 36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1926" h="363260">
                  <a:moveTo>
                    <a:pt x="0" y="362889"/>
                  </a:moveTo>
                  <a:cubicBezTo>
                    <a:pt x="6858" y="364032"/>
                    <a:pt x="7239" y="362508"/>
                    <a:pt x="11049" y="358698"/>
                  </a:cubicBezTo>
                  <a:lnTo>
                    <a:pt x="35052" y="337362"/>
                  </a:lnTo>
                  <a:cubicBezTo>
                    <a:pt x="46482" y="327456"/>
                    <a:pt x="56388" y="319455"/>
                    <a:pt x="67818" y="310692"/>
                  </a:cubicBezTo>
                  <a:cubicBezTo>
                    <a:pt x="242316" y="175437"/>
                    <a:pt x="465201" y="118287"/>
                    <a:pt x="688086" y="87426"/>
                  </a:cubicBezTo>
                  <a:cubicBezTo>
                    <a:pt x="981837" y="47040"/>
                    <a:pt x="1290066" y="38658"/>
                    <a:pt x="1591818" y="27990"/>
                  </a:cubicBezTo>
                  <a:cubicBezTo>
                    <a:pt x="1592580" y="18465"/>
                    <a:pt x="1589151" y="8940"/>
                    <a:pt x="1586865" y="177"/>
                  </a:cubicBezTo>
                  <a:cubicBezTo>
                    <a:pt x="1557909" y="-1347"/>
                    <a:pt x="1394079" y="7416"/>
                    <a:pt x="1352550" y="9321"/>
                  </a:cubicBezTo>
                  <a:cubicBezTo>
                    <a:pt x="1142238" y="19608"/>
                    <a:pt x="885825" y="37134"/>
                    <a:pt x="684657" y="72948"/>
                  </a:cubicBezTo>
                  <a:cubicBezTo>
                    <a:pt x="546735" y="97713"/>
                    <a:pt x="420624" y="127431"/>
                    <a:pt x="300228" y="175818"/>
                  </a:cubicBezTo>
                  <a:cubicBezTo>
                    <a:pt x="241935" y="199440"/>
                    <a:pt x="187833" y="226872"/>
                    <a:pt x="137922" y="258114"/>
                  </a:cubicBezTo>
                  <a:cubicBezTo>
                    <a:pt x="96393" y="284022"/>
                    <a:pt x="33528" y="328980"/>
                    <a:pt x="381" y="362508"/>
                  </a:cubicBezTo>
                  <a:close/>
                </a:path>
              </a:pathLst>
            </a:custGeom>
            <a:solidFill>
              <a:srgbClr val="FEFEFE"/>
            </a:solidFill>
            <a:ln w="381"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9F474CB5-AFE3-601D-739D-58C8BC98C956}"/>
                </a:ext>
              </a:extLst>
            </p:cNvPr>
            <p:cNvSpPr/>
            <p:nvPr/>
          </p:nvSpPr>
          <p:spPr>
            <a:xfrm>
              <a:off x="5459839" y="5517342"/>
              <a:ext cx="1571244" cy="300567"/>
            </a:xfrm>
            <a:custGeom>
              <a:avLst/>
              <a:gdLst>
                <a:gd name="connsiteX0" fmla="*/ 0 w 1571244"/>
                <a:gd name="connsiteY0" fmla="*/ 300228 h 300567"/>
                <a:gd name="connsiteX1" fmla="*/ 36957 w 1571244"/>
                <a:gd name="connsiteY1" fmla="*/ 280035 h 300567"/>
                <a:gd name="connsiteX2" fmla="*/ 697992 w 1571244"/>
                <a:gd name="connsiteY2" fmla="*/ 70866 h 300567"/>
                <a:gd name="connsiteX3" fmla="*/ 1571244 w 1571244"/>
                <a:gd name="connsiteY3" fmla="*/ 15621 h 300567"/>
                <a:gd name="connsiteX4" fmla="*/ 1568196 w 1571244"/>
                <a:gd name="connsiteY4" fmla="*/ 0 h 300567"/>
                <a:gd name="connsiteX5" fmla="*/ 1451610 w 1571244"/>
                <a:gd name="connsiteY5" fmla="*/ 2286 h 300567"/>
                <a:gd name="connsiteX6" fmla="*/ 1338834 w 1571244"/>
                <a:gd name="connsiteY6" fmla="*/ 4953 h 300567"/>
                <a:gd name="connsiteX7" fmla="*/ 687705 w 1571244"/>
                <a:gd name="connsiteY7" fmla="*/ 54102 h 300567"/>
                <a:gd name="connsiteX8" fmla="*/ 304419 w 1571244"/>
                <a:gd name="connsiteY8" fmla="*/ 137160 h 300567"/>
                <a:gd name="connsiteX9" fmla="*/ 138684 w 1571244"/>
                <a:gd name="connsiteY9" fmla="*/ 204597 h 300567"/>
                <a:gd name="connsiteX10" fmla="*/ 381 w 1571244"/>
                <a:gd name="connsiteY10" fmla="*/ 300228 h 30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244" h="300567">
                  <a:moveTo>
                    <a:pt x="0" y="300228"/>
                  </a:moveTo>
                  <a:cubicBezTo>
                    <a:pt x="11430" y="302514"/>
                    <a:pt x="18288" y="292989"/>
                    <a:pt x="36957" y="280035"/>
                  </a:cubicBezTo>
                  <a:cubicBezTo>
                    <a:pt x="217170" y="155829"/>
                    <a:pt x="483870" y="100203"/>
                    <a:pt x="697992" y="70866"/>
                  </a:cubicBezTo>
                  <a:cubicBezTo>
                    <a:pt x="980313" y="32004"/>
                    <a:pt x="1279779" y="18669"/>
                    <a:pt x="1571244" y="15621"/>
                  </a:cubicBezTo>
                  <a:lnTo>
                    <a:pt x="1568196" y="0"/>
                  </a:lnTo>
                  <a:cubicBezTo>
                    <a:pt x="1533525" y="3429"/>
                    <a:pt x="1487424" y="1524"/>
                    <a:pt x="1451610" y="2286"/>
                  </a:cubicBezTo>
                  <a:cubicBezTo>
                    <a:pt x="1413891" y="3048"/>
                    <a:pt x="1376172" y="3810"/>
                    <a:pt x="1338834" y="4953"/>
                  </a:cubicBezTo>
                  <a:cubicBezTo>
                    <a:pt x="1118616" y="12192"/>
                    <a:pt x="905256" y="24003"/>
                    <a:pt x="687705" y="54102"/>
                  </a:cubicBezTo>
                  <a:cubicBezTo>
                    <a:pt x="555117" y="72390"/>
                    <a:pt x="424815" y="98679"/>
                    <a:pt x="304419" y="137160"/>
                  </a:cubicBezTo>
                  <a:cubicBezTo>
                    <a:pt x="246507" y="155448"/>
                    <a:pt x="188595" y="178689"/>
                    <a:pt x="138684" y="204597"/>
                  </a:cubicBezTo>
                  <a:cubicBezTo>
                    <a:pt x="109728" y="219456"/>
                    <a:pt x="11430" y="278511"/>
                    <a:pt x="381" y="300228"/>
                  </a:cubicBezTo>
                  <a:close/>
                </a:path>
              </a:pathLst>
            </a:custGeom>
            <a:solidFill>
              <a:srgbClr val="FEFEFE"/>
            </a:solidFill>
            <a:ln w="381"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A235ED07-4AA8-E571-510D-2704E74F1A47}"/>
                </a:ext>
              </a:extLst>
            </p:cNvPr>
            <p:cNvSpPr/>
            <p:nvPr/>
          </p:nvSpPr>
          <p:spPr>
            <a:xfrm>
              <a:off x="3379579" y="5861430"/>
              <a:ext cx="1697736" cy="601934"/>
            </a:xfrm>
            <a:custGeom>
              <a:avLst/>
              <a:gdLst>
                <a:gd name="connsiteX0" fmla="*/ 0 w 1697736"/>
                <a:gd name="connsiteY0" fmla="*/ 601554 h 601934"/>
                <a:gd name="connsiteX1" fmla="*/ 187071 w 1697736"/>
                <a:gd name="connsiteY1" fmla="*/ 496016 h 601934"/>
                <a:gd name="connsiteX2" fmla="*/ 374523 w 1697736"/>
                <a:gd name="connsiteY2" fmla="*/ 393908 h 601934"/>
                <a:gd name="connsiteX3" fmla="*/ 763143 w 1697736"/>
                <a:gd name="connsiteY3" fmla="*/ 203408 h 601934"/>
                <a:gd name="connsiteX4" fmla="*/ 1577340 w 1697736"/>
                <a:gd name="connsiteY4" fmla="*/ 10622 h 601934"/>
                <a:gd name="connsiteX5" fmla="*/ 1672209 w 1697736"/>
                <a:gd name="connsiteY5" fmla="*/ 25100 h 601934"/>
                <a:gd name="connsiteX6" fmla="*/ 1697736 w 1697736"/>
                <a:gd name="connsiteY6" fmla="*/ 23195 h 601934"/>
                <a:gd name="connsiteX7" fmla="*/ 1690878 w 1697736"/>
                <a:gd name="connsiteY7" fmla="*/ 19004 h 601934"/>
                <a:gd name="connsiteX8" fmla="*/ 1668399 w 1697736"/>
                <a:gd name="connsiteY8" fmla="*/ 14432 h 601934"/>
                <a:gd name="connsiteX9" fmla="*/ 1638300 w 1697736"/>
                <a:gd name="connsiteY9" fmla="*/ 9479 h 601934"/>
                <a:gd name="connsiteX10" fmla="*/ 1572768 w 1697736"/>
                <a:gd name="connsiteY10" fmla="*/ 2240 h 601934"/>
                <a:gd name="connsiteX11" fmla="*/ 1432941 w 1697736"/>
                <a:gd name="connsiteY11" fmla="*/ 2621 h 601934"/>
                <a:gd name="connsiteX12" fmla="*/ 370332 w 1697736"/>
                <a:gd name="connsiteY12" fmla="*/ 374477 h 601934"/>
                <a:gd name="connsiteX13" fmla="*/ 184023 w 1697736"/>
                <a:gd name="connsiteY13" fmla="*/ 474680 h 601934"/>
                <a:gd name="connsiteX14" fmla="*/ 1905 w 1697736"/>
                <a:gd name="connsiteY14" fmla="*/ 578313 h 601934"/>
                <a:gd name="connsiteX15" fmla="*/ 1143 w 1697736"/>
                <a:gd name="connsiteY15" fmla="*/ 601935 h 6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7736" h="601934">
                  <a:moveTo>
                    <a:pt x="0" y="601554"/>
                  </a:moveTo>
                  <a:cubicBezTo>
                    <a:pt x="8763" y="598506"/>
                    <a:pt x="170307" y="505160"/>
                    <a:pt x="187071" y="496016"/>
                  </a:cubicBezTo>
                  <a:lnTo>
                    <a:pt x="374523" y="393908"/>
                  </a:lnTo>
                  <a:cubicBezTo>
                    <a:pt x="499872" y="326090"/>
                    <a:pt x="629031" y="263987"/>
                    <a:pt x="763143" y="203408"/>
                  </a:cubicBezTo>
                  <a:cubicBezTo>
                    <a:pt x="998601" y="97109"/>
                    <a:pt x="1306830" y="-13000"/>
                    <a:pt x="1577340" y="10622"/>
                  </a:cubicBezTo>
                  <a:cubicBezTo>
                    <a:pt x="1607058" y="13289"/>
                    <a:pt x="1643253" y="18623"/>
                    <a:pt x="1672209" y="25100"/>
                  </a:cubicBezTo>
                  <a:cubicBezTo>
                    <a:pt x="1699260" y="31196"/>
                    <a:pt x="1686687" y="25100"/>
                    <a:pt x="1697736" y="23195"/>
                  </a:cubicBezTo>
                  <a:cubicBezTo>
                    <a:pt x="1695069" y="19385"/>
                    <a:pt x="1700784" y="22052"/>
                    <a:pt x="1690878" y="19004"/>
                  </a:cubicBezTo>
                  <a:lnTo>
                    <a:pt x="1668399" y="14432"/>
                  </a:lnTo>
                  <a:cubicBezTo>
                    <a:pt x="1658493" y="12527"/>
                    <a:pt x="1648587" y="11003"/>
                    <a:pt x="1638300" y="9479"/>
                  </a:cubicBezTo>
                  <a:cubicBezTo>
                    <a:pt x="1616202" y="6050"/>
                    <a:pt x="1595247" y="3764"/>
                    <a:pt x="1572768" y="2240"/>
                  </a:cubicBezTo>
                  <a:cubicBezTo>
                    <a:pt x="1526286" y="-808"/>
                    <a:pt x="1479042" y="-808"/>
                    <a:pt x="1432941" y="2621"/>
                  </a:cubicBezTo>
                  <a:cubicBezTo>
                    <a:pt x="1085850" y="27005"/>
                    <a:pt x="670560" y="216743"/>
                    <a:pt x="370332" y="374477"/>
                  </a:cubicBezTo>
                  <a:cubicBezTo>
                    <a:pt x="307086" y="407624"/>
                    <a:pt x="245364" y="441533"/>
                    <a:pt x="184023" y="474680"/>
                  </a:cubicBezTo>
                  <a:cubicBezTo>
                    <a:pt x="132588" y="502493"/>
                    <a:pt x="49530" y="548595"/>
                    <a:pt x="1905" y="578313"/>
                  </a:cubicBezTo>
                  <a:lnTo>
                    <a:pt x="1143" y="601935"/>
                  </a:lnTo>
                  <a:close/>
                </a:path>
              </a:pathLst>
            </a:custGeom>
            <a:solidFill>
              <a:srgbClr val="FEFEFE"/>
            </a:solidFill>
            <a:ln w="381"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D81FA38E-B921-AB13-BBCE-29931D89F41E}"/>
                </a:ext>
              </a:extLst>
            </p:cNvPr>
            <p:cNvSpPr/>
            <p:nvPr/>
          </p:nvSpPr>
          <p:spPr>
            <a:xfrm>
              <a:off x="5332585" y="5334081"/>
              <a:ext cx="1662303" cy="475869"/>
            </a:xfrm>
            <a:custGeom>
              <a:avLst/>
              <a:gdLst>
                <a:gd name="connsiteX0" fmla="*/ 381 w 1662303"/>
                <a:gd name="connsiteY0" fmla="*/ 475488 h 475869"/>
                <a:gd name="connsiteX1" fmla="*/ 40767 w 1662303"/>
                <a:gd name="connsiteY1" fmla="*/ 447675 h 475869"/>
                <a:gd name="connsiteX2" fmla="*/ 76962 w 1662303"/>
                <a:gd name="connsiteY2" fmla="*/ 417957 h 475869"/>
                <a:gd name="connsiteX3" fmla="*/ 717423 w 1662303"/>
                <a:gd name="connsiteY3" fmla="*/ 133731 h 475869"/>
                <a:gd name="connsiteX4" fmla="*/ 1662303 w 1662303"/>
                <a:gd name="connsiteY4" fmla="*/ 21336 h 475869"/>
                <a:gd name="connsiteX5" fmla="*/ 1660779 w 1662303"/>
                <a:gd name="connsiteY5" fmla="*/ 0 h 475869"/>
                <a:gd name="connsiteX6" fmla="*/ 1164336 w 1662303"/>
                <a:gd name="connsiteY6" fmla="*/ 38481 h 475869"/>
                <a:gd name="connsiteX7" fmla="*/ 149352 w 1662303"/>
                <a:gd name="connsiteY7" fmla="*/ 358902 h 475869"/>
                <a:gd name="connsiteX8" fmla="*/ 0 w 1662303"/>
                <a:gd name="connsiteY8" fmla="*/ 475869 h 47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303" h="475869">
                  <a:moveTo>
                    <a:pt x="381" y="475488"/>
                  </a:moveTo>
                  <a:cubicBezTo>
                    <a:pt x="21336" y="469773"/>
                    <a:pt x="18669" y="467106"/>
                    <a:pt x="40767" y="447675"/>
                  </a:cubicBezTo>
                  <a:cubicBezTo>
                    <a:pt x="51816" y="437769"/>
                    <a:pt x="64770" y="427482"/>
                    <a:pt x="76962" y="417957"/>
                  </a:cubicBezTo>
                  <a:cubicBezTo>
                    <a:pt x="264414" y="273558"/>
                    <a:pt x="481203" y="190500"/>
                    <a:pt x="717423" y="133731"/>
                  </a:cubicBezTo>
                  <a:cubicBezTo>
                    <a:pt x="999363" y="65913"/>
                    <a:pt x="1369314" y="27813"/>
                    <a:pt x="1662303" y="21336"/>
                  </a:cubicBezTo>
                  <a:cubicBezTo>
                    <a:pt x="1662303" y="12573"/>
                    <a:pt x="1661160" y="8382"/>
                    <a:pt x="1660779" y="0"/>
                  </a:cubicBezTo>
                  <a:cubicBezTo>
                    <a:pt x="1529715" y="1143"/>
                    <a:pt x="1296924" y="21336"/>
                    <a:pt x="1164336" y="38481"/>
                  </a:cubicBezTo>
                  <a:cubicBezTo>
                    <a:pt x="808482" y="83820"/>
                    <a:pt x="449199" y="166878"/>
                    <a:pt x="149352" y="358902"/>
                  </a:cubicBezTo>
                  <a:cubicBezTo>
                    <a:pt x="124206" y="375285"/>
                    <a:pt x="8763" y="458343"/>
                    <a:pt x="0" y="475869"/>
                  </a:cubicBezTo>
                  <a:close/>
                </a:path>
              </a:pathLst>
            </a:custGeom>
            <a:solidFill>
              <a:srgbClr val="FEFEFE"/>
            </a:solidFill>
            <a:ln w="381"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71FCB576-3DAC-2A30-4E79-329D7AD57044}"/>
                </a:ext>
              </a:extLst>
            </p:cNvPr>
            <p:cNvSpPr/>
            <p:nvPr/>
          </p:nvSpPr>
          <p:spPr>
            <a:xfrm>
              <a:off x="3378817" y="5874747"/>
              <a:ext cx="1679067" cy="622526"/>
            </a:xfrm>
            <a:custGeom>
              <a:avLst/>
              <a:gdLst>
                <a:gd name="connsiteX0" fmla="*/ 0 w 1679067"/>
                <a:gd name="connsiteY0" fmla="*/ 622526 h 622526"/>
                <a:gd name="connsiteX1" fmla="*/ 47244 w 1679067"/>
                <a:gd name="connsiteY1" fmla="*/ 595856 h 622526"/>
                <a:gd name="connsiteX2" fmla="*/ 372618 w 1679067"/>
                <a:gd name="connsiteY2" fmla="*/ 412595 h 622526"/>
                <a:gd name="connsiteX3" fmla="*/ 562737 w 1679067"/>
                <a:gd name="connsiteY3" fmla="*/ 311630 h 622526"/>
                <a:gd name="connsiteX4" fmla="*/ 756666 w 1679067"/>
                <a:gd name="connsiteY4" fmla="*/ 215999 h 622526"/>
                <a:gd name="connsiteX5" fmla="*/ 1421130 w 1679067"/>
                <a:gd name="connsiteY5" fmla="*/ 7211 h 622526"/>
                <a:gd name="connsiteX6" fmla="*/ 1654683 w 1679067"/>
                <a:gd name="connsiteY6" fmla="*/ 22832 h 622526"/>
                <a:gd name="connsiteX7" fmla="*/ 1679067 w 1679067"/>
                <a:gd name="connsiteY7" fmla="*/ 20927 h 622526"/>
                <a:gd name="connsiteX8" fmla="*/ 556260 w 1679067"/>
                <a:gd name="connsiteY8" fmla="*/ 296009 h 622526"/>
                <a:gd name="connsiteX9" fmla="*/ 367284 w 1679067"/>
                <a:gd name="connsiteY9" fmla="*/ 393545 h 622526"/>
                <a:gd name="connsiteX10" fmla="*/ 381 w 1679067"/>
                <a:gd name="connsiteY10" fmla="*/ 599666 h 622526"/>
                <a:gd name="connsiteX11" fmla="*/ 0 w 1679067"/>
                <a:gd name="connsiteY11" fmla="*/ 622526 h 6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9067" h="622526">
                  <a:moveTo>
                    <a:pt x="0" y="622526"/>
                  </a:moveTo>
                  <a:cubicBezTo>
                    <a:pt x="11430" y="618716"/>
                    <a:pt x="35052" y="602714"/>
                    <a:pt x="47244" y="595856"/>
                  </a:cubicBezTo>
                  <a:cubicBezTo>
                    <a:pt x="156972" y="533753"/>
                    <a:pt x="260223" y="474698"/>
                    <a:pt x="372618" y="412595"/>
                  </a:cubicBezTo>
                  <a:cubicBezTo>
                    <a:pt x="424053" y="384401"/>
                    <a:pt x="512064" y="336014"/>
                    <a:pt x="562737" y="311630"/>
                  </a:cubicBezTo>
                  <a:cubicBezTo>
                    <a:pt x="627888" y="280007"/>
                    <a:pt x="690372" y="246479"/>
                    <a:pt x="756666" y="215999"/>
                  </a:cubicBezTo>
                  <a:cubicBezTo>
                    <a:pt x="962406" y="121892"/>
                    <a:pt x="1184910" y="27023"/>
                    <a:pt x="1421130" y="7211"/>
                  </a:cubicBezTo>
                  <a:cubicBezTo>
                    <a:pt x="1498854" y="734"/>
                    <a:pt x="1578864" y="5687"/>
                    <a:pt x="1654683" y="22832"/>
                  </a:cubicBezTo>
                  <a:cubicBezTo>
                    <a:pt x="1671828" y="26642"/>
                    <a:pt x="1672209" y="29690"/>
                    <a:pt x="1679067" y="20927"/>
                  </a:cubicBezTo>
                  <a:cubicBezTo>
                    <a:pt x="1327023" y="-69370"/>
                    <a:pt x="851916" y="153134"/>
                    <a:pt x="556260" y="296009"/>
                  </a:cubicBezTo>
                  <a:cubicBezTo>
                    <a:pt x="491871" y="327251"/>
                    <a:pt x="430530" y="361160"/>
                    <a:pt x="367284" y="393545"/>
                  </a:cubicBezTo>
                  <a:cubicBezTo>
                    <a:pt x="333375" y="410690"/>
                    <a:pt x="3429" y="590903"/>
                    <a:pt x="381" y="599666"/>
                  </a:cubicBezTo>
                  <a:lnTo>
                    <a:pt x="0" y="622526"/>
                  </a:lnTo>
                  <a:close/>
                </a:path>
              </a:pathLst>
            </a:custGeom>
            <a:solidFill>
              <a:srgbClr val="FEFEFE"/>
            </a:solidFill>
            <a:ln w="381"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923AAD37-0F10-29E5-C60F-D360EF18C6F3}"/>
                </a:ext>
              </a:extLst>
            </p:cNvPr>
            <p:cNvSpPr/>
            <p:nvPr/>
          </p:nvSpPr>
          <p:spPr>
            <a:xfrm>
              <a:off x="5356969" y="5363037"/>
              <a:ext cx="1641729" cy="444683"/>
            </a:xfrm>
            <a:custGeom>
              <a:avLst/>
              <a:gdLst>
                <a:gd name="connsiteX0" fmla="*/ 0 w 1641729"/>
                <a:gd name="connsiteY0" fmla="*/ 444246 h 444683"/>
                <a:gd name="connsiteX1" fmla="*/ 24384 w 1641729"/>
                <a:gd name="connsiteY1" fmla="*/ 434721 h 444683"/>
                <a:gd name="connsiteX2" fmla="*/ 41910 w 1641729"/>
                <a:gd name="connsiteY2" fmla="*/ 419862 h 444683"/>
                <a:gd name="connsiteX3" fmla="*/ 710946 w 1641729"/>
                <a:gd name="connsiteY3" fmla="*/ 120396 h 444683"/>
                <a:gd name="connsiteX4" fmla="*/ 1157859 w 1641729"/>
                <a:gd name="connsiteY4" fmla="*/ 51054 h 444683"/>
                <a:gd name="connsiteX5" fmla="*/ 1396365 w 1641729"/>
                <a:gd name="connsiteY5" fmla="*/ 31242 h 444683"/>
                <a:gd name="connsiteX6" fmla="*/ 1641729 w 1641729"/>
                <a:gd name="connsiteY6" fmla="*/ 17907 h 444683"/>
                <a:gd name="connsiteX7" fmla="*/ 1636014 w 1641729"/>
                <a:gd name="connsiteY7" fmla="*/ 381 h 444683"/>
                <a:gd name="connsiteX8" fmla="*/ 1631442 w 1641729"/>
                <a:gd name="connsiteY8" fmla="*/ 0 h 444683"/>
                <a:gd name="connsiteX9" fmla="*/ 1515618 w 1641729"/>
                <a:gd name="connsiteY9" fmla="*/ 5334 h 444683"/>
                <a:gd name="connsiteX10" fmla="*/ 707898 w 1641729"/>
                <a:gd name="connsiteY10" fmla="*/ 109347 h 444683"/>
                <a:gd name="connsiteX11" fmla="*/ 71247 w 1641729"/>
                <a:gd name="connsiteY11" fmla="*/ 384810 h 444683"/>
                <a:gd name="connsiteX12" fmla="*/ 34290 w 1641729"/>
                <a:gd name="connsiteY12" fmla="*/ 413766 h 444683"/>
                <a:gd name="connsiteX13" fmla="*/ 381 w 1641729"/>
                <a:gd name="connsiteY13" fmla="*/ 443865 h 44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729" h="444683">
                  <a:moveTo>
                    <a:pt x="0" y="444246"/>
                  </a:moveTo>
                  <a:cubicBezTo>
                    <a:pt x="18669" y="445770"/>
                    <a:pt x="14097" y="443484"/>
                    <a:pt x="24384" y="434721"/>
                  </a:cubicBezTo>
                  <a:cubicBezTo>
                    <a:pt x="30099" y="430149"/>
                    <a:pt x="36195" y="424815"/>
                    <a:pt x="41910" y="419862"/>
                  </a:cubicBezTo>
                  <a:cubicBezTo>
                    <a:pt x="220218" y="263271"/>
                    <a:pt x="479298" y="172593"/>
                    <a:pt x="710946" y="120396"/>
                  </a:cubicBezTo>
                  <a:cubicBezTo>
                    <a:pt x="855345" y="88011"/>
                    <a:pt x="1005840" y="67056"/>
                    <a:pt x="1157859" y="51054"/>
                  </a:cubicBezTo>
                  <a:cubicBezTo>
                    <a:pt x="1236726" y="42672"/>
                    <a:pt x="1317117" y="36195"/>
                    <a:pt x="1396365" y="31242"/>
                  </a:cubicBezTo>
                  <a:cubicBezTo>
                    <a:pt x="1424940" y="29337"/>
                    <a:pt x="1634871" y="20955"/>
                    <a:pt x="1641729" y="17907"/>
                  </a:cubicBezTo>
                  <a:cubicBezTo>
                    <a:pt x="1641729" y="2286"/>
                    <a:pt x="1640967" y="1524"/>
                    <a:pt x="1636014" y="381"/>
                  </a:cubicBezTo>
                  <a:cubicBezTo>
                    <a:pt x="1634109" y="0"/>
                    <a:pt x="1633347" y="0"/>
                    <a:pt x="1631442" y="0"/>
                  </a:cubicBezTo>
                  <a:lnTo>
                    <a:pt x="1515618" y="5334"/>
                  </a:lnTo>
                  <a:cubicBezTo>
                    <a:pt x="1252728" y="18669"/>
                    <a:pt x="958977" y="49530"/>
                    <a:pt x="707898" y="109347"/>
                  </a:cubicBezTo>
                  <a:cubicBezTo>
                    <a:pt x="469392" y="166116"/>
                    <a:pt x="262509" y="243840"/>
                    <a:pt x="71247" y="384810"/>
                  </a:cubicBezTo>
                  <a:cubicBezTo>
                    <a:pt x="57912" y="394716"/>
                    <a:pt x="46482" y="403860"/>
                    <a:pt x="34290" y="413766"/>
                  </a:cubicBezTo>
                  <a:cubicBezTo>
                    <a:pt x="24384" y="421767"/>
                    <a:pt x="6858" y="435483"/>
                    <a:pt x="381" y="443865"/>
                  </a:cubicBezTo>
                  <a:close/>
                </a:path>
              </a:pathLst>
            </a:custGeom>
            <a:solidFill>
              <a:srgbClr val="FEFEFE"/>
            </a:solidFill>
            <a:ln w="381"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BDC3FB9F-D308-ACEC-8845-656CCD39F89A}"/>
                </a:ext>
              </a:extLst>
            </p:cNvPr>
            <p:cNvSpPr/>
            <p:nvPr/>
          </p:nvSpPr>
          <p:spPr>
            <a:xfrm>
              <a:off x="5383639" y="5390421"/>
              <a:ext cx="1619250" cy="417623"/>
            </a:xfrm>
            <a:custGeom>
              <a:avLst/>
              <a:gdLst>
                <a:gd name="connsiteX0" fmla="*/ 381 w 1619250"/>
                <a:gd name="connsiteY0" fmla="*/ 417242 h 417623"/>
                <a:gd name="connsiteX1" fmla="*/ 22860 w 1619250"/>
                <a:gd name="connsiteY1" fmla="*/ 406574 h 417623"/>
                <a:gd name="connsiteX2" fmla="*/ 148590 w 1619250"/>
                <a:gd name="connsiteY2" fmla="*/ 312086 h 417623"/>
                <a:gd name="connsiteX3" fmla="*/ 701040 w 1619250"/>
                <a:gd name="connsiteY3" fmla="*/ 108632 h 417623"/>
                <a:gd name="connsiteX4" fmla="*/ 1498854 w 1619250"/>
                <a:gd name="connsiteY4" fmla="*/ 25193 h 417623"/>
                <a:gd name="connsiteX5" fmla="*/ 1619250 w 1619250"/>
                <a:gd name="connsiteY5" fmla="*/ 19859 h 417623"/>
                <a:gd name="connsiteX6" fmla="*/ 1615821 w 1619250"/>
                <a:gd name="connsiteY6" fmla="*/ 428 h 417623"/>
                <a:gd name="connsiteX7" fmla="*/ 1493520 w 1619250"/>
                <a:gd name="connsiteY7" fmla="*/ 5381 h 417623"/>
                <a:gd name="connsiteX8" fmla="*/ 697230 w 1619250"/>
                <a:gd name="connsiteY8" fmla="*/ 98726 h 417623"/>
                <a:gd name="connsiteX9" fmla="*/ 68961 w 1619250"/>
                <a:gd name="connsiteY9" fmla="*/ 360092 h 417623"/>
                <a:gd name="connsiteX10" fmla="*/ 0 w 1619250"/>
                <a:gd name="connsiteY10" fmla="*/ 417623 h 4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0" h="417623">
                  <a:moveTo>
                    <a:pt x="381" y="417242"/>
                  </a:moveTo>
                  <a:cubicBezTo>
                    <a:pt x="12954" y="418004"/>
                    <a:pt x="16383" y="411908"/>
                    <a:pt x="22860" y="406574"/>
                  </a:cubicBezTo>
                  <a:cubicBezTo>
                    <a:pt x="68199" y="367712"/>
                    <a:pt x="94488" y="346376"/>
                    <a:pt x="148590" y="312086"/>
                  </a:cubicBezTo>
                  <a:cubicBezTo>
                    <a:pt x="312420" y="208073"/>
                    <a:pt x="503301" y="147875"/>
                    <a:pt x="701040" y="108632"/>
                  </a:cubicBezTo>
                  <a:cubicBezTo>
                    <a:pt x="965073" y="56435"/>
                    <a:pt x="1229868" y="38528"/>
                    <a:pt x="1498854" y="25193"/>
                  </a:cubicBezTo>
                  <a:cubicBezTo>
                    <a:pt x="1515618" y="24431"/>
                    <a:pt x="1612392" y="21764"/>
                    <a:pt x="1619250" y="19859"/>
                  </a:cubicBezTo>
                  <a:cubicBezTo>
                    <a:pt x="1619250" y="12620"/>
                    <a:pt x="1619250" y="6524"/>
                    <a:pt x="1615821" y="428"/>
                  </a:cubicBezTo>
                  <a:cubicBezTo>
                    <a:pt x="1580007" y="-1477"/>
                    <a:pt x="1530477" y="3476"/>
                    <a:pt x="1493520" y="5381"/>
                  </a:cubicBezTo>
                  <a:cubicBezTo>
                    <a:pt x="1240536" y="17192"/>
                    <a:pt x="937260" y="45005"/>
                    <a:pt x="697230" y="98726"/>
                  </a:cubicBezTo>
                  <a:cubicBezTo>
                    <a:pt x="475488" y="148256"/>
                    <a:pt x="247269" y="224456"/>
                    <a:pt x="68961" y="360092"/>
                  </a:cubicBezTo>
                  <a:cubicBezTo>
                    <a:pt x="61722" y="365807"/>
                    <a:pt x="5334" y="408479"/>
                    <a:pt x="0" y="417623"/>
                  </a:cubicBezTo>
                  <a:close/>
                </a:path>
              </a:pathLst>
            </a:custGeom>
            <a:solidFill>
              <a:srgbClr val="FEFEFE"/>
            </a:solidFill>
            <a:ln w="381"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28D0F22E-A7CC-3323-E3B7-06F45A678194}"/>
                </a:ext>
              </a:extLst>
            </p:cNvPr>
            <p:cNvSpPr/>
            <p:nvPr/>
          </p:nvSpPr>
          <p:spPr>
            <a:xfrm>
              <a:off x="5404975" y="5418422"/>
              <a:ext cx="1603629" cy="390516"/>
            </a:xfrm>
            <a:custGeom>
              <a:avLst/>
              <a:gdLst>
                <a:gd name="connsiteX0" fmla="*/ 0 w 1603629"/>
                <a:gd name="connsiteY0" fmla="*/ 390384 h 390516"/>
                <a:gd name="connsiteX1" fmla="*/ 20574 w 1603629"/>
                <a:gd name="connsiteY1" fmla="*/ 378573 h 390516"/>
                <a:gd name="connsiteX2" fmla="*/ 70866 w 1603629"/>
                <a:gd name="connsiteY2" fmla="*/ 337044 h 390516"/>
                <a:gd name="connsiteX3" fmla="*/ 691896 w 1603629"/>
                <a:gd name="connsiteY3" fmla="*/ 96252 h 390516"/>
                <a:gd name="connsiteX4" fmla="*/ 1603629 w 1603629"/>
                <a:gd name="connsiteY4" fmla="*/ 21195 h 390516"/>
                <a:gd name="connsiteX5" fmla="*/ 1599819 w 1603629"/>
                <a:gd name="connsiteY5" fmla="*/ 621 h 390516"/>
                <a:gd name="connsiteX6" fmla="*/ 1541145 w 1603629"/>
                <a:gd name="connsiteY6" fmla="*/ 2145 h 390516"/>
                <a:gd name="connsiteX7" fmla="*/ 691515 w 1603629"/>
                <a:gd name="connsiteY7" fmla="*/ 85965 h 390516"/>
                <a:gd name="connsiteX8" fmla="*/ 305943 w 1603629"/>
                <a:gd name="connsiteY8" fmla="*/ 198741 h 390516"/>
                <a:gd name="connsiteX9" fmla="*/ 141351 w 1603629"/>
                <a:gd name="connsiteY9" fmla="*/ 283704 h 390516"/>
                <a:gd name="connsiteX10" fmla="*/ 0 w 1603629"/>
                <a:gd name="connsiteY10" fmla="*/ 390003 h 3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29" h="390516">
                  <a:moveTo>
                    <a:pt x="0" y="390384"/>
                  </a:moveTo>
                  <a:cubicBezTo>
                    <a:pt x="11430" y="391527"/>
                    <a:pt x="13716" y="385050"/>
                    <a:pt x="20574" y="378573"/>
                  </a:cubicBezTo>
                  <a:lnTo>
                    <a:pt x="70866" y="337044"/>
                  </a:lnTo>
                  <a:cubicBezTo>
                    <a:pt x="243459" y="201027"/>
                    <a:pt x="472059" y="133971"/>
                    <a:pt x="691896" y="96252"/>
                  </a:cubicBezTo>
                  <a:cubicBezTo>
                    <a:pt x="948690" y="52056"/>
                    <a:pt x="1339596" y="26148"/>
                    <a:pt x="1603629" y="21195"/>
                  </a:cubicBezTo>
                  <a:cubicBezTo>
                    <a:pt x="1602105" y="12813"/>
                    <a:pt x="1601724" y="9384"/>
                    <a:pt x="1599819" y="621"/>
                  </a:cubicBezTo>
                  <a:cubicBezTo>
                    <a:pt x="1588008" y="-1284"/>
                    <a:pt x="1554861" y="1764"/>
                    <a:pt x="1541145" y="2145"/>
                  </a:cubicBezTo>
                  <a:cubicBezTo>
                    <a:pt x="1260348" y="13956"/>
                    <a:pt x="964692" y="32625"/>
                    <a:pt x="691515" y="85965"/>
                  </a:cubicBezTo>
                  <a:cubicBezTo>
                    <a:pt x="553212" y="113016"/>
                    <a:pt x="425196" y="149211"/>
                    <a:pt x="305943" y="198741"/>
                  </a:cubicBezTo>
                  <a:cubicBezTo>
                    <a:pt x="247650" y="223125"/>
                    <a:pt x="191262" y="252462"/>
                    <a:pt x="141351" y="283704"/>
                  </a:cubicBezTo>
                  <a:cubicBezTo>
                    <a:pt x="117729" y="298563"/>
                    <a:pt x="16764" y="367905"/>
                    <a:pt x="0" y="390003"/>
                  </a:cubicBezTo>
                  <a:close/>
                </a:path>
              </a:pathLst>
            </a:custGeom>
            <a:solidFill>
              <a:srgbClr val="FEFEFE"/>
            </a:solidFill>
            <a:ln w="381"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BF5EA1DC-042B-CE61-0062-01BA41E47C49}"/>
                </a:ext>
              </a:extLst>
            </p:cNvPr>
            <p:cNvSpPr/>
            <p:nvPr/>
          </p:nvSpPr>
          <p:spPr>
            <a:xfrm>
              <a:off x="2468989" y="4899741"/>
              <a:ext cx="656844" cy="1003173"/>
            </a:xfrm>
            <a:custGeom>
              <a:avLst/>
              <a:gdLst>
                <a:gd name="connsiteX0" fmla="*/ 617601 w 656844"/>
                <a:gd name="connsiteY0" fmla="*/ 939165 h 1003173"/>
                <a:gd name="connsiteX1" fmla="*/ 420624 w 656844"/>
                <a:gd name="connsiteY1" fmla="*/ 621411 h 1003173"/>
                <a:gd name="connsiteX2" fmla="*/ 381000 w 656844"/>
                <a:gd name="connsiteY2" fmla="*/ 558165 h 1003173"/>
                <a:gd name="connsiteX3" fmla="*/ 342519 w 656844"/>
                <a:gd name="connsiteY3" fmla="*/ 495300 h 1003173"/>
                <a:gd name="connsiteX4" fmla="*/ 262509 w 656844"/>
                <a:gd name="connsiteY4" fmla="*/ 369570 h 1003173"/>
                <a:gd name="connsiteX5" fmla="*/ 15240 w 656844"/>
                <a:gd name="connsiteY5" fmla="*/ 0 h 1003173"/>
                <a:gd name="connsiteX6" fmla="*/ 0 w 656844"/>
                <a:gd name="connsiteY6" fmla="*/ 11811 h 1003173"/>
                <a:gd name="connsiteX7" fmla="*/ 81915 w 656844"/>
                <a:gd name="connsiteY7" fmla="*/ 136398 h 1003173"/>
                <a:gd name="connsiteX8" fmla="*/ 533400 w 656844"/>
                <a:gd name="connsiteY8" fmla="*/ 817245 h 1003173"/>
                <a:gd name="connsiteX9" fmla="*/ 574548 w 656844"/>
                <a:gd name="connsiteY9" fmla="*/ 878967 h 1003173"/>
                <a:gd name="connsiteX10" fmla="*/ 656844 w 656844"/>
                <a:gd name="connsiteY10" fmla="*/ 1003173 h 1003173"/>
                <a:gd name="connsiteX11" fmla="*/ 637413 w 656844"/>
                <a:gd name="connsiteY11" fmla="*/ 970788 h 1003173"/>
                <a:gd name="connsiteX12" fmla="*/ 617601 w 656844"/>
                <a:gd name="connsiteY12" fmla="*/ 939165 h 10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844" h="1003173">
                  <a:moveTo>
                    <a:pt x="617601" y="939165"/>
                  </a:moveTo>
                  <a:cubicBezTo>
                    <a:pt x="550926" y="835533"/>
                    <a:pt x="486156" y="724281"/>
                    <a:pt x="420624" y="621411"/>
                  </a:cubicBezTo>
                  <a:cubicBezTo>
                    <a:pt x="407289" y="600837"/>
                    <a:pt x="394335" y="578739"/>
                    <a:pt x="381000" y="558165"/>
                  </a:cubicBezTo>
                  <a:cubicBezTo>
                    <a:pt x="367665" y="537210"/>
                    <a:pt x="355854" y="516255"/>
                    <a:pt x="342519" y="495300"/>
                  </a:cubicBezTo>
                  <a:lnTo>
                    <a:pt x="262509" y="369570"/>
                  </a:lnTo>
                  <a:cubicBezTo>
                    <a:pt x="246126" y="344424"/>
                    <a:pt x="28194" y="11811"/>
                    <a:pt x="15240" y="0"/>
                  </a:cubicBezTo>
                  <a:cubicBezTo>
                    <a:pt x="8763" y="1905"/>
                    <a:pt x="4191" y="5715"/>
                    <a:pt x="0" y="11811"/>
                  </a:cubicBezTo>
                  <a:cubicBezTo>
                    <a:pt x="11430" y="32385"/>
                    <a:pt x="64770" y="110871"/>
                    <a:pt x="81915" y="136398"/>
                  </a:cubicBezTo>
                  <a:lnTo>
                    <a:pt x="533400" y="817245"/>
                  </a:lnTo>
                  <a:cubicBezTo>
                    <a:pt x="547497" y="838581"/>
                    <a:pt x="561213" y="858012"/>
                    <a:pt x="574548" y="878967"/>
                  </a:cubicBezTo>
                  <a:cubicBezTo>
                    <a:pt x="594360" y="909447"/>
                    <a:pt x="643509" y="979932"/>
                    <a:pt x="656844" y="1003173"/>
                  </a:cubicBezTo>
                  <a:cubicBezTo>
                    <a:pt x="654558" y="995934"/>
                    <a:pt x="641985" y="977646"/>
                    <a:pt x="637413" y="970788"/>
                  </a:cubicBezTo>
                  <a:cubicBezTo>
                    <a:pt x="630936" y="960501"/>
                    <a:pt x="624459" y="949452"/>
                    <a:pt x="617601" y="939165"/>
                  </a:cubicBezTo>
                  <a:close/>
                </a:path>
              </a:pathLst>
            </a:custGeom>
            <a:solidFill>
              <a:srgbClr val="FEFEFE"/>
            </a:solidFill>
            <a:ln w="381" cap="flat">
              <a:noFill/>
              <a:prstDash val="solid"/>
              <a:miter/>
            </a:ln>
          </p:spPr>
          <p:txBody>
            <a:bodyPr rtlCol="0" anchor="ctr"/>
            <a:lstStyle/>
            <a:p>
              <a:endParaRPr lang="zh-CN" altLang="en-US"/>
            </a:p>
          </p:txBody>
        </p:sp>
      </p:grpSp>
      <p:grpSp>
        <p:nvGrpSpPr>
          <p:cNvPr id="8" name="组合 7">
            <a:extLst>
              <a:ext uri="{FF2B5EF4-FFF2-40B4-BE49-F238E27FC236}">
                <a16:creationId xmlns:a16="http://schemas.microsoft.com/office/drawing/2014/main" id="{57B21857-88F1-5B29-C516-2748D60EFC0D}"/>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id="{993712CB-CD0E-3B47-74F6-21E5AD7E9416}"/>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id="{87982CE0-8F22-8DA0-F8CA-00429607EFB9}"/>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3FAA3D9-DD1C-40AB-EB38-D2B4C7BA959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A0DAB48B-E8D6-D591-2B2C-F5154270BC1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id="{58614A23-E46F-36EE-FBBE-661CD611C3DD}"/>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58F0060B-804E-DF8B-C4B3-9042DD35D807}"/>
                </a:ext>
              </a:extLst>
            </p:cNvPr>
            <p:cNvSpPr txBox="1"/>
            <p:nvPr/>
          </p:nvSpPr>
          <p:spPr>
            <a:xfrm>
              <a:off x="5471912" y="443497"/>
              <a:ext cx="1242648" cy="523220"/>
            </a:xfrm>
            <a:prstGeom prst="rect">
              <a:avLst/>
            </a:prstGeom>
            <a:noFill/>
          </p:spPr>
          <p:txBody>
            <a:bodyPr wrap="none" rtlCol="0">
              <a:spAutoFit/>
            </a:bodyPr>
            <a:lstStyle/>
            <a:p>
              <a:r>
                <a:rPr lang="zh-CN" altLang="en-US" sz="2800" b="1" dirty="0">
                  <a:solidFill>
                    <a:schemeClr val="bg1"/>
                  </a:solidFill>
                  <a:cs typeface="+mn-ea"/>
                  <a:sym typeface="+mn-lt"/>
                </a:rPr>
                <a:t>结束语</a:t>
              </a:r>
              <a:endParaRPr lang="en-US" altLang="zh-CN" sz="2800" b="1" dirty="0">
                <a:solidFill>
                  <a:schemeClr val="bg1"/>
                </a:solidFill>
                <a:cs typeface="+mn-ea"/>
                <a:sym typeface="+mn-lt"/>
              </a:endParaRPr>
            </a:p>
          </p:txBody>
        </p:sp>
      </p:grpSp>
      <p:sp>
        <p:nvSpPr>
          <p:cNvPr id="15" name="Text Box 16">
            <a:extLst>
              <a:ext uri="{FF2B5EF4-FFF2-40B4-BE49-F238E27FC236}">
                <a16:creationId xmlns:a16="http://schemas.microsoft.com/office/drawing/2014/main" id="{8EE730C2-3F40-691A-6C7D-571E18200185}"/>
              </a:ext>
            </a:extLst>
          </p:cNvPr>
          <p:cNvSpPr txBox="1">
            <a:spLocks noChangeArrowheads="1"/>
          </p:cNvSpPr>
          <p:nvPr/>
        </p:nvSpPr>
        <p:spPr bwMode="auto">
          <a:xfrm>
            <a:off x="2291772" y="2367347"/>
            <a:ext cx="6779640" cy="22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sz="1600" dirty="0">
                <a:solidFill>
                  <a:srgbClr val="1D7F8D"/>
                </a:solidFill>
                <a:latin typeface="+mn-ea"/>
                <a:ea typeface="+mn-ea"/>
                <a:cs typeface="+mn-ea"/>
                <a:sym typeface="+mn-lt"/>
              </a:rPr>
              <a:t>文明礼仪，不仅是个人素质、教养的体现，也是个人道德和社会公德的体现。中国，是有5000年历史的礼仪之邦，古有“</a:t>
            </a:r>
            <a:r>
              <a:rPr lang="zh-CN" altLang="en-US" sz="1600" dirty="0">
                <a:solidFill>
                  <a:srgbClr val="1D7F8D"/>
                </a:solidFill>
                <a:latin typeface="+mn-ea"/>
                <a:ea typeface="+mn-ea"/>
                <a:cs typeface="+mn-ea"/>
                <a:sym typeface="+mn-lt"/>
              </a:rPr>
              <a:t>孔融让梨“</a:t>
            </a:r>
            <a:r>
              <a:rPr lang="zh-CN" altLang="zh-CN" sz="1600" dirty="0">
                <a:solidFill>
                  <a:srgbClr val="1D7F8D"/>
                </a:solidFill>
                <a:latin typeface="+mn-ea"/>
                <a:ea typeface="+mn-ea"/>
                <a:cs typeface="+mn-ea"/>
                <a:sym typeface="+mn-lt"/>
              </a:rPr>
              <a:t>，今有“尊老爱幼”，希望大家踊跃参与，构建文明中国。</a:t>
            </a:r>
            <a:endParaRPr lang="en-US" altLang="zh-CN" sz="1600" dirty="0">
              <a:solidFill>
                <a:srgbClr val="1D7F8D"/>
              </a:solidFill>
              <a:latin typeface="+mn-ea"/>
              <a:ea typeface="+mn-ea"/>
              <a:cs typeface="+mn-ea"/>
              <a:sym typeface="+mn-lt"/>
            </a:endParaRPr>
          </a:p>
          <a:p>
            <a:pPr eaLnBrk="1" hangingPunct="1">
              <a:lnSpc>
                <a:spcPct val="150000"/>
              </a:lnSpc>
            </a:pPr>
            <a:r>
              <a:rPr lang="zh-CN" altLang="zh-CN" sz="1600" dirty="0">
                <a:solidFill>
                  <a:srgbClr val="1D7F8D"/>
                </a:solidFill>
                <a:latin typeface="+mn-ea"/>
                <a:ea typeface="+mn-ea"/>
                <a:cs typeface="+mn-ea"/>
                <a:sym typeface="+mn-lt"/>
              </a:rPr>
              <a:t/>
            </a:r>
            <a:br>
              <a:rPr lang="zh-CN" altLang="zh-CN" sz="1600" dirty="0">
                <a:solidFill>
                  <a:srgbClr val="1D7F8D"/>
                </a:solidFill>
                <a:latin typeface="+mn-ea"/>
                <a:ea typeface="+mn-ea"/>
                <a:cs typeface="+mn-ea"/>
                <a:sym typeface="+mn-lt"/>
              </a:rPr>
            </a:br>
            <a:r>
              <a:rPr lang="zh-CN" altLang="zh-CN" sz="1600" dirty="0">
                <a:solidFill>
                  <a:srgbClr val="1D7F8D"/>
                </a:solidFill>
                <a:latin typeface="+mn-ea"/>
                <a:ea typeface="+mn-ea"/>
                <a:cs typeface="+mn-ea"/>
                <a:sym typeface="+mn-lt"/>
              </a:rPr>
              <a:t>文明的习惯，如果做得人多了，就会了一种风俗。希望大家在日后的日子里，文明礼貌，让礼仪之邦天下闻名</a:t>
            </a:r>
            <a:r>
              <a:rPr lang="zh-CN" altLang="en-US" sz="1600" dirty="0">
                <a:solidFill>
                  <a:srgbClr val="1D7F8D"/>
                </a:solidFill>
                <a:latin typeface="+mn-ea"/>
                <a:ea typeface="+mn-ea"/>
                <a:cs typeface="+mn-ea"/>
                <a:sym typeface="+mn-lt"/>
              </a:rPr>
              <a:t>！</a:t>
            </a:r>
          </a:p>
        </p:txBody>
      </p:sp>
    </p:spTree>
    <p:extLst>
      <p:ext uri="{BB962C8B-B14F-4D97-AF65-F5344CB8AC3E}">
        <p14:creationId xmlns:p14="http://schemas.microsoft.com/office/powerpoint/2010/main" val="3121840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C5F8FF40-FEAB-1942-AF5D-C9AF69F7F8FF}"/>
              </a:ext>
            </a:extLst>
          </p:cNvPr>
          <p:cNvSpPr txBox="1"/>
          <p:nvPr/>
        </p:nvSpPr>
        <p:spPr>
          <a:xfrm>
            <a:off x="3795045" y="3904341"/>
            <a:ext cx="4601581" cy="369332"/>
          </a:xfrm>
          <a:prstGeom prst="rect">
            <a:avLst/>
          </a:prstGeom>
          <a:noFill/>
        </p:spPr>
        <p:txBody>
          <a:bodyPr wrap="none" rtlCol="0">
            <a:spAutoFit/>
          </a:bodyPr>
          <a:lstStyle/>
          <a:p>
            <a:pPr algn="ctr"/>
            <a:r>
              <a:rPr lang="zh-CN" altLang="en-US" spc="300" smtClean="0">
                <a:solidFill>
                  <a:schemeClr val="bg1"/>
                </a:solidFill>
                <a:cs typeface="+mn-ea"/>
                <a:sym typeface="+mn-lt"/>
              </a:rPr>
              <a:t>演讲人：</a:t>
            </a:r>
            <a:r>
              <a:rPr lang="en-US" altLang="zh-CN" spc="300" smtClean="0">
                <a:solidFill>
                  <a:schemeClr val="bg1"/>
                </a:solidFill>
                <a:cs typeface="+mn-ea"/>
                <a:sym typeface="+mn-lt"/>
              </a:rPr>
              <a:t>PPT818   </a:t>
            </a:r>
            <a:r>
              <a:rPr lang="zh-CN" altLang="en-US" spc="300" smtClean="0">
                <a:solidFill>
                  <a:schemeClr val="bg1"/>
                </a:solidFill>
                <a:cs typeface="+mn-ea"/>
                <a:sym typeface="+mn-lt"/>
              </a:rPr>
              <a:t>时间：</a:t>
            </a:r>
            <a:r>
              <a:rPr lang="en-US" altLang="zh-CN" spc="300" smtClean="0">
                <a:solidFill>
                  <a:schemeClr val="bg1"/>
                </a:solidFill>
                <a:cs typeface="+mn-ea"/>
                <a:sym typeface="+mn-lt"/>
              </a:rPr>
              <a:t>20XX.05</a:t>
            </a:r>
            <a:endParaRPr lang="zh-CN" altLang="en-US" spc="300" dirty="0">
              <a:solidFill>
                <a:schemeClr val="bg1"/>
              </a:solidFill>
              <a:cs typeface="+mn-ea"/>
              <a:sym typeface="+mn-lt"/>
            </a:endParaRPr>
          </a:p>
        </p:txBody>
      </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266208"/>
            <a:ext cx="2504752" cy="175365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4105712" y="2262726"/>
            <a:ext cx="3980577" cy="1323439"/>
          </a:xfrm>
          <a:prstGeom prst="rect">
            <a:avLst/>
          </a:prstGeom>
          <a:noFill/>
        </p:spPr>
        <p:txBody>
          <a:bodyPr wrap="none" rtlCol="0">
            <a:spAutoFit/>
          </a:bodyPr>
          <a:lstStyle/>
          <a:p>
            <a:pPr algn="ctr"/>
            <a:r>
              <a:rPr kumimoji="1" lang="zh-CN" altLang="en-US" sz="8000" dirty="0">
                <a:solidFill>
                  <a:schemeClr val="bg1"/>
                </a:solidFill>
                <a:latin typeface="字制区喜脉体" panose="02000603000000000000" pitchFamily="2" charset="-122"/>
                <a:ea typeface="字制区喜脉体" panose="02000603000000000000" pitchFamily="2" charset="-122"/>
                <a:cs typeface="+mn-ea"/>
                <a:sym typeface="+mn-lt"/>
              </a:rPr>
              <a:t>谢谢观看</a:t>
            </a: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矩形: 圆角 49">
            <a:extLst>
              <a:ext uri="{FF2B5EF4-FFF2-40B4-BE49-F238E27FC236}">
                <a16:creationId xmlns:a16="http://schemas.microsoft.com/office/drawing/2014/main" id="{69B9DAB1-5CBA-9A9B-CE18-1E5F006E56CD}"/>
              </a:ext>
            </a:extLst>
          </p:cNvPr>
          <p:cNvSpPr/>
          <p:nvPr/>
        </p:nvSpPr>
        <p:spPr>
          <a:xfrm>
            <a:off x="3518849" y="3819041"/>
            <a:ext cx="5153976" cy="496811"/>
          </a:xfrm>
          <a:custGeom>
            <a:avLst/>
            <a:gdLst>
              <a:gd name="connsiteX0" fmla="*/ 0 w 5153976"/>
              <a:gd name="connsiteY0" fmla="*/ 248406 h 496811"/>
              <a:gd name="connsiteX1" fmla="*/ 248406 w 5153976"/>
              <a:gd name="connsiteY1" fmla="*/ 0 h 496811"/>
              <a:gd name="connsiteX2" fmla="*/ 4905571 w 5153976"/>
              <a:gd name="connsiteY2" fmla="*/ 0 h 496811"/>
              <a:gd name="connsiteX3" fmla="*/ 5153977 w 5153976"/>
              <a:gd name="connsiteY3" fmla="*/ 248406 h 496811"/>
              <a:gd name="connsiteX4" fmla="*/ 5153976 w 5153976"/>
              <a:gd name="connsiteY4" fmla="*/ 248406 h 496811"/>
              <a:gd name="connsiteX5" fmla="*/ 4905570 w 5153976"/>
              <a:gd name="connsiteY5" fmla="*/ 496812 h 496811"/>
              <a:gd name="connsiteX6" fmla="*/ 248406 w 5153976"/>
              <a:gd name="connsiteY6" fmla="*/ 496811 h 496811"/>
              <a:gd name="connsiteX7" fmla="*/ 0 w 5153976"/>
              <a:gd name="connsiteY7" fmla="*/ 248405 h 496811"/>
              <a:gd name="connsiteX8" fmla="*/ 0 w 5153976"/>
              <a:gd name="connsiteY8" fmla="*/ 248406 h 4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976" h="496811" extrusionOk="0">
                <a:moveTo>
                  <a:pt x="0" y="248406"/>
                </a:moveTo>
                <a:cubicBezTo>
                  <a:pt x="-13926" y="102625"/>
                  <a:pt x="99886" y="4252"/>
                  <a:pt x="248406" y="0"/>
                </a:cubicBezTo>
                <a:cubicBezTo>
                  <a:pt x="1824953" y="132882"/>
                  <a:pt x="3035026" y="-84951"/>
                  <a:pt x="4905571" y="0"/>
                </a:cubicBezTo>
                <a:cubicBezTo>
                  <a:pt x="5027235" y="15163"/>
                  <a:pt x="5153222" y="115389"/>
                  <a:pt x="5153977" y="248406"/>
                </a:cubicBezTo>
                <a:lnTo>
                  <a:pt x="5153976" y="248406"/>
                </a:lnTo>
                <a:cubicBezTo>
                  <a:pt x="5151220" y="384089"/>
                  <a:pt x="5062553" y="506269"/>
                  <a:pt x="4905570" y="496812"/>
                </a:cubicBezTo>
                <a:cubicBezTo>
                  <a:pt x="3219166" y="546345"/>
                  <a:pt x="2050848" y="511620"/>
                  <a:pt x="248406" y="496811"/>
                </a:cubicBezTo>
                <a:cubicBezTo>
                  <a:pt x="93552" y="494106"/>
                  <a:pt x="-7215" y="392389"/>
                  <a:pt x="0" y="248405"/>
                </a:cubicBezTo>
                <a:lnTo>
                  <a:pt x="0" y="248406"/>
                </a:lnTo>
                <a:close/>
              </a:path>
            </a:pathLst>
          </a:custGeom>
          <a:noFill/>
          <a:ln cmpd="tri">
            <a:solidFill>
              <a:schemeClr val="bg1"/>
            </a:solidFill>
            <a:extLst>
              <a:ext uri="{C807C97D-BFC1-408E-A445-0C87EB9F89A2}">
                <ask:lineSketchStyleProps xmlns="" xmlns:ask="http://schemas.microsoft.com/office/drawing/2018/sketchyshapes" sd="1219033472">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educative-academy-buildings_43236">
            <a:extLst>
              <a:ext uri="{FF2B5EF4-FFF2-40B4-BE49-F238E27FC236}">
                <a16:creationId xmlns:a16="http://schemas.microsoft.com/office/drawing/2014/main" id="{75C265C1-7DAC-65FB-4CAB-3B89ECC2FD7E}"/>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6081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01</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9562A2B-850F-AA1E-EC9B-04AC4E0F9BFF}"/>
              </a:ext>
            </a:extLst>
          </p:cNvPr>
          <p:cNvSpPr txBox="1">
            <a:spLocks noChangeArrowheads="1"/>
          </p:cNvSpPr>
          <p:nvPr>
            <p:custDataLst>
              <p:tags r:id="rId1"/>
            </p:custDataLst>
          </p:nvPr>
        </p:nvSpPr>
        <p:spPr bwMode="auto">
          <a:xfrm>
            <a:off x="4244882" y="4131283"/>
            <a:ext cx="44800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什么是文明礼仪</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903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D521C76D-D6BA-BB11-4837-48C5F8F7B2D9}"/>
              </a:ext>
            </a:extLst>
          </p:cNvPr>
          <p:cNvGrpSpPr/>
          <p:nvPr/>
        </p:nvGrpSpPr>
        <p:grpSpPr>
          <a:xfrm>
            <a:off x="1692643" y="263154"/>
            <a:ext cx="9165455" cy="797391"/>
            <a:chOff x="1692643" y="263154"/>
            <a:chExt cx="9165455" cy="797391"/>
          </a:xfrm>
        </p:grpSpPr>
        <p:grpSp>
          <p:nvGrpSpPr>
            <p:cNvPr id="3" name="组合 2">
              <a:extLst>
                <a:ext uri="{FF2B5EF4-FFF2-40B4-BE49-F238E27FC236}">
                  <a16:creationId xmlns:a16="http://schemas.microsoft.com/office/drawing/2014/main" id="{8AA93A0E-3F69-DB1B-8998-A37E1017DACD}"/>
                </a:ext>
              </a:extLst>
            </p:cNvPr>
            <p:cNvGrpSpPr/>
            <p:nvPr/>
          </p:nvGrpSpPr>
          <p:grpSpPr>
            <a:xfrm>
              <a:off x="1692643" y="263154"/>
              <a:ext cx="9165455" cy="797391"/>
              <a:chOff x="1692643" y="363492"/>
              <a:chExt cx="9165455" cy="797391"/>
            </a:xfrm>
          </p:grpSpPr>
          <p:sp>
            <p:nvSpPr>
              <p:cNvPr id="45" name="矩形 44">
                <a:extLst>
                  <a:ext uri="{FF2B5EF4-FFF2-40B4-BE49-F238E27FC236}">
                    <a16:creationId xmlns:a16="http://schemas.microsoft.com/office/drawing/2014/main" id="{AFDBD0B7-5C5D-698E-68EB-924E297E6705}"/>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ED914EC3-E01C-8F07-C193-77515B3545BC}"/>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形状 72">
                <a:extLst>
                  <a:ext uri="{FF2B5EF4-FFF2-40B4-BE49-F238E27FC236}">
                    <a16:creationId xmlns:a16="http://schemas.microsoft.com/office/drawing/2014/main" id="{A44E5719-5AD8-CB16-E865-D213DA1FE3EA}"/>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6" name="图片 45">
                <a:extLst>
                  <a:ext uri="{FF2B5EF4-FFF2-40B4-BE49-F238E27FC236}">
                    <a16:creationId xmlns:a16="http://schemas.microsoft.com/office/drawing/2014/main" id="{76B3E9D4-0159-806A-0149-C893A56616B7}"/>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5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67018B8E-C9BD-98B9-8112-04DAE64BB76D}"/>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文明的概念</a:t>
              </a:r>
              <a:endParaRPr lang="en-US" altLang="zh-CN" sz="2800" b="1" dirty="0">
                <a:solidFill>
                  <a:schemeClr val="bg1"/>
                </a:solidFill>
                <a:cs typeface="+mn-ea"/>
                <a:sym typeface="+mn-lt"/>
              </a:endParaRPr>
            </a:p>
          </p:txBody>
        </p:sp>
      </p:grpSp>
      <p:sp>
        <p:nvSpPr>
          <p:cNvPr id="51" name="文本框 50">
            <a:extLst>
              <a:ext uri="{FF2B5EF4-FFF2-40B4-BE49-F238E27FC236}">
                <a16:creationId xmlns:a16="http://schemas.microsoft.com/office/drawing/2014/main" id="{544D1C18-1060-D26A-0620-EBB34953E930}"/>
              </a:ext>
            </a:extLst>
          </p:cNvPr>
          <p:cNvSpPr txBox="1"/>
          <p:nvPr/>
        </p:nvSpPr>
        <p:spPr bwMode="auto">
          <a:xfrm>
            <a:off x="1450975" y="2265220"/>
            <a:ext cx="5152328" cy="1163780"/>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文明指一种社会进步状态，是人类在认识世界和改造世界的过程中所逐步形成的思想观念以及不断进化的人类本性的具体体现。</a:t>
            </a:r>
          </a:p>
        </p:txBody>
      </p:sp>
      <p:sp>
        <p:nvSpPr>
          <p:cNvPr id="52" name="文本框 51">
            <a:extLst>
              <a:ext uri="{FF2B5EF4-FFF2-40B4-BE49-F238E27FC236}">
                <a16:creationId xmlns:a16="http://schemas.microsoft.com/office/drawing/2014/main" id="{ADAAFBEC-640B-0E01-FBE7-D9B3A3C21B53}"/>
              </a:ext>
            </a:extLst>
          </p:cNvPr>
          <p:cNvSpPr txBox="1"/>
          <p:nvPr/>
        </p:nvSpPr>
        <p:spPr bwMode="auto">
          <a:xfrm>
            <a:off x="1450975" y="3591119"/>
            <a:ext cx="5012946" cy="794448"/>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它与“野蛮”一词相对立。文明与文化这两个词汇有含义相近的地方，也有不同。</a:t>
            </a:r>
          </a:p>
        </p:txBody>
      </p:sp>
      <p:sp>
        <p:nvSpPr>
          <p:cNvPr id="53" name="文本框 52">
            <a:extLst>
              <a:ext uri="{FF2B5EF4-FFF2-40B4-BE49-F238E27FC236}">
                <a16:creationId xmlns:a16="http://schemas.microsoft.com/office/drawing/2014/main" id="{D46488F4-A461-E8D8-6182-0A1354DACB74}"/>
              </a:ext>
            </a:extLst>
          </p:cNvPr>
          <p:cNvSpPr txBox="1"/>
          <p:nvPr/>
        </p:nvSpPr>
        <p:spPr bwMode="auto">
          <a:xfrm>
            <a:off x="1504272" y="4570769"/>
            <a:ext cx="4879670" cy="796500"/>
          </a:xfrm>
          <a:prstGeom prst="rect">
            <a:avLst/>
          </a:prstGeom>
          <a:noFill/>
        </p:spPr>
        <p:txBody>
          <a:bodyPr wrap="square">
            <a:spAutoFit/>
          </a:bodyPr>
          <a:lstStyle/>
          <a:p>
            <a:pPr marL="285750" indent="-285750">
              <a:lnSpc>
                <a:spcPct val="150000"/>
              </a:lnSpc>
              <a:buFont typeface="Wingdings" panose="05000000000000000000" pitchFamily="2" charset="2"/>
              <a:buChar char="ü"/>
              <a:defRPr/>
            </a:pPr>
            <a:r>
              <a:rPr lang="zh-CN" altLang="en-US" sz="1600" dirty="0">
                <a:ln w="18415" cmpd="sng">
                  <a:noFill/>
                  <a:prstDash val="solid"/>
                </a:ln>
                <a:solidFill>
                  <a:srgbClr val="1D7F8D"/>
                </a:solidFill>
                <a:cs typeface="+mn-ea"/>
                <a:sym typeface="+mn-lt"/>
              </a:rPr>
              <a:t>文化指一种存在方式，有文化意味着某种文明，但是没有文化并不意味“野蛮”。</a:t>
            </a:r>
          </a:p>
        </p:txBody>
      </p:sp>
      <p:pic>
        <p:nvPicPr>
          <p:cNvPr id="7" name="图片 6">
            <a:extLst>
              <a:ext uri="{FF2B5EF4-FFF2-40B4-BE49-F238E27FC236}">
                <a16:creationId xmlns:a16="http://schemas.microsoft.com/office/drawing/2014/main" id="{9BC867D6-F8BD-2642-A6EA-5AEC0F422610}"/>
              </a:ext>
            </a:extLst>
          </p:cNvPr>
          <p:cNvPicPr>
            <a:picLocks noChangeAspect="1"/>
          </p:cNvPicPr>
          <p:nvPr/>
        </p:nvPicPr>
        <p:blipFill>
          <a:blip r:embed="rId4"/>
          <a:stretch>
            <a:fillRect/>
          </a:stretch>
        </p:blipFill>
        <p:spPr>
          <a:xfrm>
            <a:off x="6603303" y="1459491"/>
            <a:ext cx="5017643" cy="4395201"/>
          </a:xfrm>
          <a:prstGeom prst="rect">
            <a:avLst/>
          </a:prstGeom>
        </p:spPr>
      </p:pic>
    </p:spTree>
    <p:extLst>
      <p:ext uri="{BB962C8B-B14F-4D97-AF65-F5344CB8AC3E}">
        <p14:creationId xmlns:p14="http://schemas.microsoft.com/office/powerpoint/2010/main" val="39333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6A814223-BAF6-AAAA-27B9-1B66249CE719}"/>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id="{82A32640-A5C2-73B7-B5DC-D5D9A5BF8CA3}"/>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id="{276A0C22-6E3E-FF55-DBA0-ADD1994680E6}"/>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285448D-0C24-BF71-0E6C-D0A1A954B116}"/>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4CD83CBA-CAE1-055B-129E-F8EE5739B439}"/>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id="{B7785187-21A8-2AF2-50B4-B5D9953D7513}"/>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4F5DFE5E-7A5F-56DC-3B16-90F8259F5109}"/>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什么是礼仪</a:t>
              </a:r>
              <a:endParaRPr lang="en-US" altLang="zh-CN" sz="2800" b="1" dirty="0">
                <a:solidFill>
                  <a:schemeClr val="bg1"/>
                </a:solidFill>
                <a:cs typeface="+mn-ea"/>
                <a:sym typeface="+mn-lt"/>
              </a:endParaRPr>
            </a:p>
          </p:txBody>
        </p:sp>
      </p:grpSp>
      <p:sp>
        <p:nvSpPr>
          <p:cNvPr id="14" name="TextBox 46">
            <a:extLst>
              <a:ext uri="{FF2B5EF4-FFF2-40B4-BE49-F238E27FC236}">
                <a16:creationId xmlns:a16="http://schemas.microsoft.com/office/drawing/2014/main" id="{D9DD0616-6F7A-B3B1-58C8-609D8C38960B}"/>
              </a:ext>
            </a:extLst>
          </p:cNvPr>
          <p:cNvSpPr txBox="1">
            <a:spLocks noChangeArrowheads="1"/>
          </p:cNvSpPr>
          <p:nvPr/>
        </p:nvSpPr>
        <p:spPr bwMode="auto">
          <a:xfrm>
            <a:off x="6096000" y="2927184"/>
            <a:ext cx="4159249" cy="7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285750" indent="-285750">
              <a:lnSpc>
                <a:spcPct val="150000"/>
              </a:lnSpc>
              <a:buFont typeface="Wingdings" panose="05000000000000000000" pitchFamily="2" charset="2"/>
              <a:buChar char="ü"/>
              <a:defRPr/>
            </a:pPr>
            <a:r>
              <a:rPr lang="zh-CN" altLang="en-US" sz="1600" dirty="0">
                <a:solidFill>
                  <a:srgbClr val="1D7F8D"/>
                </a:solidFill>
                <a:latin typeface="+mn-lt"/>
                <a:ea typeface="+mn-ea"/>
                <a:cs typeface="+mn-ea"/>
                <a:sym typeface="+mn-lt"/>
              </a:rPr>
              <a:t>礼仪是人类为维系社会正常生活而要求人们共同遵守的最起码的道德规范。</a:t>
            </a:r>
          </a:p>
        </p:txBody>
      </p:sp>
      <p:sp>
        <p:nvSpPr>
          <p:cNvPr id="15" name="文本框 14">
            <a:extLst>
              <a:ext uri="{FF2B5EF4-FFF2-40B4-BE49-F238E27FC236}">
                <a16:creationId xmlns:a16="http://schemas.microsoft.com/office/drawing/2014/main" id="{B0D16F28-55EA-F8D5-1CE3-6581A64DE97E}"/>
              </a:ext>
            </a:extLst>
          </p:cNvPr>
          <p:cNvSpPr txBox="1">
            <a:spLocks noChangeArrowheads="1"/>
          </p:cNvSpPr>
          <p:nvPr/>
        </p:nvSpPr>
        <p:spPr bwMode="auto">
          <a:xfrm>
            <a:off x="6348172" y="2225241"/>
            <a:ext cx="224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r>
              <a:rPr lang="zh-CN" altLang="en-US" sz="3200" b="1" dirty="0">
                <a:solidFill>
                  <a:srgbClr val="1D7F8D"/>
                </a:solidFill>
                <a:latin typeface="+mn-ea"/>
                <a:ea typeface="+mn-ea"/>
                <a:cs typeface="+mn-ea"/>
                <a:sym typeface="+mn-lt"/>
              </a:rPr>
              <a:t>什么是礼仪</a:t>
            </a:r>
            <a:endParaRPr lang="en-US" altLang="zh-CN" sz="3200" b="1" dirty="0">
              <a:solidFill>
                <a:srgbClr val="1D7F8D"/>
              </a:solidFill>
              <a:latin typeface="+mn-ea"/>
              <a:ea typeface="+mn-ea"/>
              <a:cs typeface="+mn-ea"/>
              <a:sym typeface="+mn-lt"/>
            </a:endParaRPr>
          </a:p>
        </p:txBody>
      </p:sp>
      <p:sp>
        <p:nvSpPr>
          <p:cNvPr id="16" name="TextBox 46">
            <a:extLst>
              <a:ext uri="{FF2B5EF4-FFF2-40B4-BE49-F238E27FC236}">
                <a16:creationId xmlns:a16="http://schemas.microsoft.com/office/drawing/2014/main" id="{7FA89DEC-BCB0-48FF-3FDE-629598319B6A}"/>
              </a:ext>
            </a:extLst>
          </p:cNvPr>
          <p:cNvSpPr txBox="1">
            <a:spLocks noChangeArrowheads="1"/>
          </p:cNvSpPr>
          <p:nvPr/>
        </p:nvSpPr>
        <p:spPr bwMode="auto">
          <a:xfrm>
            <a:off x="6096000" y="3930816"/>
            <a:ext cx="4645025" cy="15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2288">
              <a:defRPr sz="1300">
                <a:solidFill>
                  <a:schemeClr val="tx1"/>
                </a:solidFill>
                <a:latin typeface="Calibri" panose="020F0502020204030204" pitchFamily="34" charset="0"/>
                <a:ea typeface="宋体" panose="02010600030101010101" pitchFamily="2" charset="-122"/>
              </a:defRPr>
            </a:lvl1pPr>
            <a:lvl2pPr marL="742950" indent="-285750" defTabSz="522288">
              <a:defRPr sz="1300">
                <a:solidFill>
                  <a:schemeClr val="tx1"/>
                </a:solidFill>
                <a:latin typeface="Calibri" panose="020F0502020204030204" pitchFamily="34" charset="0"/>
                <a:ea typeface="宋体" panose="02010600030101010101" pitchFamily="2" charset="-122"/>
              </a:defRPr>
            </a:lvl2pPr>
            <a:lvl3pPr marL="1143000" indent="-228600" defTabSz="522288">
              <a:defRPr sz="1300">
                <a:solidFill>
                  <a:schemeClr val="tx1"/>
                </a:solidFill>
                <a:latin typeface="Calibri" panose="020F0502020204030204" pitchFamily="34" charset="0"/>
                <a:ea typeface="宋体" panose="02010600030101010101" pitchFamily="2" charset="-122"/>
              </a:defRPr>
            </a:lvl3pPr>
            <a:lvl4pPr marL="1600200" indent="-228600" defTabSz="522288">
              <a:defRPr sz="1300">
                <a:solidFill>
                  <a:schemeClr val="tx1"/>
                </a:solidFill>
                <a:latin typeface="Calibri" panose="020F0502020204030204" pitchFamily="34" charset="0"/>
                <a:ea typeface="宋体" panose="02010600030101010101" pitchFamily="2" charset="-122"/>
              </a:defRPr>
            </a:lvl4pPr>
            <a:lvl5pPr marL="2057400" indent="-228600" defTabSz="522288">
              <a:defRPr sz="1300">
                <a:solidFill>
                  <a:schemeClr val="tx1"/>
                </a:solidFill>
                <a:latin typeface="Calibri" panose="020F0502020204030204" pitchFamily="34" charset="0"/>
                <a:ea typeface="宋体" panose="02010600030101010101" pitchFamily="2" charset="-122"/>
              </a:defRPr>
            </a:lvl5pPr>
            <a:lvl6pPr marL="25146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2288"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285750" indent="-285750">
              <a:lnSpc>
                <a:spcPct val="150000"/>
              </a:lnSpc>
              <a:spcBef>
                <a:spcPct val="50000"/>
              </a:spcBef>
              <a:buFont typeface="Wingdings" panose="05000000000000000000" pitchFamily="2" charset="2"/>
              <a:buChar char="ü"/>
              <a:defRPr/>
            </a:pPr>
            <a:r>
              <a:rPr lang="zh-CN" altLang="en-US" sz="1600" dirty="0">
                <a:solidFill>
                  <a:srgbClr val="1D7F8D"/>
                </a:solidFill>
                <a:latin typeface="+mn-lt"/>
                <a:ea typeface="+mn-ea"/>
                <a:cs typeface="+mn-ea"/>
                <a:sym typeface="+mn-lt"/>
              </a:rPr>
              <a:t>对个人来说，礼仪是思想道德水平、文化修养、交际能力的外在表现，对社会来说，礼仪是一个国家社会文明程度、道德风尚和生活习惯的反映。</a:t>
            </a:r>
          </a:p>
        </p:txBody>
      </p:sp>
      <p:pic>
        <p:nvPicPr>
          <p:cNvPr id="3" name="图片 2">
            <a:extLst>
              <a:ext uri="{FF2B5EF4-FFF2-40B4-BE49-F238E27FC236}">
                <a16:creationId xmlns:a16="http://schemas.microsoft.com/office/drawing/2014/main" id="{67D425D2-882B-A7DE-BF31-18BE3E73C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0975" y="1973942"/>
            <a:ext cx="4245429" cy="4245429"/>
          </a:xfrm>
          <a:prstGeom prst="rect">
            <a:avLst/>
          </a:prstGeom>
        </p:spPr>
      </p:pic>
    </p:spTree>
    <p:extLst>
      <p:ext uri="{BB962C8B-B14F-4D97-AF65-F5344CB8AC3E}">
        <p14:creationId xmlns:p14="http://schemas.microsoft.com/office/powerpoint/2010/main" val="3710807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Text Box 15"/>
          <p:cNvSpPr txBox="1">
            <a:spLocks noChangeArrowheads="1"/>
          </p:cNvSpPr>
          <p:nvPr/>
        </p:nvSpPr>
        <p:spPr bwMode="auto">
          <a:xfrm>
            <a:off x="6096000" y="3429000"/>
            <a:ext cx="4281741" cy="15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en-US" sz="1600" dirty="0">
                <a:solidFill>
                  <a:srgbClr val="1D7F8D"/>
                </a:solidFill>
                <a:latin typeface="+mn-lt"/>
                <a:ea typeface="+mn-ea"/>
                <a:cs typeface="+mn-ea"/>
                <a:sym typeface="+mn-lt"/>
              </a:rPr>
              <a:t>尊敬他人，是人际交往获得成功的重要保证，也是礼仪的核心。敬人的原则，就是要求在运用礼仪时，务必将对交往对象的恭敬与重视放在首位，切勿伤害对方的自尊心。</a:t>
            </a:r>
          </a:p>
        </p:txBody>
      </p:sp>
      <p:sp>
        <p:nvSpPr>
          <p:cNvPr id="31" name="Text Box 16"/>
          <p:cNvSpPr txBox="1">
            <a:spLocks noChangeArrowheads="1"/>
          </p:cNvSpPr>
          <p:nvPr/>
        </p:nvSpPr>
        <p:spPr bwMode="auto">
          <a:xfrm>
            <a:off x="6078271" y="2255019"/>
            <a:ext cx="1967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Aft>
                <a:spcPts val="0"/>
              </a:spcAft>
              <a:defRPr/>
            </a:pPr>
            <a:r>
              <a:rPr lang="zh-CN" altLang="en-US" sz="2800" b="1" dirty="0">
                <a:ln w="18415" cmpd="sng">
                  <a:noFill/>
                  <a:prstDash val="solid"/>
                </a:ln>
                <a:solidFill>
                  <a:srgbClr val="1D7F8D"/>
                </a:solidFill>
                <a:latin typeface="+mn-lt"/>
                <a:ea typeface="+mn-ea"/>
                <a:cs typeface="+mn-ea"/>
                <a:sym typeface="+mn-lt"/>
              </a:rPr>
              <a:t>敬人原则</a:t>
            </a:r>
          </a:p>
        </p:txBody>
      </p:sp>
      <p:sp>
        <p:nvSpPr>
          <p:cNvPr id="32" name="Text Box 15"/>
          <p:cNvSpPr txBox="1">
            <a:spLocks noChangeArrowheads="1"/>
          </p:cNvSpPr>
          <p:nvPr/>
        </p:nvSpPr>
        <p:spPr bwMode="auto">
          <a:xfrm>
            <a:off x="1450975" y="3429000"/>
            <a:ext cx="4281741" cy="190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solidFill>
                  <a:srgbClr val="1D7F8D"/>
                </a:solidFill>
                <a:latin typeface="+mn-lt"/>
                <a:ea typeface="+mn-ea"/>
                <a:cs typeface="+mn-ea"/>
                <a:sym typeface="+mn-lt"/>
              </a:rPr>
              <a:t>自律，就是要克己，慎重；就是要在运用礼仪时，积极主动，自觉自愿，表里如一，自我对照，自我反省，自我要求，自我检点，自我约束。不允许妄自菲薄，自轻自贱；也不能人前人后不一样，生人熟人面前不相同。</a:t>
            </a:r>
          </a:p>
        </p:txBody>
      </p:sp>
      <p:sp>
        <p:nvSpPr>
          <p:cNvPr id="33" name="Text Box 16"/>
          <p:cNvSpPr txBox="1">
            <a:spLocks noChangeArrowheads="1"/>
          </p:cNvSpPr>
          <p:nvPr/>
        </p:nvSpPr>
        <p:spPr bwMode="auto">
          <a:xfrm>
            <a:off x="1290576" y="2255019"/>
            <a:ext cx="1699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auto">
              <a:spcAft>
                <a:spcPts val="0"/>
              </a:spcAft>
              <a:defRPr/>
            </a:pPr>
            <a:r>
              <a:rPr lang="zh-CN" altLang="en-US" sz="2800" b="1" dirty="0">
                <a:ln w="18415" cmpd="sng">
                  <a:noFill/>
                  <a:prstDash val="solid"/>
                </a:ln>
                <a:solidFill>
                  <a:srgbClr val="1D7F8D"/>
                </a:solidFill>
                <a:latin typeface="+mn-lt"/>
                <a:ea typeface="+mn-ea"/>
                <a:cs typeface="+mn-ea"/>
                <a:sym typeface="+mn-lt"/>
              </a:rPr>
              <a:t>自律原则</a:t>
            </a:r>
          </a:p>
        </p:txBody>
      </p:sp>
      <p:grpSp>
        <p:nvGrpSpPr>
          <p:cNvPr id="8" name="组合 7">
            <a:extLst>
              <a:ext uri="{FF2B5EF4-FFF2-40B4-BE49-F238E27FC236}">
                <a16:creationId xmlns:a16="http://schemas.microsoft.com/office/drawing/2014/main" id="{F7D4E1BA-1D1A-EC34-BCEE-2ED49FB524D3}"/>
              </a:ext>
            </a:extLst>
          </p:cNvPr>
          <p:cNvGrpSpPr/>
          <p:nvPr/>
        </p:nvGrpSpPr>
        <p:grpSpPr>
          <a:xfrm>
            <a:off x="1692643" y="263154"/>
            <a:ext cx="9165455" cy="797391"/>
            <a:chOff x="1692643" y="263154"/>
            <a:chExt cx="9165455" cy="797391"/>
          </a:xfrm>
        </p:grpSpPr>
        <p:grpSp>
          <p:nvGrpSpPr>
            <p:cNvPr id="9" name="组合 8">
              <a:extLst>
                <a:ext uri="{FF2B5EF4-FFF2-40B4-BE49-F238E27FC236}">
                  <a16:creationId xmlns:a16="http://schemas.microsoft.com/office/drawing/2014/main" id="{74ED5064-38D8-896B-0DA5-DB641C93EA2A}"/>
                </a:ext>
              </a:extLst>
            </p:cNvPr>
            <p:cNvGrpSpPr/>
            <p:nvPr/>
          </p:nvGrpSpPr>
          <p:grpSpPr>
            <a:xfrm>
              <a:off x="1692643" y="263154"/>
              <a:ext cx="9165455" cy="797391"/>
              <a:chOff x="1692643" y="363492"/>
              <a:chExt cx="9165455" cy="797391"/>
            </a:xfrm>
          </p:grpSpPr>
          <p:sp>
            <p:nvSpPr>
              <p:cNvPr id="11" name="矩形 10">
                <a:extLst>
                  <a:ext uri="{FF2B5EF4-FFF2-40B4-BE49-F238E27FC236}">
                    <a16:creationId xmlns:a16="http://schemas.microsoft.com/office/drawing/2014/main" id="{30F6F018-3DB0-5FBC-B08C-9C5B75BCBE04}"/>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B475CA2-2F44-5939-6FB4-F0CF4192B2C1}"/>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7515BDB8-4AE1-98BB-0DD3-4A45EBB2762B}"/>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a:extLst>
                  <a:ext uri="{FF2B5EF4-FFF2-40B4-BE49-F238E27FC236}">
                    <a16:creationId xmlns:a16="http://schemas.microsoft.com/office/drawing/2014/main" id="{7E0F4316-9685-E60E-23A1-581945D1870A}"/>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0"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E10E1A38-8CB5-B8DE-59A8-A60BB99CFC73}"/>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礼仪的原则</a:t>
              </a:r>
              <a:endParaRPr lang="en-US" altLang="zh-CN" sz="2800" b="1" dirty="0">
                <a:solidFill>
                  <a:schemeClr val="bg1"/>
                </a:solidFill>
                <a:cs typeface="+mn-ea"/>
                <a:sym typeface="+mn-lt"/>
              </a:endParaRPr>
            </a:p>
          </p:txBody>
        </p:sp>
      </p:grpSp>
      <p:sp>
        <p:nvSpPr>
          <p:cNvPr id="15" name="任意多边形: 形状 14">
            <a:extLst>
              <a:ext uri="{FF2B5EF4-FFF2-40B4-BE49-F238E27FC236}">
                <a16:creationId xmlns:a16="http://schemas.microsoft.com/office/drawing/2014/main" id="{97317364-CF4C-9875-161C-2CA48D33EF42}"/>
              </a:ext>
            </a:extLst>
          </p:cNvPr>
          <p:cNvSpPr/>
          <p:nvPr/>
        </p:nvSpPr>
        <p:spPr>
          <a:xfrm>
            <a:off x="1373981" y="2759401"/>
            <a:ext cx="1967258" cy="421439"/>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
        <p:nvSpPr>
          <p:cNvPr id="16" name="任意多边形: 形状 15">
            <a:extLst>
              <a:ext uri="{FF2B5EF4-FFF2-40B4-BE49-F238E27FC236}">
                <a16:creationId xmlns:a16="http://schemas.microsoft.com/office/drawing/2014/main" id="{5C668405-912D-5C82-C707-17D843DB82F8}"/>
              </a:ext>
            </a:extLst>
          </p:cNvPr>
          <p:cNvSpPr/>
          <p:nvPr/>
        </p:nvSpPr>
        <p:spPr>
          <a:xfrm>
            <a:off x="5975010" y="2759401"/>
            <a:ext cx="1967258" cy="421439"/>
          </a:xfrm>
          <a:custGeom>
            <a:avLst/>
            <a:gdLst>
              <a:gd name="connsiteX0" fmla="*/ 327282 w 2377881"/>
              <a:gd name="connsiteY0" fmla="*/ 501500 h 509406"/>
              <a:gd name="connsiteX1" fmla="*/ 335854 w 2377881"/>
              <a:gd name="connsiteY1" fmla="*/ 502452 h 509406"/>
              <a:gd name="connsiteX2" fmla="*/ 335759 w 2377881"/>
              <a:gd name="connsiteY2" fmla="*/ 504452 h 509406"/>
              <a:gd name="connsiteX3" fmla="*/ 335664 w 2377881"/>
              <a:gd name="connsiteY3" fmla="*/ 505976 h 509406"/>
              <a:gd name="connsiteX4" fmla="*/ 334330 w 2377881"/>
              <a:gd name="connsiteY4" fmla="*/ 507977 h 509406"/>
              <a:gd name="connsiteX5" fmla="*/ 329377 w 2377881"/>
              <a:gd name="connsiteY5" fmla="*/ 504929 h 509406"/>
              <a:gd name="connsiteX6" fmla="*/ 324710 w 2377881"/>
              <a:gd name="connsiteY6" fmla="*/ 505024 h 509406"/>
              <a:gd name="connsiteX7" fmla="*/ 324805 w 2377881"/>
              <a:gd name="connsiteY7" fmla="*/ 504929 h 509406"/>
              <a:gd name="connsiteX8" fmla="*/ 442915 w 2377881"/>
              <a:gd name="connsiteY8" fmla="*/ 497880 h 509406"/>
              <a:gd name="connsiteX9" fmla="*/ 446058 w 2377881"/>
              <a:gd name="connsiteY9" fmla="*/ 500261 h 509406"/>
              <a:gd name="connsiteX10" fmla="*/ 444153 w 2377881"/>
              <a:gd name="connsiteY10" fmla="*/ 509405 h 509406"/>
              <a:gd name="connsiteX11" fmla="*/ 437200 w 2377881"/>
              <a:gd name="connsiteY11" fmla="*/ 504071 h 509406"/>
              <a:gd name="connsiteX12" fmla="*/ 434247 w 2377881"/>
              <a:gd name="connsiteY12" fmla="*/ 501785 h 509406"/>
              <a:gd name="connsiteX13" fmla="*/ 438343 w 2377881"/>
              <a:gd name="connsiteY13" fmla="*/ 502261 h 509406"/>
              <a:gd name="connsiteX14" fmla="*/ 444058 w 2377881"/>
              <a:gd name="connsiteY14" fmla="*/ 500261 h 509406"/>
              <a:gd name="connsiteX15" fmla="*/ 442915 w 2377881"/>
              <a:gd name="connsiteY15" fmla="*/ 497880 h 509406"/>
              <a:gd name="connsiteX16" fmla="*/ 340521 w 2377881"/>
              <a:gd name="connsiteY16" fmla="*/ 488927 h 509406"/>
              <a:gd name="connsiteX17" fmla="*/ 349380 w 2377881"/>
              <a:gd name="connsiteY17" fmla="*/ 490165 h 509406"/>
              <a:gd name="connsiteX18" fmla="*/ 350449 w 2377881"/>
              <a:gd name="connsiteY18" fmla="*/ 489633 h 509406"/>
              <a:gd name="connsiteX19" fmla="*/ 349284 w 2377881"/>
              <a:gd name="connsiteY19" fmla="*/ 491309 h 509406"/>
              <a:gd name="connsiteX20" fmla="*/ 340521 w 2377881"/>
              <a:gd name="connsiteY20" fmla="*/ 488927 h 509406"/>
              <a:gd name="connsiteX21" fmla="*/ 361381 w 2377881"/>
              <a:gd name="connsiteY21" fmla="*/ 481498 h 509406"/>
              <a:gd name="connsiteX22" fmla="*/ 357809 w 2377881"/>
              <a:gd name="connsiteY22" fmla="*/ 485974 h 509406"/>
              <a:gd name="connsiteX23" fmla="*/ 350449 w 2377881"/>
              <a:gd name="connsiteY23" fmla="*/ 489633 h 509406"/>
              <a:gd name="connsiteX24" fmla="*/ 352332 w 2377881"/>
              <a:gd name="connsiteY24" fmla="*/ 486927 h 509406"/>
              <a:gd name="connsiteX25" fmla="*/ 360905 w 2377881"/>
              <a:gd name="connsiteY25" fmla="*/ 481784 h 509406"/>
              <a:gd name="connsiteX26" fmla="*/ 420436 w 2377881"/>
              <a:gd name="connsiteY26" fmla="*/ 479973 h 509406"/>
              <a:gd name="connsiteX27" fmla="*/ 425104 w 2377881"/>
              <a:gd name="connsiteY27" fmla="*/ 480735 h 509406"/>
              <a:gd name="connsiteX28" fmla="*/ 432248 w 2377881"/>
              <a:gd name="connsiteY28" fmla="*/ 480449 h 509406"/>
              <a:gd name="connsiteX29" fmla="*/ 423389 w 2377881"/>
              <a:gd name="connsiteY29" fmla="*/ 484164 h 509406"/>
              <a:gd name="connsiteX30" fmla="*/ 419103 w 2377881"/>
              <a:gd name="connsiteY30" fmla="*/ 482830 h 509406"/>
              <a:gd name="connsiteX31" fmla="*/ 417484 w 2377881"/>
              <a:gd name="connsiteY31" fmla="*/ 480544 h 509406"/>
              <a:gd name="connsiteX32" fmla="*/ 420436 w 2377881"/>
              <a:gd name="connsiteY32" fmla="*/ 479973 h 509406"/>
              <a:gd name="connsiteX33" fmla="*/ 399576 w 2377881"/>
              <a:gd name="connsiteY33" fmla="*/ 473496 h 509406"/>
              <a:gd name="connsiteX34" fmla="*/ 409577 w 2377881"/>
              <a:gd name="connsiteY34" fmla="*/ 479592 h 509406"/>
              <a:gd name="connsiteX35" fmla="*/ 409482 w 2377881"/>
              <a:gd name="connsiteY35" fmla="*/ 480830 h 509406"/>
              <a:gd name="connsiteX36" fmla="*/ 405481 w 2377881"/>
              <a:gd name="connsiteY36" fmla="*/ 482069 h 509406"/>
              <a:gd name="connsiteX37" fmla="*/ 404529 w 2377881"/>
              <a:gd name="connsiteY37" fmla="*/ 481211 h 509406"/>
              <a:gd name="connsiteX38" fmla="*/ 401005 w 2377881"/>
              <a:gd name="connsiteY38" fmla="*/ 477401 h 509406"/>
              <a:gd name="connsiteX39" fmla="*/ 399766 w 2377881"/>
              <a:gd name="connsiteY39" fmla="*/ 476735 h 509406"/>
              <a:gd name="connsiteX40" fmla="*/ 394432 w 2377881"/>
              <a:gd name="connsiteY40" fmla="*/ 477973 h 509406"/>
              <a:gd name="connsiteX41" fmla="*/ 394242 w 2377881"/>
              <a:gd name="connsiteY41" fmla="*/ 477592 h 509406"/>
              <a:gd name="connsiteX42" fmla="*/ 394337 w 2377881"/>
              <a:gd name="connsiteY42" fmla="*/ 475687 h 509406"/>
              <a:gd name="connsiteX43" fmla="*/ 399576 w 2377881"/>
              <a:gd name="connsiteY43" fmla="*/ 473496 h 509406"/>
              <a:gd name="connsiteX44" fmla="*/ 624843 w 2377881"/>
              <a:gd name="connsiteY44" fmla="*/ 467972 h 509406"/>
              <a:gd name="connsiteX45" fmla="*/ 629320 w 2377881"/>
              <a:gd name="connsiteY45" fmla="*/ 469210 h 509406"/>
              <a:gd name="connsiteX46" fmla="*/ 626081 w 2377881"/>
              <a:gd name="connsiteY46" fmla="*/ 474449 h 509406"/>
              <a:gd name="connsiteX47" fmla="*/ 622557 w 2377881"/>
              <a:gd name="connsiteY47" fmla="*/ 474830 h 509406"/>
              <a:gd name="connsiteX48" fmla="*/ 618842 w 2377881"/>
              <a:gd name="connsiteY48" fmla="*/ 475211 h 509406"/>
              <a:gd name="connsiteX49" fmla="*/ 611794 w 2377881"/>
              <a:gd name="connsiteY49" fmla="*/ 475211 h 509406"/>
              <a:gd name="connsiteX50" fmla="*/ 612365 w 2377881"/>
              <a:gd name="connsiteY50" fmla="*/ 470448 h 509406"/>
              <a:gd name="connsiteX51" fmla="*/ 623128 w 2377881"/>
              <a:gd name="connsiteY51" fmla="*/ 470353 h 509406"/>
              <a:gd name="connsiteX52" fmla="*/ 623986 w 2377881"/>
              <a:gd name="connsiteY52" fmla="*/ 469115 h 509406"/>
              <a:gd name="connsiteX53" fmla="*/ 971267 w 2377881"/>
              <a:gd name="connsiteY53" fmla="*/ 463972 h 509406"/>
              <a:gd name="connsiteX54" fmla="*/ 981935 w 2377881"/>
              <a:gd name="connsiteY54" fmla="*/ 463972 h 509406"/>
              <a:gd name="connsiteX55" fmla="*/ 981744 w 2377881"/>
              <a:gd name="connsiteY55" fmla="*/ 464162 h 509406"/>
              <a:gd name="connsiteX56" fmla="*/ 976886 w 2377881"/>
              <a:gd name="connsiteY56" fmla="*/ 468163 h 509406"/>
              <a:gd name="connsiteX57" fmla="*/ 971362 w 2377881"/>
              <a:gd name="connsiteY57" fmla="*/ 465781 h 509406"/>
              <a:gd name="connsiteX58" fmla="*/ 971171 w 2377881"/>
              <a:gd name="connsiteY58" fmla="*/ 464638 h 509406"/>
              <a:gd name="connsiteX59" fmla="*/ 971267 w 2377881"/>
              <a:gd name="connsiteY59" fmla="*/ 463972 h 509406"/>
              <a:gd name="connsiteX60" fmla="*/ 481206 w 2377881"/>
              <a:gd name="connsiteY60" fmla="*/ 462448 h 509406"/>
              <a:gd name="connsiteX61" fmla="*/ 487016 w 2377881"/>
              <a:gd name="connsiteY61" fmla="*/ 470925 h 509406"/>
              <a:gd name="connsiteX62" fmla="*/ 483301 w 2377881"/>
              <a:gd name="connsiteY62" fmla="*/ 470163 h 509406"/>
              <a:gd name="connsiteX63" fmla="*/ 481206 w 2377881"/>
              <a:gd name="connsiteY63" fmla="*/ 469687 h 509406"/>
              <a:gd name="connsiteX64" fmla="*/ 476634 w 2377881"/>
              <a:gd name="connsiteY64" fmla="*/ 463876 h 509406"/>
              <a:gd name="connsiteX65" fmla="*/ 481206 w 2377881"/>
              <a:gd name="connsiteY65" fmla="*/ 462448 h 509406"/>
              <a:gd name="connsiteX66" fmla="*/ 517210 w 2377881"/>
              <a:gd name="connsiteY66" fmla="*/ 462447 h 509406"/>
              <a:gd name="connsiteX67" fmla="*/ 522925 w 2377881"/>
              <a:gd name="connsiteY67" fmla="*/ 466257 h 509406"/>
              <a:gd name="connsiteX68" fmla="*/ 521116 w 2377881"/>
              <a:gd name="connsiteY68" fmla="*/ 467496 h 509406"/>
              <a:gd name="connsiteX69" fmla="*/ 509686 w 2377881"/>
              <a:gd name="connsiteY69" fmla="*/ 472163 h 509406"/>
              <a:gd name="connsiteX70" fmla="*/ 515306 w 2377881"/>
              <a:gd name="connsiteY70" fmla="*/ 476259 h 509406"/>
              <a:gd name="connsiteX71" fmla="*/ 514829 w 2377881"/>
              <a:gd name="connsiteY71" fmla="*/ 478068 h 509406"/>
              <a:gd name="connsiteX72" fmla="*/ 514067 w 2377881"/>
              <a:gd name="connsiteY72" fmla="*/ 478926 h 509406"/>
              <a:gd name="connsiteX73" fmla="*/ 510352 w 2377881"/>
              <a:gd name="connsiteY73" fmla="*/ 479116 h 509406"/>
              <a:gd name="connsiteX74" fmla="*/ 504733 w 2377881"/>
              <a:gd name="connsiteY74" fmla="*/ 476830 h 509406"/>
              <a:gd name="connsiteX75" fmla="*/ 502732 w 2377881"/>
              <a:gd name="connsiteY75" fmla="*/ 482069 h 509406"/>
              <a:gd name="connsiteX76" fmla="*/ 500447 w 2377881"/>
              <a:gd name="connsiteY76" fmla="*/ 477402 h 509406"/>
              <a:gd name="connsiteX77" fmla="*/ 509495 w 2377881"/>
              <a:gd name="connsiteY77" fmla="*/ 465400 h 509406"/>
              <a:gd name="connsiteX78" fmla="*/ 515210 w 2377881"/>
              <a:gd name="connsiteY78" fmla="*/ 463209 h 509406"/>
              <a:gd name="connsiteX79" fmla="*/ 870588 w 2377881"/>
              <a:gd name="connsiteY79" fmla="*/ 462066 h 509406"/>
              <a:gd name="connsiteX80" fmla="*/ 873350 w 2377881"/>
              <a:gd name="connsiteY80" fmla="*/ 463400 h 509406"/>
              <a:gd name="connsiteX81" fmla="*/ 872969 w 2377881"/>
              <a:gd name="connsiteY81" fmla="*/ 469305 h 509406"/>
              <a:gd name="connsiteX82" fmla="*/ 870016 w 2377881"/>
              <a:gd name="connsiteY82" fmla="*/ 470639 h 509406"/>
              <a:gd name="connsiteX83" fmla="*/ 862206 w 2377881"/>
              <a:gd name="connsiteY83" fmla="*/ 472734 h 509406"/>
              <a:gd name="connsiteX84" fmla="*/ 869254 w 2377881"/>
              <a:gd name="connsiteY84" fmla="*/ 467781 h 509406"/>
              <a:gd name="connsiteX85" fmla="*/ 868587 w 2377881"/>
              <a:gd name="connsiteY85" fmla="*/ 462923 h 509406"/>
              <a:gd name="connsiteX86" fmla="*/ 870588 w 2377881"/>
              <a:gd name="connsiteY86" fmla="*/ 462066 h 509406"/>
              <a:gd name="connsiteX87" fmla="*/ 685231 w 2377881"/>
              <a:gd name="connsiteY87" fmla="*/ 462066 h 509406"/>
              <a:gd name="connsiteX88" fmla="*/ 687898 w 2377881"/>
              <a:gd name="connsiteY88" fmla="*/ 464257 h 509406"/>
              <a:gd name="connsiteX89" fmla="*/ 685421 w 2377881"/>
              <a:gd name="connsiteY89" fmla="*/ 467210 h 509406"/>
              <a:gd name="connsiteX90" fmla="*/ 690565 w 2377881"/>
              <a:gd name="connsiteY90" fmla="*/ 469686 h 509406"/>
              <a:gd name="connsiteX91" fmla="*/ 690184 w 2377881"/>
              <a:gd name="connsiteY91" fmla="*/ 471877 h 509406"/>
              <a:gd name="connsiteX92" fmla="*/ 689707 w 2377881"/>
              <a:gd name="connsiteY92" fmla="*/ 472067 h 509406"/>
              <a:gd name="connsiteX93" fmla="*/ 680278 w 2377881"/>
              <a:gd name="connsiteY93" fmla="*/ 468067 h 509406"/>
              <a:gd name="connsiteX94" fmla="*/ 685231 w 2377881"/>
              <a:gd name="connsiteY94" fmla="*/ 462066 h 509406"/>
              <a:gd name="connsiteX95" fmla="*/ 571312 w 2377881"/>
              <a:gd name="connsiteY95" fmla="*/ 461114 h 509406"/>
              <a:gd name="connsiteX96" fmla="*/ 574932 w 2377881"/>
              <a:gd name="connsiteY96" fmla="*/ 469686 h 509406"/>
              <a:gd name="connsiteX97" fmla="*/ 569217 w 2377881"/>
              <a:gd name="connsiteY97" fmla="*/ 466067 h 509406"/>
              <a:gd name="connsiteX98" fmla="*/ 564359 w 2377881"/>
              <a:gd name="connsiteY98" fmla="*/ 465209 h 509406"/>
              <a:gd name="connsiteX99" fmla="*/ 560073 w 2377881"/>
              <a:gd name="connsiteY99" fmla="*/ 464543 h 509406"/>
              <a:gd name="connsiteX100" fmla="*/ 557120 w 2377881"/>
              <a:gd name="connsiteY100" fmla="*/ 468353 h 509406"/>
              <a:gd name="connsiteX101" fmla="*/ 551977 w 2377881"/>
              <a:gd name="connsiteY101" fmla="*/ 466257 h 509406"/>
              <a:gd name="connsiteX102" fmla="*/ 554167 w 2377881"/>
              <a:gd name="connsiteY102" fmla="*/ 471591 h 509406"/>
              <a:gd name="connsiteX103" fmla="*/ 556930 w 2377881"/>
              <a:gd name="connsiteY103" fmla="*/ 478068 h 509406"/>
              <a:gd name="connsiteX104" fmla="*/ 555501 w 2377881"/>
              <a:gd name="connsiteY104" fmla="*/ 478449 h 509406"/>
              <a:gd name="connsiteX105" fmla="*/ 553691 w 2377881"/>
              <a:gd name="connsiteY105" fmla="*/ 478925 h 509406"/>
              <a:gd name="connsiteX106" fmla="*/ 549405 w 2377881"/>
              <a:gd name="connsiteY106" fmla="*/ 474068 h 509406"/>
              <a:gd name="connsiteX107" fmla="*/ 548548 w 2377881"/>
              <a:gd name="connsiteY107" fmla="*/ 472353 h 509406"/>
              <a:gd name="connsiteX108" fmla="*/ 547786 w 2377881"/>
              <a:gd name="connsiteY108" fmla="*/ 470924 h 509406"/>
              <a:gd name="connsiteX109" fmla="*/ 543499 w 2377881"/>
              <a:gd name="connsiteY109" fmla="*/ 467305 h 509406"/>
              <a:gd name="connsiteX110" fmla="*/ 537880 w 2377881"/>
              <a:gd name="connsiteY110" fmla="*/ 465590 h 509406"/>
              <a:gd name="connsiteX111" fmla="*/ 533212 w 2377881"/>
              <a:gd name="connsiteY111" fmla="*/ 476354 h 509406"/>
              <a:gd name="connsiteX112" fmla="*/ 530164 w 2377881"/>
              <a:gd name="connsiteY112" fmla="*/ 476830 h 509406"/>
              <a:gd name="connsiteX113" fmla="*/ 527974 w 2377881"/>
              <a:gd name="connsiteY113" fmla="*/ 477211 h 509406"/>
              <a:gd name="connsiteX114" fmla="*/ 522544 w 2377881"/>
              <a:gd name="connsiteY114" fmla="*/ 475306 h 509406"/>
              <a:gd name="connsiteX115" fmla="*/ 521497 w 2377881"/>
              <a:gd name="connsiteY115" fmla="*/ 472639 h 509406"/>
              <a:gd name="connsiteX116" fmla="*/ 521211 w 2377881"/>
              <a:gd name="connsiteY116" fmla="*/ 471877 h 509406"/>
              <a:gd name="connsiteX117" fmla="*/ 520449 w 2377881"/>
              <a:gd name="connsiteY117" fmla="*/ 470258 h 509406"/>
              <a:gd name="connsiteX118" fmla="*/ 521497 w 2377881"/>
              <a:gd name="connsiteY118" fmla="*/ 470448 h 509406"/>
              <a:gd name="connsiteX119" fmla="*/ 527688 w 2377881"/>
              <a:gd name="connsiteY119" fmla="*/ 467400 h 509406"/>
              <a:gd name="connsiteX120" fmla="*/ 544261 w 2377881"/>
              <a:gd name="connsiteY120" fmla="*/ 461876 h 509406"/>
              <a:gd name="connsiteX121" fmla="*/ 552453 w 2377881"/>
              <a:gd name="connsiteY121" fmla="*/ 461590 h 509406"/>
              <a:gd name="connsiteX122" fmla="*/ 571312 w 2377881"/>
              <a:gd name="connsiteY122" fmla="*/ 461114 h 509406"/>
              <a:gd name="connsiteX123" fmla="*/ 701804 w 2377881"/>
              <a:gd name="connsiteY123" fmla="*/ 461019 h 509406"/>
              <a:gd name="connsiteX124" fmla="*/ 705710 w 2377881"/>
              <a:gd name="connsiteY124" fmla="*/ 461590 h 509406"/>
              <a:gd name="connsiteX125" fmla="*/ 705995 w 2377881"/>
              <a:gd name="connsiteY125" fmla="*/ 462543 h 509406"/>
              <a:gd name="connsiteX126" fmla="*/ 706377 w 2377881"/>
              <a:gd name="connsiteY126" fmla="*/ 464162 h 509406"/>
              <a:gd name="connsiteX127" fmla="*/ 694851 w 2377881"/>
              <a:gd name="connsiteY127" fmla="*/ 467972 h 509406"/>
              <a:gd name="connsiteX128" fmla="*/ 692279 w 2377881"/>
              <a:gd name="connsiteY128" fmla="*/ 464162 h 509406"/>
              <a:gd name="connsiteX129" fmla="*/ 692565 w 2377881"/>
              <a:gd name="connsiteY129" fmla="*/ 464257 h 509406"/>
              <a:gd name="connsiteX130" fmla="*/ 696566 w 2377881"/>
              <a:gd name="connsiteY130" fmla="*/ 465686 h 509406"/>
              <a:gd name="connsiteX131" fmla="*/ 701804 w 2377881"/>
              <a:gd name="connsiteY131" fmla="*/ 461019 h 509406"/>
              <a:gd name="connsiteX132" fmla="*/ 418627 w 2377881"/>
              <a:gd name="connsiteY132" fmla="*/ 460733 h 509406"/>
              <a:gd name="connsiteX133" fmla="*/ 423294 w 2377881"/>
              <a:gd name="connsiteY133" fmla="*/ 463972 h 509406"/>
              <a:gd name="connsiteX134" fmla="*/ 416817 w 2377881"/>
              <a:gd name="connsiteY134" fmla="*/ 466448 h 509406"/>
              <a:gd name="connsiteX135" fmla="*/ 412721 w 2377881"/>
              <a:gd name="connsiteY135" fmla="*/ 467115 h 509406"/>
              <a:gd name="connsiteX136" fmla="*/ 412150 w 2377881"/>
              <a:gd name="connsiteY136" fmla="*/ 468544 h 509406"/>
              <a:gd name="connsiteX137" fmla="*/ 409864 w 2377881"/>
              <a:gd name="connsiteY137" fmla="*/ 470258 h 509406"/>
              <a:gd name="connsiteX138" fmla="*/ 407197 w 2377881"/>
              <a:gd name="connsiteY138" fmla="*/ 468925 h 509406"/>
              <a:gd name="connsiteX139" fmla="*/ 406911 w 2377881"/>
              <a:gd name="connsiteY139" fmla="*/ 466258 h 509406"/>
              <a:gd name="connsiteX140" fmla="*/ 418627 w 2377881"/>
              <a:gd name="connsiteY140" fmla="*/ 460733 h 509406"/>
              <a:gd name="connsiteX141" fmla="*/ 432103 w 2377881"/>
              <a:gd name="connsiteY141" fmla="*/ 460002 h 509406"/>
              <a:gd name="connsiteX142" fmla="*/ 433580 w 2377881"/>
              <a:gd name="connsiteY142" fmla="*/ 460066 h 509406"/>
              <a:gd name="connsiteX143" fmla="*/ 438343 w 2377881"/>
              <a:gd name="connsiteY143" fmla="*/ 460257 h 509406"/>
              <a:gd name="connsiteX144" fmla="*/ 446725 w 2377881"/>
              <a:gd name="connsiteY144" fmla="*/ 466924 h 509406"/>
              <a:gd name="connsiteX145" fmla="*/ 445677 w 2377881"/>
              <a:gd name="connsiteY145" fmla="*/ 468829 h 509406"/>
              <a:gd name="connsiteX146" fmla="*/ 444439 w 2377881"/>
              <a:gd name="connsiteY146" fmla="*/ 470925 h 509406"/>
              <a:gd name="connsiteX147" fmla="*/ 437866 w 2377881"/>
              <a:gd name="connsiteY147" fmla="*/ 475687 h 509406"/>
              <a:gd name="connsiteX148" fmla="*/ 429866 w 2377881"/>
              <a:gd name="connsiteY148" fmla="*/ 471401 h 509406"/>
              <a:gd name="connsiteX149" fmla="*/ 437200 w 2377881"/>
              <a:gd name="connsiteY149" fmla="*/ 469687 h 509406"/>
              <a:gd name="connsiteX150" fmla="*/ 439009 w 2377881"/>
              <a:gd name="connsiteY150" fmla="*/ 469306 h 509406"/>
              <a:gd name="connsiteX151" fmla="*/ 435676 w 2377881"/>
              <a:gd name="connsiteY151" fmla="*/ 462162 h 509406"/>
              <a:gd name="connsiteX152" fmla="*/ 794864 w 2377881"/>
              <a:gd name="connsiteY152" fmla="*/ 459685 h 509406"/>
              <a:gd name="connsiteX153" fmla="*/ 790768 w 2377881"/>
              <a:gd name="connsiteY153" fmla="*/ 463400 h 509406"/>
              <a:gd name="connsiteX154" fmla="*/ 788196 w 2377881"/>
              <a:gd name="connsiteY154" fmla="*/ 464162 h 509406"/>
              <a:gd name="connsiteX155" fmla="*/ 786863 w 2377881"/>
              <a:gd name="connsiteY155" fmla="*/ 467972 h 509406"/>
              <a:gd name="connsiteX156" fmla="*/ 786577 w 2377881"/>
              <a:gd name="connsiteY156" fmla="*/ 470448 h 509406"/>
              <a:gd name="connsiteX157" fmla="*/ 783624 w 2377881"/>
              <a:gd name="connsiteY157" fmla="*/ 469305 h 509406"/>
              <a:gd name="connsiteX158" fmla="*/ 783815 w 2377881"/>
              <a:gd name="connsiteY158" fmla="*/ 463305 h 509406"/>
              <a:gd name="connsiteX159" fmla="*/ 786672 w 2377881"/>
              <a:gd name="connsiteY159" fmla="*/ 461971 h 509406"/>
              <a:gd name="connsiteX160" fmla="*/ 794864 w 2377881"/>
              <a:gd name="connsiteY160" fmla="*/ 459685 h 509406"/>
              <a:gd name="connsiteX161" fmla="*/ 759431 w 2377881"/>
              <a:gd name="connsiteY161" fmla="*/ 459304 h 509406"/>
              <a:gd name="connsiteX162" fmla="*/ 761145 w 2377881"/>
              <a:gd name="connsiteY162" fmla="*/ 459970 h 509406"/>
              <a:gd name="connsiteX163" fmla="*/ 764765 w 2377881"/>
              <a:gd name="connsiteY163" fmla="*/ 461399 h 509406"/>
              <a:gd name="connsiteX164" fmla="*/ 766384 w 2377881"/>
              <a:gd name="connsiteY164" fmla="*/ 464352 h 509406"/>
              <a:gd name="connsiteX165" fmla="*/ 769242 w 2377881"/>
              <a:gd name="connsiteY165" fmla="*/ 463971 h 509406"/>
              <a:gd name="connsiteX166" fmla="*/ 774576 w 2377881"/>
              <a:gd name="connsiteY166" fmla="*/ 463304 h 509406"/>
              <a:gd name="connsiteX167" fmla="*/ 774480 w 2377881"/>
              <a:gd name="connsiteY167" fmla="*/ 468924 h 509406"/>
              <a:gd name="connsiteX168" fmla="*/ 769432 w 2377881"/>
              <a:gd name="connsiteY168" fmla="*/ 470734 h 509406"/>
              <a:gd name="connsiteX169" fmla="*/ 761050 w 2377881"/>
              <a:gd name="connsiteY169" fmla="*/ 467305 h 509406"/>
              <a:gd name="connsiteX170" fmla="*/ 755049 w 2377881"/>
              <a:gd name="connsiteY170" fmla="*/ 460351 h 509406"/>
              <a:gd name="connsiteX171" fmla="*/ 759431 w 2377881"/>
              <a:gd name="connsiteY171" fmla="*/ 459304 h 509406"/>
              <a:gd name="connsiteX172" fmla="*/ 604935 w 2377881"/>
              <a:gd name="connsiteY172" fmla="*/ 457209 h 509406"/>
              <a:gd name="connsiteX173" fmla="*/ 605507 w 2377881"/>
              <a:gd name="connsiteY173" fmla="*/ 459780 h 509406"/>
              <a:gd name="connsiteX174" fmla="*/ 606269 w 2377881"/>
              <a:gd name="connsiteY174" fmla="*/ 463114 h 509406"/>
              <a:gd name="connsiteX175" fmla="*/ 597411 w 2377881"/>
              <a:gd name="connsiteY175" fmla="*/ 468639 h 509406"/>
              <a:gd name="connsiteX176" fmla="*/ 593505 w 2377881"/>
              <a:gd name="connsiteY176" fmla="*/ 468448 h 509406"/>
              <a:gd name="connsiteX177" fmla="*/ 592458 w 2377881"/>
              <a:gd name="connsiteY177" fmla="*/ 468353 h 509406"/>
              <a:gd name="connsiteX178" fmla="*/ 583790 w 2377881"/>
              <a:gd name="connsiteY178" fmla="*/ 468829 h 509406"/>
              <a:gd name="connsiteX179" fmla="*/ 575789 w 2377881"/>
              <a:gd name="connsiteY179" fmla="*/ 471401 h 509406"/>
              <a:gd name="connsiteX180" fmla="*/ 581123 w 2377881"/>
              <a:gd name="connsiteY180" fmla="*/ 467972 h 509406"/>
              <a:gd name="connsiteX181" fmla="*/ 582552 w 2377881"/>
              <a:gd name="connsiteY181" fmla="*/ 466924 h 509406"/>
              <a:gd name="connsiteX182" fmla="*/ 584456 w 2377881"/>
              <a:gd name="connsiteY182" fmla="*/ 460638 h 509406"/>
              <a:gd name="connsiteX183" fmla="*/ 593410 w 2377881"/>
              <a:gd name="connsiteY183" fmla="*/ 463686 h 509406"/>
              <a:gd name="connsiteX184" fmla="*/ 599792 w 2377881"/>
              <a:gd name="connsiteY184" fmla="*/ 463305 h 509406"/>
              <a:gd name="connsiteX185" fmla="*/ 604935 w 2377881"/>
              <a:gd name="connsiteY185" fmla="*/ 457209 h 509406"/>
              <a:gd name="connsiteX186" fmla="*/ 427484 w 2377881"/>
              <a:gd name="connsiteY186" fmla="*/ 457209 h 509406"/>
              <a:gd name="connsiteX187" fmla="*/ 432103 w 2377881"/>
              <a:gd name="connsiteY187" fmla="*/ 460002 h 509406"/>
              <a:gd name="connsiteX188" fmla="*/ 429199 w 2377881"/>
              <a:gd name="connsiteY188" fmla="*/ 459876 h 509406"/>
              <a:gd name="connsiteX189" fmla="*/ 427484 w 2377881"/>
              <a:gd name="connsiteY189" fmla="*/ 457209 h 509406"/>
              <a:gd name="connsiteX190" fmla="*/ 841631 w 2377881"/>
              <a:gd name="connsiteY190" fmla="*/ 457018 h 509406"/>
              <a:gd name="connsiteX191" fmla="*/ 844012 w 2377881"/>
              <a:gd name="connsiteY191" fmla="*/ 457875 h 509406"/>
              <a:gd name="connsiteX192" fmla="*/ 845060 w 2377881"/>
              <a:gd name="connsiteY192" fmla="*/ 460447 h 509406"/>
              <a:gd name="connsiteX193" fmla="*/ 841726 w 2377881"/>
              <a:gd name="connsiteY193" fmla="*/ 463495 h 509406"/>
              <a:gd name="connsiteX194" fmla="*/ 840583 w 2377881"/>
              <a:gd name="connsiteY194" fmla="*/ 464352 h 509406"/>
              <a:gd name="connsiteX195" fmla="*/ 840012 w 2377881"/>
              <a:gd name="connsiteY195" fmla="*/ 466734 h 509406"/>
              <a:gd name="connsiteX196" fmla="*/ 839917 w 2377881"/>
              <a:gd name="connsiteY196" fmla="*/ 467496 h 509406"/>
              <a:gd name="connsiteX197" fmla="*/ 837631 w 2377881"/>
              <a:gd name="connsiteY197" fmla="*/ 470258 h 509406"/>
              <a:gd name="connsiteX198" fmla="*/ 835059 w 2377881"/>
              <a:gd name="connsiteY198" fmla="*/ 468829 h 509406"/>
              <a:gd name="connsiteX199" fmla="*/ 834773 w 2377881"/>
              <a:gd name="connsiteY199" fmla="*/ 466734 h 509406"/>
              <a:gd name="connsiteX200" fmla="*/ 841631 w 2377881"/>
              <a:gd name="connsiteY200" fmla="*/ 457018 h 509406"/>
              <a:gd name="connsiteX201" fmla="*/ 896305 w 2377881"/>
              <a:gd name="connsiteY201" fmla="*/ 454161 h 509406"/>
              <a:gd name="connsiteX202" fmla="*/ 893733 w 2377881"/>
              <a:gd name="connsiteY202" fmla="*/ 466448 h 509406"/>
              <a:gd name="connsiteX203" fmla="*/ 887161 w 2377881"/>
              <a:gd name="connsiteY203" fmla="*/ 464162 h 509406"/>
              <a:gd name="connsiteX204" fmla="*/ 886113 w 2377881"/>
              <a:gd name="connsiteY204" fmla="*/ 463781 h 509406"/>
              <a:gd name="connsiteX205" fmla="*/ 887637 w 2377881"/>
              <a:gd name="connsiteY205" fmla="*/ 459400 h 509406"/>
              <a:gd name="connsiteX206" fmla="*/ 896305 w 2377881"/>
              <a:gd name="connsiteY206" fmla="*/ 454161 h 509406"/>
              <a:gd name="connsiteX207" fmla="*/ 1022892 w 2377881"/>
              <a:gd name="connsiteY207" fmla="*/ 453684 h 509406"/>
              <a:gd name="connsiteX208" fmla="*/ 1026131 w 2377881"/>
              <a:gd name="connsiteY208" fmla="*/ 454256 h 509406"/>
              <a:gd name="connsiteX209" fmla="*/ 1033084 w 2377881"/>
              <a:gd name="connsiteY209" fmla="*/ 459685 h 509406"/>
              <a:gd name="connsiteX210" fmla="*/ 1030798 w 2377881"/>
              <a:gd name="connsiteY210" fmla="*/ 466257 h 509406"/>
              <a:gd name="connsiteX211" fmla="*/ 1025369 w 2377881"/>
              <a:gd name="connsiteY211" fmla="*/ 465972 h 509406"/>
              <a:gd name="connsiteX212" fmla="*/ 1025750 w 2377881"/>
              <a:gd name="connsiteY212" fmla="*/ 465210 h 509406"/>
              <a:gd name="connsiteX213" fmla="*/ 1026607 w 2377881"/>
              <a:gd name="connsiteY213" fmla="*/ 463114 h 509406"/>
              <a:gd name="connsiteX214" fmla="*/ 1025655 w 2377881"/>
              <a:gd name="connsiteY214" fmla="*/ 457971 h 509406"/>
              <a:gd name="connsiteX215" fmla="*/ 1018606 w 2377881"/>
              <a:gd name="connsiteY215" fmla="*/ 456066 h 509406"/>
              <a:gd name="connsiteX216" fmla="*/ 1018987 w 2377881"/>
              <a:gd name="connsiteY216" fmla="*/ 455780 h 509406"/>
              <a:gd name="connsiteX217" fmla="*/ 1022892 w 2377881"/>
              <a:gd name="connsiteY217" fmla="*/ 453684 h 509406"/>
              <a:gd name="connsiteX218" fmla="*/ 637796 w 2377881"/>
              <a:gd name="connsiteY218" fmla="*/ 449493 h 509406"/>
              <a:gd name="connsiteX219" fmla="*/ 642940 w 2377881"/>
              <a:gd name="connsiteY219" fmla="*/ 455399 h 509406"/>
              <a:gd name="connsiteX220" fmla="*/ 647798 w 2377881"/>
              <a:gd name="connsiteY220" fmla="*/ 466924 h 509406"/>
              <a:gd name="connsiteX221" fmla="*/ 650369 w 2377881"/>
              <a:gd name="connsiteY221" fmla="*/ 466638 h 509406"/>
              <a:gd name="connsiteX222" fmla="*/ 652369 w 2377881"/>
              <a:gd name="connsiteY222" fmla="*/ 466448 h 509406"/>
              <a:gd name="connsiteX223" fmla="*/ 655608 w 2377881"/>
              <a:gd name="connsiteY223" fmla="*/ 464828 h 509406"/>
              <a:gd name="connsiteX224" fmla="*/ 655132 w 2377881"/>
              <a:gd name="connsiteY224" fmla="*/ 463400 h 509406"/>
              <a:gd name="connsiteX225" fmla="*/ 654656 w 2377881"/>
              <a:gd name="connsiteY225" fmla="*/ 461876 h 509406"/>
              <a:gd name="connsiteX226" fmla="*/ 656846 w 2377881"/>
              <a:gd name="connsiteY226" fmla="*/ 458827 h 509406"/>
              <a:gd name="connsiteX227" fmla="*/ 667609 w 2377881"/>
              <a:gd name="connsiteY227" fmla="*/ 462828 h 509406"/>
              <a:gd name="connsiteX228" fmla="*/ 675134 w 2377881"/>
              <a:gd name="connsiteY228" fmla="*/ 469877 h 509406"/>
              <a:gd name="connsiteX229" fmla="*/ 663609 w 2377881"/>
              <a:gd name="connsiteY229" fmla="*/ 467114 h 509406"/>
              <a:gd name="connsiteX230" fmla="*/ 660751 w 2377881"/>
              <a:gd name="connsiteY230" fmla="*/ 468448 h 509406"/>
              <a:gd name="connsiteX231" fmla="*/ 658084 w 2377881"/>
              <a:gd name="connsiteY231" fmla="*/ 469781 h 509406"/>
              <a:gd name="connsiteX232" fmla="*/ 652750 w 2377881"/>
              <a:gd name="connsiteY232" fmla="*/ 473401 h 509406"/>
              <a:gd name="connsiteX233" fmla="*/ 653131 w 2377881"/>
              <a:gd name="connsiteY233" fmla="*/ 474353 h 509406"/>
              <a:gd name="connsiteX234" fmla="*/ 653417 w 2377881"/>
              <a:gd name="connsiteY234" fmla="*/ 475020 h 509406"/>
              <a:gd name="connsiteX235" fmla="*/ 650750 w 2377881"/>
              <a:gd name="connsiteY235" fmla="*/ 476544 h 509406"/>
              <a:gd name="connsiteX236" fmla="*/ 650274 w 2377881"/>
              <a:gd name="connsiteY236" fmla="*/ 475973 h 509406"/>
              <a:gd name="connsiteX237" fmla="*/ 648750 w 2377881"/>
              <a:gd name="connsiteY237" fmla="*/ 474163 h 509406"/>
              <a:gd name="connsiteX238" fmla="*/ 644464 w 2377881"/>
              <a:gd name="connsiteY238" fmla="*/ 471401 h 509406"/>
              <a:gd name="connsiteX239" fmla="*/ 638368 w 2377881"/>
              <a:gd name="connsiteY239" fmla="*/ 470924 h 509406"/>
              <a:gd name="connsiteX240" fmla="*/ 640940 w 2377881"/>
              <a:gd name="connsiteY240" fmla="*/ 460066 h 509406"/>
              <a:gd name="connsiteX241" fmla="*/ 639415 w 2377881"/>
              <a:gd name="connsiteY241" fmla="*/ 451589 h 509406"/>
              <a:gd name="connsiteX242" fmla="*/ 633796 w 2377881"/>
              <a:gd name="connsiteY242" fmla="*/ 449779 h 509406"/>
              <a:gd name="connsiteX243" fmla="*/ 637796 w 2377881"/>
              <a:gd name="connsiteY243" fmla="*/ 449493 h 509406"/>
              <a:gd name="connsiteX244" fmla="*/ 920593 w 2377881"/>
              <a:gd name="connsiteY244" fmla="*/ 449207 h 509406"/>
              <a:gd name="connsiteX245" fmla="*/ 920784 w 2377881"/>
              <a:gd name="connsiteY245" fmla="*/ 449398 h 509406"/>
              <a:gd name="connsiteX246" fmla="*/ 927356 w 2377881"/>
              <a:gd name="connsiteY246" fmla="*/ 450064 h 509406"/>
              <a:gd name="connsiteX247" fmla="*/ 929928 w 2377881"/>
              <a:gd name="connsiteY247" fmla="*/ 450636 h 509406"/>
              <a:gd name="connsiteX248" fmla="*/ 933928 w 2377881"/>
              <a:gd name="connsiteY248" fmla="*/ 454065 h 509406"/>
              <a:gd name="connsiteX249" fmla="*/ 927833 w 2377881"/>
              <a:gd name="connsiteY249" fmla="*/ 452922 h 509406"/>
              <a:gd name="connsiteX250" fmla="*/ 923642 w 2377881"/>
              <a:gd name="connsiteY250" fmla="*/ 453779 h 509406"/>
              <a:gd name="connsiteX251" fmla="*/ 920212 w 2377881"/>
              <a:gd name="connsiteY251" fmla="*/ 454541 h 509406"/>
              <a:gd name="connsiteX252" fmla="*/ 919069 w 2377881"/>
              <a:gd name="connsiteY252" fmla="*/ 453303 h 509406"/>
              <a:gd name="connsiteX253" fmla="*/ 920593 w 2377881"/>
              <a:gd name="connsiteY253" fmla="*/ 449207 h 509406"/>
              <a:gd name="connsiteX254" fmla="*/ 873445 w 2377881"/>
              <a:gd name="connsiteY254" fmla="*/ 447969 h 509406"/>
              <a:gd name="connsiteX255" fmla="*/ 877636 w 2377881"/>
              <a:gd name="connsiteY255" fmla="*/ 451303 h 509406"/>
              <a:gd name="connsiteX256" fmla="*/ 881827 w 2377881"/>
              <a:gd name="connsiteY256" fmla="*/ 449969 h 509406"/>
              <a:gd name="connsiteX257" fmla="*/ 885923 w 2377881"/>
              <a:gd name="connsiteY257" fmla="*/ 448445 h 509406"/>
              <a:gd name="connsiteX258" fmla="*/ 889542 w 2377881"/>
              <a:gd name="connsiteY258" fmla="*/ 454160 h 509406"/>
              <a:gd name="connsiteX259" fmla="*/ 880208 w 2377881"/>
              <a:gd name="connsiteY259" fmla="*/ 455399 h 509406"/>
              <a:gd name="connsiteX260" fmla="*/ 873445 w 2377881"/>
              <a:gd name="connsiteY260" fmla="*/ 447969 h 509406"/>
              <a:gd name="connsiteX261" fmla="*/ 957455 w 2377881"/>
              <a:gd name="connsiteY261" fmla="*/ 447874 h 509406"/>
              <a:gd name="connsiteX262" fmla="*/ 959075 w 2377881"/>
              <a:gd name="connsiteY262" fmla="*/ 450541 h 509406"/>
              <a:gd name="connsiteX263" fmla="*/ 964885 w 2377881"/>
              <a:gd name="connsiteY263" fmla="*/ 448922 h 509406"/>
              <a:gd name="connsiteX264" fmla="*/ 971171 w 2377881"/>
              <a:gd name="connsiteY264" fmla="*/ 449112 h 509406"/>
              <a:gd name="connsiteX265" fmla="*/ 968790 w 2377881"/>
              <a:gd name="connsiteY265" fmla="*/ 452065 h 509406"/>
              <a:gd name="connsiteX266" fmla="*/ 956789 w 2377881"/>
              <a:gd name="connsiteY266" fmla="*/ 453303 h 509406"/>
              <a:gd name="connsiteX267" fmla="*/ 957455 w 2377881"/>
              <a:gd name="connsiteY267" fmla="*/ 447874 h 509406"/>
              <a:gd name="connsiteX268" fmla="*/ 1040800 w 2377881"/>
              <a:gd name="connsiteY268" fmla="*/ 447112 h 509406"/>
              <a:gd name="connsiteX269" fmla="*/ 1048610 w 2377881"/>
              <a:gd name="connsiteY269" fmla="*/ 453970 h 509406"/>
              <a:gd name="connsiteX270" fmla="*/ 1047086 w 2377881"/>
              <a:gd name="connsiteY270" fmla="*/ 456351 h 509406"/>
              <a:gd name="connsiteX271" fmla="*/ 1041371 w 2377881"/>
              <a:gd name="connsiteY271" fmla="*/ 460447 h 509406"/>
              <a:gd name="connsiteX272" fmla="*/ 1039847 w 2377881"/>
              <a:gd name="connsiteY272" fmla="*/ 456637 h 509406"/>
              <a:gd name="connsiteX273" fmla="*/ 1039180 w 2377881"/>
              <a:gd name="connsiteY273" fmla="*/ 447684 h 509406"/>
              <a:gd name="connsiteX274" fmla="*/ 1039942 w 2377881"/>
              <a:gd name="connsiteY274" fmla="*/ 447398 h 509406"/>
              <a:gd name="connsiteX275" fmla="*/ 1374017 w 2377881"/>
              <a:gd name="connsiteY275" fmla="*/ 444507 h 509406"/>
              <a:gd name="connsiteX276" fmla="*/ 1374269 w 2377881"/>
              <a:gd name="connsiteY276" fmla="*/ 445873 h 509406"/>
              <a:gd name="connsiteX277" fmla="*/ 1374079 w 2377881"/>
              <a:gd name="connsiteY277" fmla="*/ 446564 h 509406"/>
              <a:gd name="connsiteX278" fmla="*/ 1105093 w 2377881"/>
              <a:gd name="connsiteY278" fmla="*/ 444445 h 509406"/>
              <a:gd name="connsiteX279" fmla="*/ 1109856 w 2377881"/>
              <a:gd name="connsiteY279" fmla="*/ 451588 h 509406"/>
              <a:gd name="connsiteX280" fmla="*/ 1105379 w 2377881"/>
              <a:gd name="connsiteY280" fmla="*/ 451207 h 509406"/>
              <a:gd name="connsiteX281" fmla="*/ 1097759 w 2377881"/>
              <a:gd name="connsiteY281" fmla="*/ 450541 h 509406"/>
              <a:gd name="connsiteX282" fmla="*/ 1092235 w 2377881"/>
              <a:gd name="connsiteY282" fmla="*/ 454065 h 509406"/>
              <a:gd name="connsiteX283" fmla="*/ 1095854 w 2377881"/>
              <a:gd name="connsiteY283" fmla="*/ 445302 h 509406"/>
              <a:gd name="connsiteX284" fmla="*/ 1105093 w 2377881"/>
              <a:gd name="connsiteY284" fmla="*/ 444445 h 509406"/>
              <a:gd name="connsiteX285" fmla="*/ 667800 w 2377881"/>
              <a:gd name="connsiteY285" fmla="*/ 442921 h 509406"/>
              <a:gd name="connsiteX286" fmla="*/ 679326 w 2377881"/>
              <a:gd name="connsiteY286" fmla="*/ 445683 h 509406"/>
              <a:gd name="connsiteX287" fmla="*/ 682755 w 2377881"/>
              <a:gd name="connsiteY287" fmla="*/ 452541 h 509406"/>
              <a:gd name="connsiteX288" fmla="*/ 680088 w 2377881"/>
              <a:gd name="connsiteY288" fmla="*/ 451589 h 509406"/>
              <a:gd name="connsiteX289" fmla="*/ 671039 w 2377881"/>
              <a:gd name="connsiteY289" fmla="*/ 449779 h 509406"/>
              <a:gd name="connsiteX290" fmla="*/ 668277 w 2377881"/>
              <a:gd name="connsiteY290" fmla="*/ 450160 h 509406"/>
              <a:gd name="connsiteX291" fmla="*/ 662752 w 2377881"/>
              <a:gd name="connsiteY291" fmla="*/ 449874 h 509406"/>
              <a:gd name="connsiteX292" fmla="*/ 663323 w 2377881"/>
              <a:gd name="connsiteY292" fmla="*/ 449779 h 509406"/>
              <a:gd name="connsiteX293" fmla="*/ 670563 w 2377881"/>
              <a:gd name="connsiteY293" fmla="*/ 449112 h 509406"/>
              <a:gd name="connsiteX294" fmla="*/ 667800 w 2377881"/>
              <a:gd name="connsiteY294" fmla="*/ 442921 h 509406"/>
              <a:gd name="connsiteX295" fmla="*/ 860967 w 2377881"/>
              <a:gd name="connsiteY295" fmla="*/ 442540 h 509406"/>
              <a:gd name="connsiteX296" fmla="*/ 867920 w 2377881"/>
              <a:gd name="connsiteY296" fmla="*/ 446350 h 509406"/>
              <a:gd name="connsiteX297" fmla="*/ 862110 w 2377881"/>
              <a:gd name="connsiteY297" fmla="*/ 449588 h 509406"/>
              <a:gd name="connsiteX298" fmla="*/ 861253 w 2377881"/>
              <a:gd name="connsiteY298" fmla="*/ 450064 h 509406"/>
              <a:gd name="connsiteX299" fmla="*/ 857919 w 2377881"/>
              <a:gd name="connsiteY299" fmla="*/ 451969 h 509406"/>
              <a:gd name="connsiteX300" fmla="*/ 853347 w 2377881"/>
              <a:gd name="connsiteY300" fmla="*/ 444826 h 509406"/>
              <a:gd name="connsiteX301" fmla="*/ 854490 w 2377881"/>
              <a:gd name="connsiteY301" fmla="*/ 445302 h 509406"/>
              <a:gd name="connsiteX302" fmla="*/ 856109 w 2377881"/>
              <a:gd name="connsiteY302" fmla="*/ 446064 h 509406"/>
              <a:gd name="connsiteX303" fmla="*/ 860300 w 2377881"/>
              <a:gd name="connsiteY303" fmla="*/ 444349 h 509406"/>
              <a:gd name="connsiteX304" fmla="*/ 860681 w 2377881"/>
              <a:gd name="connsiteY304" fmla="*/ 443111 h 509406"/>
              <a:gd name="connsiteX305" fmla="*/ 1357410 w 2377881"/>
              <a:gd name="connsiteY305" fmla="*/ 441492 h 509406"/>
              <a:gd name="connsiteX306" fmla="*/ 1358172 w 2377881"/>
              <a:gd name="connsiteY306" fmla="*/ 444159 h 509406"/>
              <a:gd name="connsiteX307" fmla="*/ 1356457 w 2377881"/>
              <a:gd name="connsiteY307" fmla="*/ 444826 h 509406"/>
              <a:gd name="connsiteX308" fmla="*/ 1354933 w 2377881"/>
              <a:gd name="connsiteY308" fmla="*/ 445016 h 509406"/>
              <a:gd name="connsiteX309" fmla="*/ 1347599 w 2377881"/>
              <a:gd name="connsiteY309" fmla="*/ 444540 h 509406"/>
              <a:gd name="connsiteX310" fmla="*/ 1350838 w 2377881"/>
              <a:gd name="connsiteY310" fmla="*/ 442254 h 509406"/>
              <a:gd name="connsiteX311" fmla="*/ 58391 w 2377881"/>
              <a:gd name="connsiteY311" fmla="*/ 440539 h 509406"/>
              <a:gd name="connsiteX312" fmla="*/ 55914 w 2377881"/>
              <a:gd name="connsiteY312" fmla="*/ 441111 h 509406"/>
              <a:gd name="connsiteX313" fmla="*/ 53819 w 2377881"/>
              <a:gd name="connsiteY313" fmla="*/ 441587 h 509406"/>
              <a:gd name="connsiteX314" fmla="*/ 58200 w 2377881"/>
              <a:gd name="connsiteY314" fmla="*/ 447302 h 509406"/>
              <a:gd name="connsiteX315" fmla="*/ 63820 w 2377881"/>
              <a:gd name="connsiteY315" fmla="*/ 441778 h 509406"/>
              <a:gd name="connsiteX316" fmla="*/ 58391 w 2377881"/>
              <a:gd name="connsiteY316" fmla="*/ 440539 h 509406"/>
              <a:gd name="connsiteX317" fmla="*/ 1224823 w 2377881"/>
              <a:gd name="connsiteY317" fmla="*/ 439397 h 509406"/>
              <a:gd name="connsiteX318" fmla="*/ 1236443 w 2377881"/>
              <a:gd name="connsiteY318" fmla="*/ 439397 h 509406"/>
              <a:gd name="connsiteX319" fmla="*/ 1231871 w 2377881"/>
              <a:gd name="connsiteY319" fmla="*/ 440730 h 509406"/>
              <a:gd name="connsiteX320" fmla="*/ 1224823 w 2377881"/>
              <a:gd name="connsiteY320" fmla="*/ 439397 h 509406"/>
              <a:gd name="connsiteX321" fmla="*/ 811627 w 2377881"/>
              <a:gd name="connsiteY321" fmla="*/ 438825 h 509406"/>
              <a:gd name="connsiteX322" fmla="*/ 814390 w 2377881"/>
              <a:gd name="connsiteY322" fmla="*/ 441112 h 509406"/>
              <a:gd name="connsiteX323" fmla="*/ 815533 w 2377881"/>
              <a:gd name="connsiteY323" fmla="*/ 441207 h 509406"/>
              <a:gd name="connsiteX324" fmla="*/ 816104 w 2377881"/>
              <a:gd name="connsiteY324" fmla="*/ 441302 h 509406"/>
              <a:gd name="connsiteX325" fmla="*/ 814961 w 2377881"/>
              <a:gd name="connsiteY325" fmla="*/ 446160 h 509406"/>
              <a:gd name="connsiteX326" fmla="*/ 807817 w 2377881"/>
              <a:gd name="connsiteY326" fmla="*/ 446445 h 509406"/>
              <a:gd name="connsiteX327" fmla="*/ 806293 w 2377881"/>
              <a:gd name="connsiteY327" fmla="*/ 444064 h 509406"/>
              <a:gd name="connsiteX328" fmla="*/ 805912 w 2377881"/>
              <a:gd name="connsiteY328" fmla="*/ 443493 h 509406"/>
              <a:gd name="connsiteX329" fmla="*/ 800959 w 2377881"/>
              <a:gd name="connsiteY329" fmla="*/ 444255 h 509406"/>
              <a:gd name="connsiteX330" fmla="*/ 796101 w 2377881"/>
              <a:gd name="connsiteY330" fmla="*/ 440731 h 509406"/>
              <a:gd name="connsiteX331" fmla="*/ 799626 w 2377881"/>
              <a:gd name="connsiteY331" fmla="*/ 438921 h 509406"/>
              <a:gd name="connsiteX332" fmla="*/ 811627 w 2377881"/>
              <a:gd name="connsiteY332" fmla="*/ 438825 h 509406"/>
              <a:gd name="connsiteX333" fmla="*/ 822010 w 2377881"/>
              <a:gd name="connsiteY333" fmla="*/ 437968 h 509406"/>
              <a:gd name="connsiteX334" fmla="*/ 826201 w 2377881"/>
              <a:gd name="connsiteY334" fmla="*/ 439682 h 509406"/>
              <a:gd name="connsiteX335" fmla="*/ 833059 w 2377881"/>
              <a:gd name="connsiteY335" fmla="*/ 447588 h 509406"/>
              <a:gd name="connsiteX336" fmla="*/ 826487 w 2377881"/>
              <a:gd name="connsiteY336" fmla="*/ 449779 h 509406"/>
              <a:gd name="connsiteX337" fmla="*/ 823915 w 2377881"/>
              <a:gd name="connsiteY337" fmla="*/ 447207 h 509406"/>
              <a:gd name="connsiteX338" fmla="*/ 822106 w 2377881"/>
              <a:gd name="connsiteY338" fmla="*/ 445302 h 509406"/>
              <a:gd name="connsiteX339" fmla="*/ 822010 w 2377881"/>
              <a:gd name="connsiteY339" fmla="*/ 437968 h 509406"/>
              <a:gd name="connsiteX340" fmla="*/ 1300165 w 2377881"/>
              <a:gd name="connsiteY340" fmla="*/ 436729 h 509406"/>
              <a:gd name="connsiteX341" fmla="*/ 1301880 w 2377881"/>
              <a:gd name="connsiteY341" fmla="*/ 444349 h 509406"/>
              <a:gd name="connsiteX342" fmla="*/ 1298546 w 2377881"/>
              <a:gd name="connsiteY342" fmla="*/ 444159 h 509406"/>
              <a:gd name="connsiteX343" fmla="*/ 1298737 w 2377881"/>
              <a:gd name="connsiteY343" fmla="*/ 441778 h 509406"/>
              <a:gd name="connsiteX344" fmla="*/ 1298927 w 2377881"/>
              <a:gd name="connsiteY344" fmla="*/ 439492 h 509406"/>
              <a:gd name="connsiteX345" fmla="*/ 1300165 w 2377881"/>
              <a:gd name="connsiteY345" fmla="*/ 436729 h 509406"/>
              <a:gd name="connsiteX346" fmla="*/ 1043847 w 2377881"/>
              <a:gd name="connsiteY346" fmla="*/ 436253 h 509406"/>
              <a:gd name="connsiteX347" fmla="*/ 1053563 w 2377881"/>
              <a:gd name="connsiteY347" fmla="*/ 436444 h 509406"/>
              <a:gd name="connsiteX348" fmla="*/ 1056706 w 2377881"/>
              <a:gd name="connsiteY348" fmla="*/ 443302 h 509406"/>
              <a:gd name="connsiteX349" fmla="*/ 1053467 w 2377881"/>
              <a:gd name="connsiteY349" fmla="*/ 444540 h 509406"/>
              <a:gd name="connsiteX350" fmla="*/ 1050896 w 2377881"/>
              <a:gd name="connsiteY350" fmla="*/ 445492 h 509406"/>
              <a:gd name="connsiteX351" fmla="*/ 1043466 w 2377881"/>
              <a:gd name="connsiteY351" fmla="*/ 439301 h 509406"/>
              <a:gd name="connsiteX352" fmla="*/ 1043847 w 2377881"/>
              <a:gd name="connsiteY352" fmla="*/ 436253 h 509406"/>
              <a:gd name="connsiteX353" fmla="*/ 725617 w 2377881"/>
              <a:gd name="connsiteY353" fmla="*/ 435873 h 509406"/>
              <a:gd name="connsiteX354" fmla="*/ 728760 w 2377881"/>
              <a:gd name="connsiteY354" fmla="*/ 436254 h 509406"/>
              <a:gd name="connsiteX355" fmla="*/ 729046 w 2377881"/>
              <a:gd name="connsiteY355" fmla="*/ 441588 h 509406"/>
              <a:gd name="connsiteX356" fmla="*/ 730380 w 2377881"/>
              <a:gd name="connsiteY356" fmla="*/ 442540 h 509406"/>
              <a:gd name="connsiteX357" fmla="*/ 734475 w 2377881"/>
              <a:gd name="connsiteY357" fmla="*/ 441874 h 509406"/>
              <a:gd name="connsiteX358" fmla="*/ 744953 w 2377881"/>
              <a:gd name="connsiteY358" fmla="*/ 440064 h 509406"/>
              <a:gd name="connsiteX359" fmla="*/ 747239 w 2377881"/>
              <a:gd name="connsiteY359" fmla="*/ 441397 h 509406"/>
              <a:gd name="connsiteX360" fmla="*/ 748001 w 2377881"/>
              <a:gd name="connsiteY360" fmla="*/ 446636 h 509406"/>
              <a:gd name="connsiteX361" fmla="*/ 746667 w 2377881"/>
              <a:gd name="connsiteY361" fmla="*/ 452923 h 509406"/>
              <a:gd name="connsiteX362" fmla="*/ 737809 w 2377881"/>
              <a:gd name="connsiteY362" fmla="*/ 449779 h 509406"/>
              <a:gd name="connsiteX363" fmla="*/ 738190 w 2377881"/>
              <a:gd name="connsiteY363" fmla="*/ 449589 h 509406"/>
              <a:gd name="connsiteX364" fmla="*/ 740381 w 2377881"/>
              <a:gd name="connsiteY364" fmla="*/ 448636 h 509406"/>
              <a:gd name="connsiteX365" fmla="*/ 740571 w 2377881"/>
              <a:gd name="connsiteY365" fmla="*/ 445779 h 509406"/>
              <a:gd name="connsiteX366" fmla="*/ 738476 w 2377881"/>
              <a:gd name="connsiteY366" fmla="*/ 445207 h 509406"/>
              <a:gd name="connsiteX367" fmla="*/ 735713 w 2377881"/>
              <a:gd name="connsiteY367" fmla="*/ 444445 h 509406"/>
              <a:gd name="connsiteX368" fmla="*/ 722283 w 2377881"/>
              <a:gd name="connsiteY368" fmla="*/ 444160 h 509406"/>
              <a:gd name="connsiteX369" fmla="*/ 720378 w 2377881"/>
              <a:gd name="connsiteY369" fmla="*/ 445588 h 509406"/>
              <a:gd name="connsiteX370" fmla="*/ 715711 w 2377881"/>
              <a:gd name="connsiteY370" fmla="*/ 443398 h 509406"/>
              <a:gd name="connsiteX371" fmla="*/ 717806 w 2377881"/>
              <a:gd name="connsiteY371" fmla="*/ 439207 h 509406"/>
              <a:gd name="connsiteX372" fmla="*/ 719426 w 2377881"/>
              <a:gd name="connsiteY372" fmla="*/ 437873 h 509406"/>
              <a:gd name="connsiteX373" fmla="*/ 725617 w 2377881"/>
              <a:gd name="connsiteY373" fmla="*/ 435873 h 509406"/>
              <a:gd name="connsiteX374" fmla="*/ 1209963 w 2377881"/>
              <a:gd name="connsiteY374" fmla="*/ 435301 h 509406"/>
              <a:gd name="connsiteX375" fmla="*/ 1219012 w 2377881"/>
              <a:gd name="connsiteY375" fmla="*/ 435682 h 509406"/>
              <a:gd name="connsiteX376" fmla="*/ 1216726 w 2377881"/>
              <a:gd name="connsiteY376" fmla="*/ 436634 h 509406"/>
              <a:gd name="connsiteX377" fmla="*/ 1211297 w 2377881"/>
              <a:gd name="connsiteY377" fmla="*/ 441778 h 509406"/>
              <a:gd name="connsiteX378" fmla="*/ 1211106 w 2377881"/>
              <a:gd name="connsiteY378" fmla="*/ 444064 h 509406"/>
              <a:gd name="connsiteX379" fmla="*/ 1211773 w 2377881"/>
              <a:gd name="connsiteY379" fmla="*/ 447207 h 509406"/>
              <a:gd name="connsiteX380" fmla="*/ 1208725 w 2377881"/>
              <a:gd name="connsiteY380" fmla="*/ 445207 h 509406"/>
              <a:gd name="connsiteX381" fmla="*/ 1207392 w 2377881"/>
              <a:gd name="connsiteY381" fmla="*/ 442254 h 509406"/>
              <a:gd name="connsiteX382" fmla="*/ 1209963 w 2377881"/>
              <a:gd name="connsiteY382" fmla="*/ 435301 h 509406"/>
              <a:gd name="connsiteX383" fmla="*/ 1152242 w 2377881"/>
              <a:gd name="connsiteY383" fmla="*/ 435301 h 509406"/>
              <a:gd name="connsiteX384" fmla="*/ 1156052 w 2377881"/>
              <a:gd name="connsiteY384" fmla="*/ 436063 h 509406"/>
              <a:gd name="connsiteX385" fmla="*/ 1155957 w 2377881"/>
              <a:gd name="connsiteY385" fmla="*/ 436634 h 509406"/>
              <a:gd name="connsiteX386" fmla="*/ 1155481 w 2377881"/>
              <a:gd name="connsiteY386" fmla="*/ 439206 h 509406"/>
              <a:gd name="connsiteX387" fmla="*/ 1148527 w 2377881"/>
              <a:gd name="connsiteY387" fmla="*/ 444826 h 509406"/>
              <a:gd name="connsiteX388" fmla="*/ 1146527 w 2377881"/>
              <a:gd name="connsiteY388" fmla="*/ 443873 h 509406"/>
              <a:gd name="connsiteX389" fmla="*/ 1147480 w 2377881"/>
              <a:gd name="connsiteY389" fmla="*/ 439587 h 509406"/>
              <a:gd name="connsiteX390" fmla="*/ 1148718 w 2377881"/>
              <a:gd name="connsiteY390" fmla="*/ 439206 h 509406"/>
              <a:gd name="connsiteX391" fmla="*/ 1151575 w 2377881"/>
              <a:gd name="connsiteY391" fmla="*/ 437111 h 509406"/>
              <a:gd name="connsiteX392" fmla="*/ 1152052 w 2377881"/>
              <a:gd name="connsiteY392" fmla="*/ 435872 h 509406"/>
              <a:gd name="connsiteX393" fmla="*/ 1007366 w 2377881"/>
              <a:gd name="connsiteY393" fmla="*/ 435111 h 509406"/>
              <a:gd name="connsiteX394" fmla="*/ 1011176 w 2377881"/>
              <a:gd name="connsiteY394" fmla="*/ 438445 h 509406"/>
              <a:gd name="connsiteX395" fmla="*/ 1014415 w 2377881"/>
              <a:gd name="connsiteY395" fmla="*/ 446446 h 509406"/>
              <a:gd name="connsiteX396" fmla="*/ 1015081 w 2377881"/>
              <a:gd name="connsiteY396" fmla="*/ 452828 h 509406"/>
              <a:gd name="connsiteX397" fmla="*/ 1010985 w 2377881"/>
              <a:gd name="connsiteY397" fmla="*/ 454637 h 509406"/>
              <a:gd name="connsiteX398" fmla="*/ 1009366 w 2377881"/>
              <a:gd name="connsiteY398" fmla="*/ 453970 h 509406"/>
              <a:gd name="connsiteX399" fmla="*/ 1008318 w 2377881"/>
              <a:gd name="connsiteY399" fmla="*/ 453494 h 509406"/>
              <a:gd name="connsiteX400" fmla="*/ 1002794 w 2377881"/>
              <a:gd name="connsiteY400" fmla="*/ 453780 h 509406"/>
              <a:gd name="connsiteX401" fmla="*/ 998603 w 2377881"/>
              <a:gd name="connsiteY401" fmla="*/ 461019 h 509406"/>
              <a:gd name="connsiteX402" fmla="*/ 996317 w 2377881"/>
              <a:gd name="connsiteY402" fmla="*/ 460543 h 509406"/>
              <a:gd name="connsiteX403" fmla="*/ 996317 w 2377881"/>
              <a:gd name="connsiteY403" fmla="*/ 459781 h 509406"/>
              <a:gd name="connsiteX404" fmla="*/ 996222 w 2377881"/>
              <a:gd name="connsiteY404" fmla="*/ 458066 h 509406"/>
              <a:gd name="connsiteX405" fmla="*/ 1000127 w 2377881"/>
              <a:gd name="connsiteY405" fmla="*/ 452161 h 509406"/>
              <a:gd name="connsiteX406" fmla="*/ 1008985 w 2377881"/>
              <a:gd name="connsiteY406" fmla="*/ 443779 h 509406"/>
              <a:gd name="connsiteX407" fmla="*/ 1007366 w 2377881"/>
              <a:gd name="connsiteY407" fmla="*/ 435111 h 509406"/>
              <a:gd name="connsiteX408" fmla="*/ 781529 w 2377881"/>
              <a:gd name="connsiteY408" fmla="*/ 434920 h 509406"/>
              <a:gd name="connsiteX409" fmla="*/ 787720 w 2377881"/>
              <a:gd name="connsiteY409" fmla="*/ 436539 h 509406"/>
              <a:gd name="connsiteX410" fmla="*/ 787529 w 2377881"/>
              <a:gd name="connsiteY410" fmla="*/ 436539 h 509406"/>
              <a:gd name="connsiteX411" fmla="*/ 784862 w 2377881"/>
              <a:gd name="connsiteY411" fmla="*/ 436825 h 509406"/>
              <a:gd name="connsiteX412" fmla="*/ 784958 w 2377881"/>
              <a:gd name="connsiteY412" fmla="*/ 442445 h 509406"/>
              <a:gd name="connsiteX413" fmla="*/ 785243 w 2377881"/>
              <a:gd name="connsiteY413" fmla="*/ 443683 h 509406"/>
              <a:gd name="connsiteX414" fmla="*/ 785529 w 2377881"/>
              <a:gd name="connsiteY414" fmla="*/ 444826 h 509406"/>
              <a:gd name="connsiteX415" fmla="*/ 781052 w 2377881"/>
              <a:gd name="connsiteY415" fmla="*/ 446255 h 509406"/>
              <a:gd name="connsiteX416" fmla="*/ 781052 w 2377881"/>
              <a:gd name="connsiteY416" fmla="*/ 445778 h 509406"/>
              <a:gd name="connsiteX417" fmla="*/ 781052 w 2377881"/>
              <a:gd name="connsiteY417" fmla="*/ 443207 h 509406"/>
              <a:gd name="connsiteX418" fmla="*/ 778481 w 2377881"/>
              <a:gd name="connsiteY418" fmla="*/ 436539 h 509406"/>
              <a:gd name="connsiteX419" fmla="*/ 781529 w 2377881"/>
              <a:gd name="connsiteY419" fmla="*/ 434920 h 509406"/>
              <a:gd name="connsiteX420" fmla="*/ 1068231 w 2377881"/>
              <a:gd name="connsiteY420" fmla="*/ 434825 h 509406"/>
              <a:gd name="connsiteX421" fmla="*/ 1071946 w 2377881"/>
              <a:gd name="connsiteY421" fmla="*/ 436539 h 509406"/>
              <a:gd name="connsiteX422" fmla="*/ 1070517 w 2377881"/>
              <a:gd name="connsiteY422" fmla="*/ 438921 h 509406"/>
              <a:gd name="connsiteX423" fmla="*/ 1069660 w 2377881"/>
              <a:gd name="connsiteY423" fmla="*/ 439492 h 509406"/>
              <a:gd name="connsiteX424" fmla="*/ 1065088 w 2377881"/>
              <a:gd name="connsiteY424" fmla="*/ 442921 h 509406"/>
              <a:gd name="connsiteX425" fmla="*/ 1057754 w 2377881"/>
              <a:gd name="connsiteY425" fmla="*/ 445207 h 509406"/>
              <a:gd name="connsiteX426" fmla="*/ 1062707 w 2377881"/>
              <a:gd name="connsiteY426" fmla="*/ 439683 h 509406"/>
              <a:gd name="connsiteX427" fmla="*/ 1064040 w 2377881"/>
              <a:gd name="connsiteY427" fmla="*/ 437206 h 509406"/>
              <a:gd name="connsiteX428" fmla="*/ 1068231 w 2377881"/>
              <a:gd name="connsiteY428" fmla="*/ 434825 h 509406"/>
              <a:gd name="connsiteX429" fmla="*/ 1264828 w 2377881"/>
              <a:gd name="connsiteY429" fmla="*/ 434063 h 509406"/>
              <a:gd name="connsiteX430" fmla="*/ 1273876 w 2377881"/>
              <a:gd name="connsiteY430" fmla="*/ 439207 h 509406"/>
              <a:gd name="connsiteX431" fmla="*/ 1273590 w 2377881"/>
              <a:gd name="connsiteY431" fmla="*/ 447017 h 509406"/>
              <a:gd name="connsiteX432" fmla="*/ 1268638 w 2377881"/>
              <a:gd name="connsiteY432" fmla="*/ 442731 h 509406"/>
              <a:gd name="connsiteX433" fmla="*/ 1259303 w 2377881"/>
              <a:gd name="connsiteY433" fmla="*/ 435778 h 509406"/>
              <a:gd name="connsiteX434" fmla="*/ 1264828 w 2377881"/>
              <a:gd name="connsiteY434" fmla="*/ 434063 h 509406"/>
              <a:gd name="connsiteX435" fmla="*/ 836583 w 2377881"/>
              <a:gd name="connsiteY435" fmla="*/ 434062 h 509406"/>
              <a:gd name="connsiteX436" fmla="*/ 846299 w 2377881"/>
              <a:gd name="connsiteY436" fmla="*/ 439111 h 509406"/>
              <a:gd name="connsiteX437" fmla="*/ 839155 w 2377881"/>
              <a:gd name="connsiteY437" fmla="*/ 438253 h 509406"/>
              <a:gd name="connsiteX438" fmla="*/ 832297 w 2377881"/>
              <a:gd name="connsiteY438" fmla="*/ 437587 h 509406"/>
              <a:gd name="connsiteX439" fmla="*/ 832202 w 2377881"/>
              <a:gd name="connsiteY439" fmla="*/ 437587 h 509406"/>
              <a:gd name="connsiteX440" fmla="*/ 836583 w 2377881"/>
              <a:gd name="connsiteY440" fmla="*/ 434062 h 509406"/>
              <a:gd name="connsiteX441" fmla="*/ 1019463 w 2377881"/>
              <a:gd name="connsiteY441" fmla="*/ 433872 h 509406"/>
              <a:gd name="connsiteX442" fmla="*/ 1018415 w 2377881"/>
              <a:gd name="connsiteY442" fmla="*/ 444159 h 509406"/>
              <a:gd name="connsiteX443" fmla="*/ 1018129 w 2377881"/>
              <a:gd name="connsiteY443" fmla="*/ 443207 h 509406"/>
              <a:gd name="connsiteX444" fmla="*/ 1017844 w 2377881"/>
              <a:gd name="connsiteY444" fmla="*/ 437111 h 509406"/>
              <a:gd name="connsiteX445" fmla="*/ 1017653 w 2377881"/>
              <a:gd name="connsiteY445" fmla="*/ 435682 h 509406"/>
              <a:gd name="connsiteX446" fmla="*/ 1019463 w 2377881"/>
              <a:gd name="connsiteY446" fmla="*/ 433872 h 509406"/>
              <a:gd name="connsiteX447" fmla="*/ 635891 w 2377881"/>
              <a:gd name="connsiteY447" fmla="*/ 433682 h 509406"/>
              <a:gd name="connsiteX448" fmla="*/ 641892 w 2377881"/>
              <a:gd name="connsiteY448" fmla="*/ 434730 h 509406"/>
              <a:gd name="connsiteX449" fmla="*/ 644178 w 2377881"/>
              <a:gd name="connsiteY449" fmla="*/ 436540 h 509406"/>
              <a:gd name="connsiteX450" fmla="*/ 643607 w 2377881"/>
              <a:gd name="connsiteY450" fmla="*/ 438254 h 509406"/>
              <a:gd name="connsiteX451" fmla="*/ 636082 w 2377881"/>
              <a:gd name="connsiteY451" fmla="*/ 445493 h 509406"/>
              <a:gd name="connsiteX452" fmla="*/ 631224 w 2377881"/>
              <a:gd name="connsiteY452" fmla="*/ 454065 h 509406"/>
              <a:gd name="connsiteX453" fmla="*/ 630843 w 2377881"/>
              <a:gd name="connsiteY453" fmla="*/ 456161 h 509406"/>
              <a:gd name="connsiteX454" fmla="*/ 626081 w 2377881"/>
              <a:gd name="connsiteY454" fmla="*/ 457018 h 509406"/>
              <a:gd name="connsiteX455" fmla="*/ 626081 w 2377881"/>
              <a:gd name="connsiteY455" fmla="*/ 449493 h 509406"/>
              <a:gd name="connsiteX456" fmla="*/ 625795 w 2377881"/>
              <a:gd name="connsiteY456" fmla="*/ 446255 h 509406"/>
              <a:gd name="connsiteX457" fmla="*/ 618270 w 2377881"/>
              <a:gd name="connsiteY457" fmla="*/ 452732 h 509406"/>
              <a:gd name="connsiteX458" fmla="*/ 623604 w 2377881"/>
              <a:gd name="connsiteY458" fmla="*/ 456828 h 509406"/>
              <a:gd name="connsiteX459" fmla="*/ 619318 w 2377881"/>
              <a:gd name="connsiteY459" fmla="*/ 457209 h 509406"/>
              <a:gd name="connsiteX460" fmla="*/ 618175 w 2377881"/>
              <a:gd name="connsiteY460" fmla="*/ 456352 h 509406"/>
              <a:gd name="connsiteX461" fmla="*/ 613603 w 2377881"/>
              <a:gd name="connsiteY461" fmla="*/ 452923 h 509406"/>
              <a:gd name="connsiteX462" fmla="*/ 605983 w 2377881"/>
              <a:gd name="connsiteY462" fmla="*/ 443588 h 509406"/>
              <a:gd name="connsiteX463" fmla="*/ 611507 w 2377881"/>
              <a:gd name="connsiteY463" fmla="*/ 443969 h 509406"/>
              <a:gd name="connsiteX464" fmla="*/ 616365 w 2377881"/>
              <a:gd name="connsiteY464" fmla="*/ 440159 h 509406"/>
              <a:gd name="connsiteX465" fmla="*/ 616651 w 2377881"/>
              <a:gd name="connsiteY465" fmla="*/ 435015 h 509406"/>
              <a:gd name="connsiteX466" fmla="*/ 628081 w 2377881"/>
              <a:gd name="connsiteY466" fmla="*/ 436825 h 509406"/>
              <a:gd name="connsiteX467" fmla="*/ 635891 w 2377881"/>
              <a:gd name="connsiteY467" fmla="*/ 433682 h 509406"/>
              <a:gd name="connsiteX468" fmla="*/ 978982 w 2377881"/>
              <a:gd name="connsiteY468" fmla="*/ 433300 h 509406"/>
              <a:gd name="connsiteX469" fmla="*/ 979077 w 2377881"/>
              <a:gd name="connsiteY469" fmla="*/ 433777 h 509406"/>
              <a:gd name="connsiteX470" fmla="*/ 979458 w 2377881"/>
              <a:gd name="connsiteY470" fmla="*/ 435777 h 509406"/>
              <a:gd name="connsiteX471" fmla="*/ 975267 w 2377881"/>
              <a:gd name="connsiteY471" fmla="*/ 441397 h 509406"/>
              <a:gd name="connsiteX472" fmla="*/ 974124 w 2377881"/>
              <a:gd name="connsiteY472" fmla="*/ 442254 h 509406"/>
              <a:gd name="connsiteX473" fmla="*/ 968028 w 2377881"/>
              <a:gd name="connsiteY473" fmla="*/ 441206 h 509406"/>
              <a:gd name="connsiteX474" fmla="*/ 967171 w 2377881"/>
              <a:gd name="connsiteY474" fmla="*/ 440254 h 509406"/>
              <a:gd name="connsiteX475" fmla="*/ 969647 w 2377881"/>
              <a:gd name="connsiteY475" fmla="*/ 437301 h 509406"/>
              <a:gd name="connsiteX476" fmla="*/ 970981 w 2377881"/>
              <a:gd name="connsiteY476" fmla="*/ 437587 h 509406"/>
              <a:gd name="connsiteX477" fmla="*/ 975172 w 2377881"/>
              <a:gd name="connsiteY477" fmla="*/ 434634 h 509406"/>
              <a:gd name="connsiteX478" fmla="*/ 975172 w 2377881"/>
              <a:gd name="connsiteY478" fmla="*/ 433967 h 509406"/>
              <a:gd name="connsiteX479" fmla="*/ 978982 w 2377881"/>
              <a:gd name="connsiteY479" fmla="*/ 433300 h 509406"/>
              <a:gd name="connsiteX480" fmla="*/ 1182531 w 2377881"/>
              <a:gd name="connsiteY480" fmla="*/ 433015 h 509406"/>
              <a:gd name="connsiteX481" fmla="*/ 1187294 w 2377881"/>
              <a:gd name="connsiteY481" fmla="*/ 436254 h 509406"/>
              <a:gd name="connsiteX482" fmla="*/ 1188246 w 2377881"/>
              <a:gd name="connsiteY482" fmla="*/ 437492 h 509406"/>
              <a:gd name="connsiteX483" fmla="*/ 1193771 w 2377881"/>
              <a:gd name="connsiteY483" fmla="*/ 441016 h 509406"/>
              <a:gd name="connsiteX484" fmla="*/ 1198914 w 2377881"/>
              <a:gd name="connsiteY484" fmla="*/ 442159 h 509406"/>
              <a:gd name="connsiteX485" fmla="*/ 1199105 w 2377881"/>
              <a:gd name="connsiteY485" fmla="*/ 443683 h 509406"/>
              <a:gd name="connsiteX486" fmla="*/ 1201105 w 2377881"/>
              <a:gd name="connsiteY486" fmla="*/ 450065 h 509406"/>
              <a:gd name="connsiteX487" fmla="*/ 1200438 w 2377881"/>
              <a:gd name="connsiteY487" fmla="*/ 450732 h 509406"/>
              <a:gd name="connsiteX488" fmla="*/ 1198533 w 2377881"/>
              <a:gd name="connsiteY488" fmla="*/ 452922 h 509406"/>
              <a:gd name="connsiteX489" fmla="*/ 1191389 w 2377881"/>
              <a:gd name="connsiteY489" fmla="*/ 453113 h 509406"/>
              <a:gd name="connsiteX490" fmla="*/ 1188341 w 2377881"/>
              <a:gd name="connsiteY490" fmla="*/ 449017 h 509406"/>
              <a:gd name="connsiteX491" fmla="*/ 1185675 w 2377881"/>
              <a:gd name="connsiteY491" fmla="*/ 450446 h 509406"/>
              <a:gd name="connsiteX492" fmla="*/ 1185008 w 2377881"/>
              <a:gd name="connsiteY492" fmla="*/ 450827 h 509406"/>
              <a:gd name="connsiteX493" fmla="*/ 1183103 w 2377881"/>
              <a:gd name="connsiteY493" fmla="*/ 448350 h 509406"/>
              <a:gd name="connsiteX494" fmla="*/ 1183865 w 2377881"/>
              <a:gd name="connsiteY494" fmla="*/ 447969 h 509406"/>
              <a:gd name="connsiteX495" fmla="*/ 1185770 w 2377881"/>
              <a:gd name="connsiteY495" fmla="*/ 446921 h 509406"/>
              <a:gd name="connsiteX496" fmla="*/ 1188056 w 2377881"/>
              <a:gd name="connsiteY496" fmla="*/ 442921 h 509406"/>
              <a:gd name="connsiteX497" fmla="*/ 1183293 w 2377881"/>
              <a:gd name="connsiteY497" fmla="*/ 433872 h 509406"/>
              <a:gd name="connsiteX498" fmla="*/ 1182531 w 2377881"/>
              <a:gd name="connsiteY498" fmla="*/ 433015 h 509406"/>
              <a:gd name="connsiteX499" fmla="*/ 1372840 w 2377881"/>
              <a:gd name="connsiteY499" fmla="*/ 432824 h 509406"/>
              <a:gd name="connsiteX500" fmla="*/ 1375983 w 2377881"/>
              <a:gd name="connsiteY500" fmla="*/ 433681 h 509406"/>
              <a:gd name="connsiteX501" fmla="*/ 1377889 w 2377881"/>
              <a:gd name="connsiteY501" fmla="*/ 436444 h 509406"/>
              <a:gd name="connsiteX502" fmla="*/ 1373888 w 2377881"/>
              <a:gd name="connsiteY502" fmla="*/ 440254 h 509406"/>
              <a:gd name="connsiteX503" fmla="*/ 1374017 w 2377881"/>
              <a:gd name="connsiteY503" fmla="*/ 444507 h 509406"/>
              <a:gd name="connsiteX504" fmla="*/ 1373019 w 2377881"/>
              <a:gd name="connsiteY504" fmla="*/ 439111 h 509406"/>
              <a:gd name="connsiteX505" fmla="*/ 1371983 w 2377881"/>
              <a:gd name="connsiteY505" fmla="*/ 433777 h 509406"/>
              <a:gd name="connsiteX506" fmla="*/ 187836 w 2377881"/>
              <a:gd name="connsiteY506" fmla="*/ 432824 h 509406"/>
              <a:gd name="connsiteX507" fmla="*/ 189169 w 2377881"/>
              <a:gd name="connsiteY507" fmla="*/ 432919 h 509406"/>
              <a:gd name="connsiteX508" fmla="*/ 198123 w 2377881"/>
              <a:gd name="connsiteY508" fmla="*/ 435872 h 509406"/>
              <a:gd name="connsiteX509" fmla="*/ 198980 w 2377881"/>
              <a:gd name="connsiteY509" fmla="*/ 441492 h 509406"/>
              <a:gd name="connsiteX510" fmla="*/ 197171 w 2377881"/>
              <a:gd name="connsiteY510" fmla="*/ 442730 h 509406"/>
              <a:gd name="connsiteX511" fmla="*/ 190408 w 2377881"/>
              <a:gd name="connsiteY511" fmla="*/ 443111 h 509406"/>
              <a:gd name="connsiteX512" fmla="*/ 187836 w 2377881"/>
              <a:gd name="connsiteY512" fmla="*/ 432824 h 509406"/>
              <a:gd name="connsiteX513" fmla="*/ 946216 w 2377881"/>
              <a:gd name="connsiteY513" fmla="*/ 432348 h 509406"/>
              <a:gd name="connsiteX514" fmla="*/ 946406 w 2377881"/>
              <a:gd name="connsiteY514" fmla="*/ 445397 h 509406"/>
              <a:gd name="connsiteX515" fmla="*/ 942882 w 2377881"/>
              <a:gd name="connsiteY515" fmla="*/ 448731 h 509406"/>
              <a:gd name="connsiteX516" fmla="*/ 938405 w 2377881"/>
              <a:gd name="connsiteY516" fmla="*/ 443492 h 509406"/>
              <a:gd name="connsiteX517" fmla="*/ 946120 w 2377881"/>
              <a:gd name="connsiteY517" fmla="*/ 440730 h 509406"/>
              <a:gd name="connsiteX518" fmla="*/ 945739 w 2377881"/>
              <a:gd name="connsiteY518" fmla="*/ 440349 h 509406"/>
              <a:gd name="connsiteX519" fmla="*/ 944215 w 2377881"/>
              <a:gd name="connsiteY519" fmla="*/ 438730 h 509406"/>
              <a:gd name="connsiteX520" fmla="*/ 942310 w 2377881"/>
              <a:gd name="connsiteY520" fmla="*/ 434158 h 509406"/>
              <a:gd name="connsiteX521" fmla="*/ 943358 w 2377881"/>
              <a:gd name="connsiteY521" fmla="*/ 433681 h 509406"/>
              <a:gd name="connsiteX522" fmla="*/ 675135 w 2377881"/>
              <a:gd name="connsiteY522" fmla="*/ 432253 h 509406"/>
              <a:gd name="connsiteX523" fmla="*/ 679326 w 2377881"/>
              <a:gd name="connsiteY523" fmla="*/ 437777 h 509406"/>
              <a:gd name="connsiteX524" fmla="*/ 678278 w 2377881"/>
              <a:gd name="connsiteY524" fmla="*/ 442064 h 509406"/>
              <a:gd name="connsiteX525" fmla="*/ 669896 w 2377881"/>
              <a:gd name="connsiteY525" fmla="*/ 436158 h 509406"/>
              <a:gd name="connsiteX526" fmla="*/ 666848 w 2377881"/>
              <a:gd name="connsiteY526" fmla="*/ 438254 h 509406"/>
              <a:gd name="connsiteX527" fmla="*/ 663229 w 2377881"/>
              <a:gd name="connsiteY527" fmla="*/ 440730 h 509406"/>
              <a:gd name="connsiteX528" fmla="*/ 656275 w 2377881"/>
              <a:gd name="connsiteY528" fmla="*/ 450636 h 509406"/>
              <a:gd name="connsiteX529" fmla="*/ 656371 w 2377881"/>
              <a:gd name="connsiteY529" fmla="*/ 448255 h 509406"/>
              <a:gd name="connsiteX530" fmla="*/ 658656 w 2377881"/>
              <a:gd name="connsiteY530" fmla="*/ 439682 h 509406"/>
              <a:gd name="connsiteX531" fmla="*/ 662847 w 2377881"/>
              <a:gd name="connsiteY531" fmla="*/ 435587 h 509406"/>
              <a:gd name="connsiteX532" fmla="*/ 672754 w 2377881"/>
              <a:gd name="connsiteY532" fmla="*/ 432634 h 509406"/>
              <a:gd name="connsiteX533" fmla="*/ 990889 w 2377881"/>
              <a:gd name="connsiteY533" fmla="*/ 431967 h 509406"/>
              <a:gd name="connsiteX534" fmla="*/ 998889 w 2377881"/>
              <a:gd name="connsiteY534" fmla="*/ 432157 h 509406"/>
              <a:gd name="connsiteX535" fmla="*/ 993746 w 2377881"/>
              <a:gd name="connsiteY535" fmla="*/ 434062 h 509406"/>
              <a:gd name="connsiteX536" fmla="*/ 997080 w 2377881"/>
              <a:gd name="connsiteY536" fmla="*/ 437682 h 509406"/>
              <a:gd name="connsiteX537" fmla="*/ 999652 w 2377881"/>
              <a:gd name="connsiteY537" fmla="*/ 442825 h 509406"/>
              <a:gd name="connsiteX538" fmla="*/ 990603 w 2377881"/>
              <a:gd name="connsiteY538" fmla="*/ 436634 h 509406"/>
              <a:gd name="connsiteX539" fmla="*/ 990889 w 2377881"/>
              <a:gd name="connsiteY539" fmla="*/ 431967 h 509406"/>
              <a:gd name="connsiteX540" fmla="*/ 54962 w 2377881"/>
              <a:gd name="connsiteY540" fmla="*/ 431300 h 509406"/>
              <a:gd name="connsiteX541" fmla="*/ 55819 w 2377881"/>
              <a:gd name="connsiteY541" fmla="*/ 434443 h 509406"/>
              <a:gd name="connsiteX542" fmla="*/ 55153 w 2377881"/>
              <a:gd name="connsiteY542" fmla="*/ 434539 h 509406"/>
              <a:gd name="connsiteX543" fmla="*/ 53152 w 2377881"/>
              <a:gd name="connsiteY543" fmla="*/ 435015 h 509406"/>
              <a:gd name="connsiteX544" fmla="*/ 56581 w 2377881"/>
              <a:gd name="connsiteY544" fmla="*/ 437872 h 509406"/>
              <a:gd name="connsiteX545" fmla="*/ 60867 w 2377881"/>
              <a:gd name="connsiteY545" fmla="*/ 436539 h 509406"/>
              <a:gd name="connsiteX546" fmla="*/ 65820 w 2377881"/>
              <a:gd name="connsiteY546" fmla="*/ 435015 h 509406"/>
              <a:gd name="connsiteX547" fmla="*/ 70392 w 2377881"/>
              <a:gd name="connsiteY547" fmla="*/ 438634 h 509406"/>
              <a:gd name="connsiteX548" fmla="*/ 69440 w 2377881"/>
              <a:gd name="connsiteY548" fmla="*/ 444159 h 509406"/>
              <a:gd name="connsiteX549" fmla="*/ 71059 w 2377881"/>
              <a:gd name="connsiteY549" fmla="*/ 447778 h 509406"/>
              <a:gd name="connsiteX550" fmla="*/ 71345 w 2377881"/>
              <a:gd name="connsiteY550" fmla="*/ 448921 h 509406"/>
              <a:gd name="connsiteX551" fmla="*/ 68583 w 2377881"/>
              <a:gd name="connsiteY551" fmla="*/ 449493 h 509406"/>
              <a:gd name="connsiteX552" fmla="*/ 68297 w 2377881"/>
              <a:gd name="connsiteY552" fmla="*/ 449683 h 509406"/>
              <a:gd name="connsiteX553" fmla="*/ 64296 w 2377881"/>
              <a:gd name="connsiteY553" fmla="*/ 451779 h 509406"/>
              <a:gd name="connsiteX554" fmla="*/ 52771 w 2377881"/>
              <a:gd name="connsiteY554" fmla="*/ 450159 h 509406"/>
              <a:gd name="connsiteX555" fmla="*/ 51342 w 2377881"/>
              <a:gd name="connsiteY555" fmla="*/ 447302 h 509406"/>
              <a:gd name="connsiteX556" fmla="*/ 50104 w 2377881"/>
              <a:gd name="connsiteY556" fmla="*/ 444921 h 509406"/>
              <a:gd name="connsiteX557" fmla="*/ 43532 w 2377881"/>
              <a:gd name="connsiteY557" fmla="*/ 434158 h 509406"/>
              <a:gd name="connsiteX558" fmla="*/ 48485 w 2377881"/>
              <a:gd name="connsiteY558" fmla="*/ 432633 h 509406"/>
              <a:gd name="connsiteX559" fmla="*/ 54295 w 2377881"/>
              <a:gd name="connsiteY559" fmla="*/ 431395 h 509406"/>
              <a:gd name="connsiteX560" fmla="*/ 748668 w 2377881"/>
              <a:gd name="connsiteY560" fmla="*/ 430824 h 509406"/>
              <a:gd name="connsiteX561" fmla="*/ 752764 w 2377881"/>
              <a:gd name="connsiteY561" fmla="*/ 430919 h 509406"/>
              <a:gd name="connsiteX562" fmla="*/ 760479 w 2377881"/>
              <a:gd name="connsiteY562" fmla="*/ 438158 h 509406"/>
              <a:gd name="connsiteX563" fmla="*/ 760955 w 2377881"/>
              <a:gd name="connsiteY563" fmla="*/ 438444 h 509406"/>
              <a:gd name="connsiteX564" fmla="*/ 766003 w 2377881"/>
              <a:gd name="connsiteY564" fmla="*/ 440730 h 509406"/>
              <a:gd name="connsiteX565" fmla="*/ 767051 w 2377881"/>
              <a:gd name="connsiteY565" fmla="*/ 440635 h 509406"/>
              <a:gd name="connsiteX566" fmla="*/ 775814 w 2377881"/>
              <a:gd name="connsiteY566" fmla="*/ 441492 h 509406"/>
              <a:gd name="connsiteX567" fmla="*/ 776005 w 2377881"/>
              <a:gd name="connsiteY567" fmla="*/ 444921 h 509406"/>
              <a:gd name="connsiteX568" fmla="*/ 770957 w 2377881"/>
              <a:gd name="connsiteY568" fmla="*/ 445969 h 509406"/>
              <a:gd name="connsiteX569" fmla="*/ 768480 w 2377881"/>
              <a:gd name="connsiteY569" fmla="*/ 451874 h 509406"/>
              <a:gd name="connsiteX570" fmla="*/ 766480 w 2377881"/>
              <a:gd name="connsiteY570" fmla="*/ 453303 h 509406"/>
              <a:gd name="connsiteX571" fmla="*/ 758479 w 2377881"/>
              <a:gd name="connsiteY571" fmla="*/ 448064 h 509406"/>
              <a:gd name="connsiteX572" fmla="*/ 763622 w 2377881"/>
              <a:gd name="connsiteY572" fmla="*/ 441206 h 509406"/>
              <a:gd name="connsiteX573" fmla="*/ 754669 w 2377881"/>
              <a:gd name="connsiteY573" fmla="*/ 439301 h 509406"/>
              <a:gd name="connsiteX574" fmla="*/ 755716 w 2377881"/>
              <a:gd name="connsiteY574" fmla="*/ 438920 h 509406"/>
              <a:gd name="connsiteX575" fmla="*/ 756478 w 2377881"/>
              <a:gd name="connsiteY575" fmla="*/ 435015 h 509406"/>
              <a:gd name="connsiteX576" fmla="*/ 749525 w 2377881"/>
              <a:gd name="connsiteY576" fmla="*/ 431300 h 509406"/>
              <a:gd name="connsiteX577" fmla="*/ 929833 w 2377881"/>
              <a:gd name="connsiteY577" fmla="*/ 430157 h 509406"/>
              <a:gd name="connsiteX578" fmla="*/ 931833 w 2377881"/>
              <a:gd name="connsiteY578" fmla="*/ 432348 h 509406"/>
              <a:gd name="connsiteX579" fmla="*/ 934309 w 2377881"/>
              <a:gd name="connsiteY579" fmla="*/ 440920 h 509406"/>
              <a:gd name="connsiteX580" fmla="*/ 928499 w 2377881"/>
              <a:gd name="connsiteY580" fmla="*/ 447302 h 509406"/>
              <a:gd name="connsiteX581" fmla="*/ 919165 w 2377881"/>
              <a:gd name="connsiteY581" fmla="*/ 444349 h 509406"/>
              <a:gd name="connsiteX582" fmla="*/ 916498 w 2377881"/>
              <a:gd name="connsiteY582" fmla="*/ 446921 h 509406"/>
              <a:gd name="connsiteX583" fmla="*/ 911926 w 2377881"/>
              <a:gd name="connsiteY583" fmla="*/ 454922 h 509406"/>
              <a:gd name="connsiteX584" fmla="*/ 909640 w 2377881"/>
              <a:gd name="connsiteY584" fmla="*/ 446540 h 509406"/>
              <a:gd name="connsiteX585" fmla="*/ 909259 w 2377881"/>
              <a:gd name="connsiteY585" fmla="*/ 445968 h 509406"/>
              <a:gd name="connsiteX586" fmla="*/ 905639 w 2377881"/>
              <a:gd name="connsiteY586" fmla="*/ 439873 h 509406"/>
              <a:gd name="connsiteX587" fmla="*/ 916974 w 2377881"/>
              <a:gd name="connsiteY587" fmla="*/ 437586 h 509406"/>
              <a:gd name="connsiteX588" fmla="*/ 925927 w 2377881"/>
              <a:gd name="connsiteY588" fmla="*/ 440825 h 509406"/>
              <a:gd name="connsiteX589" fmla="*/ 924594 w 2377881"/>
              <a:gd name="connsiteY589" fmla="*/ 433967 h 509406"/>
              <a:gd name="connsiteX590" fmla="*/ 929261 w 2377881"/>
              <a:gd name="connsiteY590" fmla="*/ 430538 h 509406"/>
              <a:gd name="connsiteX591" fmla="*/ 695899 w 2377881"/>
              <a:gd name="connsiteY591" fmla="*/ 430157 h 509406"/>
              <a:gd name="connsiteX592" fmla="*/ 701328 w 2377881"/>
              <a:gd name="connsiteY592" fmla="*/ 431777 h 509406"/>
              <a:gd name="connsiteX593" fmla="*/ 709520 w 2377881"/>
              <a:gd name="connsiteY593" fmla="*/ 431586 h 509406"/>
              <a:gd name="connsiteX594" fmla="*/ 716854 w 2377881"/>
              <a:gd name="connsiteY594" fmla="*/ 431586 h 509406"/>
              <a:gd name="connsiteX595" fmla="*/ 717711 w 2377881"/>
              <a:gd name="connsiteY595" fmla="*/ 434920 h 509406"/>
              <a:gd name="connsiteX596" fmla="*/ 717044 w 2377881"/>
              <a:gd name="connsiteY596" fmla="*/ 434920 h 509406"/>
              <a:gd name="connsiteX597" fmla="*/ 712853 w 2377881"/>
              <a:gd name="connsiteY597" fmla="*/ 435110 h 509406"/>
              <a:gd name="connsiteX598" fmla="*/ 704757 w 2377881"/>
              <a:gd name="connsiteY598" fmla="*/ 438920 h 509406"/>
              <a:gd name="connsiteX599" fmla="*/ 705805 w 2377881"/>
              <a:gd name="connsiteY599" fmla="*/ 439111 h 509406"/>
              <a:gd name="connsiteX600" fmla="*/ 711711 w 2377881"/>
              <a:gd name="connsiteY600" fmla="*/ 440063 h 509406"/>
              <a:gd name="connsiteX601" fmla="*/ 709139 w 2377881"/>
              <a:gd name="connsiteY601" fmla="*/ 449112 h 509406"/>
              <a:gd name="connsiteX602" fmla="*/ 699423 w 2377881"/>
              <a:gd name="connsiteY602" fmla="*/ 448255 h 509406"/>
              <a:gd name="connsiteX603" fmla="*/ 699614 w 2377881"/>
              <a:gd name="connsiteY603" fmla="*/ 451112 h 509406"/>
              <a:gd name="connsiteX604" fmla="*/ 698947 w 2377881"/>
              <a:gd name="connsiteY604" fmla="*/ 454732 h 509406"/>
              <a:gd name="connsiteX605" fmla="*/ 691613 w 2377881"/>
              <a:gd name="connsiteY605" fmla="*/ 456065 h 509406"/>
              <a:gd name="connsiteX606" fmla="*/ 695709 w 2377881"/>
              <a:gd name="connsiteY606" fmla="*/ 452636 h 509406"/>
              <a:gd name="connsiteX607" fmla="*/ 691422 w 2377881"/>
              <a:gd name="connsiteY607" fmla="*/ 449207 h 509406"/>
              <a:gd name="connsiteX608" fmla="*/ 698280 w 2377881"/>
              <a:gd name="connsiteY608" fmla="*/ 444159 h 509406"/>
              <a:gd name="connsiteX609" fmla="*/ 697328 w 2377881"/>
              <a:gd name="connsiteY609" fmla="*/ 441397 h 509406"/>
              <a:gd name="connsiteX610" fmla="*/ 697042 w 2377881"/>
              <a:gd name="connsiteY610" fmla="*/ 439206 h 509406"/>
              <a:gd name="connsiteX611" fmla="*/ 698280 w 2377881"/>
              <a:gd name="connsiteY611" fmla="*/ 437206 h 509406"/>
              <a:gd name="connsiteX612" fmla="*/ 695042 w 2377881"/>
              <a:gd name="connsiteY612" fmla="*/ 432634 h 509406"/>
              <a:gd name="connsiteX613" fmla="*/ 695899 w 2377881"/>
              <a:gd name="connsiteY613" fmla="*/ 430157 h 509406"/>
              <a:gd name="connsiteX614" fmla="*/ 778004 w 2377881"/>
              <a:gd name="connsiteY614" fmla="*/ 429681 h 509406"/>
              <a:gd name="connsiteX615" fmla="*/ 790863 w 2377881"/>
              <a:gd name="connsiteY615" fmla="*/ 432539 h 509406"/>
              <a:gd name="connsiteX616" fmla="*/ 789529 w 2377881"/>
              <a:gd name="connsiteY616" fmla="*/ 432539 h 509406"/>
              <a:gd name="connsiteX617" fmla="*/ 779338 w 2377881"/>
              <a:gd name="connsiteY617" fmla="*/ 431205 h 509406"/>
              <a:gd name="connsiteX618" fmla="*/ 776099 w 2377881"/>
              <a:gd name="connsiteY618" fmla="*/ 432253 h 509406"/>
              <a:gd name="connsiteX619" fmla="*/ 778004 w 2377881"/>
              <a:gd name="connsiteY619" fmla="*/ 429681 h 509406"/>
              <a:gd name="connsiteX620" fmla="*/ 536736 w 2377881"/>
              <a:gd name="connsiteY620" fmla="*/ 424633 h 509406"/>
              <a:gd name="connsiteX621" fmla="*/ 545309 w 2377881"/>
              <a:gd name="connsiteY621" fmla="*/ 429967 h 509406"/>
              <a:gd name="connsiteX622" fmla="*/ 541403 w 2377881"/>
              <a:gd name="connsiteY622" fmla="*/ 433681 h 509406"/>
              <a:gd name="connsiteX623" fmla="*/ 540927 w 2377881"/>
              <a:gd name="connsiteY623" fmla="*/ 434158 h 509406"/>
              <a:gd name="connsiteX624" fmla="*/ 543975 w 2377881"/>
              <a:gd name="connsiteY624" fmla="*/ 436444 h 509406"/>
              <a:gd name="connsiteX625" fmla="*/ 550642 w 2377881"/>
              <a:gd name="connsiteY625" fmla="*/ 432062 h 509406"/>
              <a:gd name="connsiteX626" fmla="*/ 552167 w 2377881"/>
              <a:gd name="connsiteY626" fmla="*/ 434634 h 509406"/>
              <a:gd name="connsiteX627" fmla="*/ 553691 w 2377881"/>
              <a:gd name="connsiteY627" fmla="*/ 437206 h 509406"/>
              <a:gd name="connsiteX628" fmla="*/ 556167 w 2377881"/>
              <a:gd name="connsiteY628" fmla="*/ 441016 h 509406"/>
              <a:gd name="connsiteX629" fmla="*/ 560739 w 2377881"/>
              <a:gd name="connsiteY629" fmla="*/ 432824 h 509406"/>
              <a:gd name="connsiteX630" fmla="*/ 569121 w 2377881"/>
              <a:gd name="connsiteY630" fmla="*/ 434539 h 509406"/>
              <a:gd name="connsiteX631" fmla="*/ 569597 w 2377881"/>
              <a:gd name="connsiteY631" fmla="*/ 436444 h 509406"/>
              <a:gd name="connsiteX632" fmla="*/ 569883 w 2377881"/>
              <a:gd name="connsiteY632" fmla="*/ 437396 h 509406"/>
              <a:gd name="connsiteX633" fmla="*/ 573788 w 2377881"/>
              <a:gd name="connsiteY633" fmla="*/ 439968 h 509406"/>
              <a:gd name="connsiteX634" fmla="*/ 571026 w 2377881"/>
              <a:gd name="connsiteY634" fmla="*/ 444254 h 509406"/>
              <a:gd name="connsiteX635" fmla="*/ 571693 w 2377881"/>
              <a:gd name="connsiteY635" fmla="*/ 447302 h 509406"/>
              <a:gd name="connsiteX636" fmla="*/ 572836 w 2377881"/>
              <a:gd name="connsiteY636" fmla="*/ 447397 h 509406"/>
              <a:gd name="connsiteX637" fmla="*/ 574931 w 2377881"/>
              <a:gd name="connsiteY637" fmla="*/ 447588 h 509406"/>
              <a:gd name="connsiteX638" fmla="*/ 579599 w 2377881"/>
              <a:gd name="connsiteY638" fmla="*/ 444254 h 509406"/>
              <a:gd name="connsiteX639" fmla="*/ 578075 w 2377881"/>
              <a:gd name="connsiteY639" fmla="*/ 437206 h 509406"/>
              <a:gd name="connsiteX640" fmla="*/ 576836 w 2377881"/>
              <a:gd name="connsiteY640" fmla="*/ 431014 h 509406"/>
              <a:gd name="connsiteX641" fmla="*/ 580551 w 2377881"/>
              <a:gd name="connsiteY641" fmla="*/ 434158 h 509406"/>
              <a:gd name="connsiteX642" fmla="*/ 584837 w 2377881"/>
              <a:gd name="connsiteY642" fmla="*/ 434062 h 509406"/>
              <a:gd name="connsiteX643" fmla="*/ 595505 w 2377881"/>
              <a:gd name="connsiteY643" fmla="*/ 439111 h 509406"/>
              <a:gd name="connsiteX644" fmla="*/ 600744 w 2377881"/>
              <a:gd name="connsiteY644" fmla="*/ 444445 h 509406"/>
              <a:gd name="connsiteX645" fmla="*/ 604173 w 2377881"/>
              <a:gd name="connsiteY645" fmla="*/ 446826 h 509406"/>
              <a:gd name="connsiteX646" fmla="*/ 598458 w 2377881"/>
              <a:gd name="connsiteY646" fmla="*/ 451493 h 509406"/>
              <a:gd name="connsiteX647" fmla="*/ 591981 w 2377881"/>
              <a:gd name="connsiteY647" fmla="*/ 446635 h 509406"/>
              <a:gd name="connsiteX648" fmla="*/ 590267 w 2377881"/>
              <a:gd name="connsiteY648" fmla="*/ 449302 h 509406"/>
              <a:gd name="connsiteX649" fmla="*/ 589028 w 2377881"/>
              <a:gd name="connsiteY649" fmla="*/ 451303 h 509406"/>
              <a:gd name="connsiteX650" fmla="*/ 583790 w 2377881"/>
              <a:gd name="connsiteY650" fmla="*/ 452827 h 509406"/>
              <a:gd name="connsiteX651" fmla="*/ 574931 w 2377881"/>
              <a:gd name="connsiteY651" fmla="*/ 453779 h 509406"/>
              <a:gd name="connsiteX652" fmla="*/ 562834 w 2377881"/>
              <a:gd name="connsiteY652" fmla="*/ 451874 h 509406"/>
              <a:gd name="connsiteX653" fmla="*/ 557501 w 2377881"/>
              <a:gd name="connsiteY653" fmla="*/ 451779 h 509406"/>
              <a:gd name="connsiteX654" fmla="*/ 546642 w 2377881"/>
              <a:gd name="connsiteY654" fmla="*/ 451684 h 509406"/>
              <a:gd name="connsiteX655" fmla="*/ 541975 w 2377881"/>
              <a:gd name="connsiteY655" fmla="*/ 452255 h 509406"/>
              <a:gd name="connsiteX656" fmla="*/ 533688 w 2377881"/>
              <a:gd name="connsiteY656" fmla="*/ 455494 h 509406"/>
              <a:gd name="connsiteX657" fmla="*/ 525306 w 2377881"/>
              <a:gd name="connsiteY657" fmla="*/ 455779 h 509406"/>
              <a:gd name="connsiteX658" fmla="*/ 520829 w 2377881"/>
              <a:gd name="connsiteY658" fmla="*/ 456637 h 509406"/>
              <a:gd name="connsiteX659" fmla="*/ 524496 w 2377881"/>
              <a:gd name="connsiteY659" fmla="*/ 444413 h 509406"/>
              <a:gd name="connsiteX660" fmla="*/ 517305 w 2377881"/>
              <a:gd name="connsiteY660" fmla="*/ 453684 h 509406"/>
              <a:gd name="connsiteX661" fmla="*/ 510162 w 2377881"/>
              <a:gd name="connsiteY661" fmla="*/ 456351 h 509406"/>
              <a:gd name="connsiteX662" fmla="*/ 506542 w 2377881"/>
              <a:gd name="connsiteY662" fmla="*/ 455018 h 509406"/>
              <a:gd name="connsiteX663" fmla="*/ 500827 w 2377881"/>
              <a:gd name="connsiteY663" fmla="*/ 454161 h 509406"/>
              <a:gd name="connsiteX664" fmla="*/ 491969 w 2377881"/>
              <a:gd name="connsiteY664" fmla="*/ 454161 h 509406"/>
              <a:gd name="connsiteX665" fmla="*/ 487397 w 2377881"/>
              <a:gd name="connsiteY665" fmla="*/ 452446 h 509406"/>
              <a:gd name="connsiteX666" fmla="*/ 483206 w 2377881"/>
              <a:gd name="connsiteY666" fmla="*/ 454542 h 509406"/>
              <a:gd name="connsiteX667" fmla="*/ 475110 w 2377881"/>
              <a:gd name="connsiteY667" fmla="*/ 451303 h 509406"/>
              <a:gd name="connsiteX668" fmla="*/ 470157 w 2377881"/>
              <a:gd name="connsiteY668" fmla="*/ 452351 h 509406"/>
              <a:gd name="connsiteX669" fmla="*/ 468252 w 2377881"/>
              <a:gd name="connsiteY669" fmla="*/ 452732 h 509406"/>
              <a:gd name="connsiteX670" fmla="*/ 469585 w 2377881"/>
              <a:gd name="connsiteY670" fmla="*/ 463495 h 509406"/>
              <a:gd name="connsiteX671" fmla="*/ 475491 w 2377881"/>
              <a:gd name="connsiteY671" fmla="*/ 472163 h 509406"/>
              <a:gd name="connsiteX672" fmla="*/ 478729 w 2377881"/>
              <a:gd name="connsiteY672" fmla="*/ 472639 h 509406"/>
              <a:gd name="connsiteX673" fmla="*/ 480634 w 2377881"/>
              <a:gd name="connsiteY673" fmla="*/ 472925 h 509406"/>
              <a:gd name="connsiteX674" fmla="*/ 479682 w 2377881"/>
              <a:gd name="connsiteY674" fmla="*/ 474449 h 509406"/>
              <a:gd name="connsiteX675" fmla="*/ 461013 w 2377881"/>
              <a:gd name="connsiteY675" fmla="*/ 472925 h 509406"/>
              <a:gd name="connsiteX676" fmla="*/ 459870 w 2377881"/>
              <a:gd name="connsiteY676" fmla="*/ 472639 h 509406"/>
              <a:gd name="connsiteX677" fmla="*/ 455393 w 2377881"/>
              <a:gd name="connsiteY677" fmla="*/ 471687 h 509406"/>
              <a:gd name="connsiteX678" fmla="*/ 448630 w 2377881"/>
              <a:gd name="connsiteY678" fmla="*/ 467686 h 509406"/>
              <a:gd name="connsiteX679" fmla="*/ 453297 w 2377881"/>
              <a:gd name="connsiteY679" fmla="*/ 463114 h 509406"/>
              <a:gd name="connsiteX680" fmla="*/ 454917 w 2377881"/>
              <a:gd name="connsiteY680" fmla="*/ 461590 h 509406"/>
              <a:gd name="connsiteX681" fmla="*/ 447678 w 2377881"/>
              <a:gd name="connsiteY681" fmla="*/ 454065 h 509406"/>
              <a:gd name="connsiteX682" fmla="*/ 445106 w 2377881"/>
              <a:gd name="connsiteY682" fmla="*/ 453780 h 509406"/>
              <a:gd name="connsiteX683" fmla="*/ 440629 w 2377881"/>
              <a:gd name="connsiteY683" fmla="*/ 451494 h 509406"/>
              <a:gd name="connsiteX684" fmla="*/ 436343 w 2377881"/>
              <a:gd name="connsiteY684" fmla="*/ 450255 h 509406"/>
              <a:gd name="connsiteX685" fmla="*/ 436819 w 2377881"/>
              <a:gd name="connsiteY685" fmla="*/ 453684 h 509406"/>
              <a:gd name="connsiteX686" fmla="*/ 437010 w 2377881"/>
              <a:gd name="connsiteY686" fmla="*/ 454161 h 509406"/>
              <a:gd name="connsiteX687" fmla="*/ 432723 w 2377881"/>
              <a:gd name="connsiteY687" fmla="*/ 455685 h 509406"/>
              <a:gd name="connsiteX688" fmla="*/ 428532 w 2377881"/>
              <a:gd name="connsiteY688" fmla="*/ 450255 h 509406"/>
              <a:gd name="connsiteX689" fmla="*/ 425008 w 2377881"/>
              <a:gd name="connsiteY689" fmla="*/ 452732 h 509406"/>
              <a:gd name="connsiteX690" fmla="*/ 422055 w 2377881"/>
              <a:gd name="connsiteY690" fmla="*/ 454827 h 509406"/>
              <a:gd name="connsiteX691" fmla="*/ 413578 w 2377881"/>
              <a:gd name="connsiteY691" fmla="*/ 453494 h 509406"/>
              <a:gd name="connsiteX692" fmla="*/ 413483 w 2377881"/>
              <a:gd name="connsiteY692" fmla="*/ 453684 h 509406"/>
              <a:gd name="connsiteX693" fmla="*/ 412054 w 2377881"/>
              <a:gd name="connsiteY693" fmla="*/ 457399 h 509406"/>
              <a:gd name="connsiteX694" fmla="*/ 403958 w 2377881"/>
              <a:gd name="connsiteY694" fmla="*/ 453970 h 509406"/>
              <a:gd name="connsiteX695" fmla="*/ 396338 w 2377881"/>
              <a:gd name="connsiteY695" fmla="*/ 455113 h 509406"/>
              <a:gd name="connsiteX696" fmla="*/ 394338 w 2377881"/>
              <a:gd name="connsiteY696" fmla="*/ 456351 h 509406"/>
              <a:gd name="connsiteX697" fmla="*/ 392242 w 2377881"/>
              <a:gd name="connsiteY697" fmla="*/ 457685 h 509406"/>
              <a:gd name="connsiteX698" fmla="*/ 387575 w 2377881"/>
              <a:gd name="connsiteY698" fmla="*/ 460161 h 509406"/>
              <a:gd name="connsiteX699" fmla="*/ 384527 w 2377881"/>
              <a:gd name="connsiteY699" fmla="*/ 469877 h 509406"/>
              <a:gd name="connsiteX700" fmla="*/ 383860 w 2377881"/>
              <a:gd name="connsiteY700" fmla="*/ 473687 h 509406"/>
              <a:gd name="connsiteX701" fmla="*/ 383574 w 2377881"/>
              <a:gd name="connsiteY701" fmla="*/ 475020 h 509406"/>
              <a:gd name="connsiteX702" fmla="*/ 379098 w 2377881"/>
              <a:gd name="connsiteY702" fmla="*/ 478640 h 509406"/>
              <a:gd name="connsiteX703" fmla="*/ 379764 w 2377881"/>
              <a:gd name="connsiteY703" fmla="*/ 476830 h 509406"/>
              <a:gd name="connsiteX704" fmla="*/ 381098 w 2377881"/>
              <a:gd name="connsiteY704" fmla="*/ 475211 h 509406"/>
              <a:gd name="connsiteX705" fmla="*/ 376907 w 2377881"/>
              <a:gd name="connsiteY705" fmla="*/ 470353 h 509406"/>
              <a:gd name="connsiteX706" fmla="*/ 373764 w 2377881"/>
              <a:gd name="connsiteY706" fmla="*/ 461400 h 509406"/>
              <a:gd name="connsiteX707" fmla="*/ 358809 w 2377881"/>
              <a:gd name="connsiteY707" fmla="*/ 467400 h 509406"/>
              <a:gd name="connsiteX708" fmla="*/ 359762 w 2377881"/>
              <a:gd name="connsiteY708" fmla="*/ 472734 h 509406"/>
              <a:gd name="connsiteX709" fmla="*/ 359095 w 2377881"/>
              <a:gd name="connsiteY709" fmla="*/ 472258 h 509406"/>
              <a:gd name="connsiteX710" fmla="*/ 357571 w 2377881"/>
              <a:gd name="connsiteY710" fmla="*/ 471210 h 509406"/>
              <a:gd name="connsiteX711" fmla="*/ 353190 w 2377881"/>
              <a:gd name="connsiteY711" fmla="*/ 466448 h 509406"/>
              <a:gd name="connsiteX712" fmla="*/ 347665 w 2377881"/>
              <a:gd name="connsiteY712" fmla="*/ 464543 h 509406"/>
              <a:gd name="connsiteX713" fmla="*/ 343284 w 2377881"/>
              <a:gd name="connsiteY713" fmla="*/ 469782 h 509406"/>
              <a:gd name="connsiteX714" fmla="*/ 342807 w 2377881"/>
              <a:gd name="connsiteY714" fmla="*/ 469591 h 509406"/>
              <a:gd name="connsiteX715" fmla="*/ 339474 w 2377881"/>
              <a:gd name="connsiteY715" fmla="*/ 468448 h 509406"/>
              <a:gd name="connsiteX716" fmla="*/ 329663 w 2377881"/>
              <a:gd name="connsiteY716" fmla="*/ 464352 h 509406"/>
              <a:gd name="connsiteX717" fmla="*/ 330425 w 2377881"/>
              <a:gd name="connsiteY717" fmla="*/ 459590 h 509406"/>
              <a:gd name="connsiteX718" fmla="*/ 335283 w 2377881"/>
              <a:gd name="connsiteY718" fmla="*/ 463590 h 509406"/>
              <a:gd name="connsiteX719" fmla="*/ 342045 w 2377881"/>
              <a:gd name="connsiteY719" fmla="*/ 461876 h 509406"/>
              <a:gd name="connsiteX720" fmla="*/ 350999 w 2377881"/>
              <a:gd name="connsiteY720" fmla="*/ 458637 h 509406"/>
              <a:gd name="connsiteX721" fmla="*/ 354142 w 2377881"/>
              <a:gd name="connsiteY721" fmla="*/ 460161 h 509406"/>
              <a:gd name="connsiteX722" fmla="*/ 360619 w 2377881"/>
              <a:gd name="connsiteY722" fmla="*/ 458637 h 509406"/>
              <a:gd name="connsiteX723" fmla="*/ 364810 w 2377881"/>
              <a:gd name="connsiteY723" fmla="*/ 458256 h 509406"/>
              <a:gd name="connsiteX724" fmla="*/ 367096 w 2377881"/>
              <a:gd name="connsiteY724" fmla="*/ 458637 h 509406"/>
              <a:gd name="connsiteX725" fmla="*/ 372335 w 2377881"/>
              <a:gd name="connsiteY725" fmla="*/ 457018 h 509406"/>
              <a:gd name="connsiteX726" fmla="*/ 367954 w 2377881"/>
              <a:gd name="connsiteY726" fmla="*/ 452160 h 509406"/>
              <a:gd name="connsiteX727" fmla="*/ 360333 w 2377881"/>
              <a:gd name="connsiteY727" fmla="*/ 446731 h 509406"/>
              <a:gd name="connsiteX728" fmla="*/ 367382 w 2377881"/>
              <a:gd name="connsiteY728" fmla="*/ 447017 h 509406"/>
              <a:gd name="connsiteX729" fmla="*/ 370335 w 2377881"/>
              <a:gd name="connsiteY729" fmla="*/ 443874 h 509406"/>
              <a:gd name="connsiteX730" fmla="*/ 365191 w 2377881"/>
              <a:gd name="connsiteY730" fmla="*/ 444064 h 509406"/>
              <a:gd name="connsiteX731" fmla="*/ 364905 w 2377881"/>
              <a:gd name="connsiteY731" fmla="*/ 444350 h 509406"/>
              <a:gd name="connsiteX732" fmla="*/ 365191 w 2377881"/>
              <a:gd name="connsiteY732" fmla="*/ 441207 h 509406"/>
              <a:gd name="connsiteX733" fmla="*/ 376526 w 2377881"/>
              <a:gd name="connsiteY733" fmla="*/ 433682 h 509406"/>
              <a:gd name="connsiteX734" fmla="*/ 390813 w 2377881"/>
              <a:gd name="connsiteY734" fmla="*/ 433968 h 509406"/>
              <a:gd name="connsiteX735" fmla="*/ 395862 w 2377881"/>
              <a:gd name="connsiteY735" fmla="*/ 436444 h 509406"/>
              <a:gd name="connsiteX736" fmla="*/ 397767 w 2377881"/>
              <a:gd name="connsiteY736" fmla="*/ 436635 h 509406"/>
              <a:gd name="connsiteX737" fmla="*/ 402148 w 2377881"/>
              <a:gd name="connsiteY737" fmla="*/ 432920 h 509406"/>
              <a:gd name="connsiteX738" fmla="*/ 404339 w 2377881"/>
              <a:gd name="connsiteY738" fmla="*/ 432444 h 509406"/>
              <a:gd name="connsiteX739" fmla="*/ 408530 w 2377881"/>
              <a:gd name="connsiteY739" fmla="*/ 433396 h 509406"/>
              <a:gd name="connsiteX740" fmla="*/ 414721 w 2377881"/>
              <a:gd name="connsiteY740" fmla="*/ 436920 h 509406"/>
              <a:gd name="connsiteX741" fmla="*/ 414912 w 2377881"/>
              <a:gd name="connsiteY741" fmla="*/ 438159 h 509406"/>
              <a:gd name="connsiteX742" fmla="*/ 415959 w 2377881"/>
              <a:gd name="connsiteY742" fmla="*/ 440826 h 509406"/>
              <a:gd name="connsiteX743" fmla="*/ 419198 w 2377881"/>
              <a:gd name="connsiteY743" fmla="*/ 440540 h 509406"/>
              <a:gd name="connsiteX744" fmla="*/ 419865 w 2377881"/>
              <a:gd name="connsiteY744" fmla="*/ 435111 h 509406"/>
              <a:gd name="connsiteX745" fmla="*/ 431485 w 2377881"/>
              <a:gd name="connsiteY745" fmla="*/ 433110 h 509406"/>
              <a:gd name="connsiteX746" fmla="*/ 440153 w 2377881"/>
              <a:gd name="connsiteY746" fmla="*/ 435301 h 509406"/>
              <a:gd name="connsiteX747" fmla="*/ 441010 w 2377881"/>
              <a:gd name="connsiteY747" fmla="*/ 434730 h 509406"/>
              <a:gd name="connsiteX748" fmla="*/ 447011 w 2377881"/>
              <a:gd name="connsiteY748" fmla="*/ 430253 h 509406"/>
              <a:gd name="connsiteX749" fmla="*/ 455679 w 2377881"/>
              <a:gd name="connsiteY749" fmla="*/ 433777 h 509406"/>
              <a:gd name="connsiteX750" fmla="*/ 456155 w 2377881"/>
              <a:gd name="connsiteY750" fmla="*/ 432253 h 509406"/>
              <a:gd name="connsiteX751" fmla="*/ 456822 w 2377881"/>
              <a:gd name="connsiteY751" fmla="*/ 430348 h 509406"/>
              <a:gd name="connsiteX752" fmla="*/ 464061 w 2377881"/>
              <a:gd name="connsiteY752" fmla="*/ 432825 h 509406"/>
              <a:gd name="connsiteX753" fmla="*/ 473681 w 2377881"/>
              <a:gd name="connsiteY753" fmla="*/ 433491 h 509406"/>
              <a:gd name="connsiteX754" fmla="*/ 486254 w 2377881"/>
              <a:gd name="connsiteY754" fmla="*/ 433587 h 509406"/>
              <a:gd name="connsiteX755" fmla="*/ 486349 w 2377881"/>
              <a:gd name="connsiteY755" fmla="*/ 438444 h 509406"/>
              <a:gd name="connsiteX756" fmla="*/ 486635 w 2377881"/>
              <a:gd name="connsiteY756" fmla="*/ 438159 h 509406"/>
              <a:gd name="connsiteX757" fmla="*/ 489492 w 2377881"/>
              <a:gd name="connsiteY757" fmla="*/ 434920 h 509406"/>
              <a:gd name="connsiteX758" fmla="*/ 490064 w 2377881"/>
              <a:gd name="connsiteY758" fmla="*/ 434253 h 509406"/>
              <a:gd name="connsiteX759" fmla="*/ 495874 w 2377881"/>
              <a:gd name="connsiteY759" fmla="*/ 432253 h 509406"/>
              <a:gd name="connsiteX760" fmla="*/ 507876 w 2377881"/>
              <a:gd name="connsiteY760" fmla="*/ 434539 h 509406"/>
              <a:gd name="connsiteX761" fmla="*/ 513210 w 2377881"/>
              <a:gd name="connsiteY761" fmla="*/ 437968 h 509406"/>
              <a:gd name="connsiteX762" fmla="*/ 506066 w 2377881"/>
              <a:gd name="connsiteY762" fmla="*/ 428157 h 509406"/>
              <a:gd name="connsiteX763" fmla="*/ 510257 w 2377881"/>
              <a:gd name="connsiteY763" fmla="*/ 426443 h 509406"/>
              <a:gd name="connsiteX764" fmla="*/ 520163 w 2377881"/>
              <a:gd name="connsiteY764" fmla="*/ 432634 h 509406"/>
              <a:gd name="connsiteX765" fmla="*/ 523687 w 2377881"/>
              <a:gd name="connsiteY765" fmla="*/ 432825 h 509406"/>
              <a:gd name="connsiteX766" fmla="*/ 524354 w 2377881"/>
              <a:gd name="connsiteY766" fmla="*/ 432920 h 509406"/>
              <a:gd name="connsiteX767" fmla="*/ 528736 w 2377881"/>
              <a:gd name="connsiteY767" fmla="*/ 437778 h 509406"/>
              <a:gd name="connsiteX768" fmla="*/ 529783 w 2377881"/>
              <a:gd name="connsiteY768" fmla="*/ 439492 h 509406"/>
              <a:gd name="connsiteX769" fmla="*/ 529783 w 2377881"/>
              <a:gd name="connsiteY769" fmla="*/ 439396 h 509406"/>
              <a:gd name="connsiteX770" fmla="*/ 528735 w 2377881"/>
              <a:gd name="connsiteY770" fmla="*/ 437682 h 509406"/>
              <a:gd name="connsiteX771" fmla="*/ 527687 w 2377881"/>
              <a:gd name="connsiteY771" fmla="*/ 434729 h 509406"/>
              <a:gd name="connsiteX772" fmla="*/ 531783 w 2377881"/>
              <a:gd name="connsiteY772" fmla="*/ 432157 h 509406"/>
              <a:gd name="connsiteX773" fmla="*/ 533307 w 2377881"/>
              <a:gd name="connsiteY773" fmla="*/ 431491 h 509406"/>
              <a:gd name="connsiteX774" fmla="*/ 537784 w 2377881"/>
              <a:gd name="connsiteY774" fmla="*/ 430729 h 509406"/>
              <a:gd name="connsiteX775" fmla="*/ 540832 w 2377881"/>
              <a:gd name="connsiteY775" fmla="*/ 427585 h 509406"/>
              <a:gd name="connsiteX776" fmla="*/ 906211 w 2377881"/>
              <a:gd name="connsiteY776" fmla="*/ 424348 h 509406"/>
              <a:gd name="connsiteX777" fmla="*/ 913736 w 2377881"/>
              <a:gd name="connsiteY777" fmla="*/ 427205 h 509406"/>
              <a:gd name="connsiteX778" fmla="*/ 906687 w 2377881"/>
              <a:gd name="connsiteY778" fmla="*/ 435873 h 509406"/>
              <a:gd name="connsiteX779" fmla="*/ 902496 w 2377881"/>
              <a:gd name="connsiteY779" fmla="*/ 436825 h 509406"/>
              <a:gd name="connsiteX780" fmla="*/ 901639 w 2377881"/>
              <a:gd name="connsiteY780" fmla="*/ 437016 h 509406"/>
              <a:gd name="connsiteX781" fmla="*/ 900687 w 2377881"/>
              <a:gd name="connsiteY781" fmla="*/ 433015 h 509406"/>
              <a:gd name="connsiteX782" fmla="*/ 901639 w 2377881"/>
              <a:gd name="connsiteY782" fmla="*/ 432825 h 509406"/>
              <a:gd name="connsiteX783" fmla="*/ 904020 w 2377881"/>
              <a:gd name="connsiteY783" fmla="*/ 432444 h 509406"/>
              <a:gd name="connsiteX784" fmla="*/ 909354 w 2377881"/>
              <a:gd name="connsiteY784" fmla="*/ 430825 h 509406"/>
              <a:gd name="connsiteX785" fmla="*/ 905259 w 2377881"/>
              <a:gd name="connsiteY785" fmla="*/ 427777 h 509406"/>
              <a:gd name="connsiteX786" fmla="*/ 906211 w 2377881"/>
              <a:gd name="connsiteY786" fmla="*/ 424348 h 509406"/>
              <a:gd name="connsiteX787" fmla="*/ 102396 w 2377881"/>
              <a:gd name="connsiteY787" fmla="*/ 423490 h 509406"/>
              <a:gd name="connsiteX788" fmla="*/ 90014 w 2377881"/>
              <a:gd name="connsiteY788" fmla="*/ 427014 h 509406"/>
              <a:gd name="connsiteX789" fmla="*/ 87632 w 2377881"/>
              <a:gd name="connsiteY789" fmla="*/ 426538 h 509406"/>
              <a:gd name="connsiteX790" fmla="*/ 84965 w 2377881"/>
              <a:gd name="connsiteY790" fmla="*/ 427871 h 509406"/>
              <a:gd name="connsiteX791" fmla="*/ 85251 w 2377881"/>
              <a:gd name="connsiteY791" fmla="*/ 429681 h 509406"/>
              <a:gd name="connsiteX792" fmla="*/ 96491 w 2377881"/>
              <a:gd name="connsiteY792" fmla="*/ 432443 h 509406"/>
              <a:gd name="connsiteX793" fmla="*/ 99634 w 2377881"/>
              <a:gd name="connsiteY793" fmla="*/ 429205 h 509406"/>
              <a:gd name="connsiteX794" fmla="*/ 100777 w 2377881"/>
              <a:gd name="connsiteY794" fmla="*/ 426347 h 509406"/>
              <a:gd name="connsiteX795" fmla="*/ 102301 w 2377881"/>
              <a:gd name="connsiteY795" fmla="*/ 426347 h 509406"/>
              <a:gd name="connsiteX796" fmla="*/ 102396 w 2377881"/>
              <a:gd name="connsiteY796" fmla="*/ 423490 h 509406"/>
              <a:gd name="connsiteX797" fmla="*/ 949073 w 2377881"/>
              <a:gd name="connsiteY797" fmla="*/ 420823 h 509406"/>
              <a:gd name="connsiteX798" fmla="*/ 950407 w 2377881"/>
              <a:gd name="connsiteY798" fmla="*/ 423681 h 509406"/>
              <a:gd name="connsiteX799" fmla="*/ 938310 w 2377881"/>
              <a:gd name="connsiteY799" fmla="*/ 427777 h 509406"/>
              <a:gd name="connsiteX800" fmla="*/ 936310 w 2377881"/>
              <a:gd name="connsiteY800" fmla="*/ 423490 h 509406"/>
              <a:gd name="connsiteX801" fmla="*/ 942692 w 2377881"/>
              <a:gd name="connsiteY801" fmla="*/ 424157 h 509406"/>
              <a:gd name="connsiteX802" fmla="*/ 944025 w 2377881"/>
              <a:gd name="connsiteY802" fmla="*/ 424252 h 509406"/>
              <a:gd name="connsiteX803" fmla="*/ 949073 w 2377881"/>
              <a:gd name="connsiteY803" fmla="*/ 420823 h 509406"/>
              <a:gd name="connsiteX804" fmla="*/ 1018130 w 2377881"/>
              <a:gd name="connsiteY804" fmla="*/ 420156 h 509406"/>
              <a:gd name="connsiteX805" fmla="*/ 1025369 w 2377881"/>
              <a:gd name="connsiteY805" fmla="*/ 424156 h 509406"/>
              <a:gd name="connsiteX806" fmla="*/ 1026036 w 2377881"/>
              <a:gd name="connsiteY806" fmla="*/ 424537 h 509406"/>
              <a:gd name="connsiteX807" fmla="*/ 1031275 w 2377881"/>
              <a:gd name="connsiteY807" fmla="*/ 429300 h 509406"/>
              <a:gd name="connsiteX808" fmla="*/ 1035466 w 2377881"/>
              <a:gd name="connsiteY808" fmla="*/ 431396 h 509406"/>
              <a:gd name="connsiteX809" fmla="*/ 1035275 w 2377881"/>
              <a:gd name="connsiteY809" fmla="*/ 434062 h 509406"/>
              <a:gd name="connsiteX810" fmla="*/ 1034608 w 2377881"/>
              <a:gd name="connsiteY810" fmla="*/ 434634 h 509406"/>
              <a:gd name="connsiteX811" fmla="*/ 1014892 w 2377881"/>
              <a:gd name="connsiteY811" fmla="*/ 426824 h 509406"/>
              <a:gd name="connsiteX812" fmla="*/ 1018130 w 2377881"/>
              <a:gd name="connsiteY812" fmla="*/ 420156 h 509406"/>
              <a:gd name="connsiteX813" fmla="*/ 1513716 w 2377881"/>
              <a:gd name="connsiteY813" fmla="*/ 418061 h 509406"/>
              <a:gd name="connsiteX814" fmla="*/ 1514192 w 2377881"/>
              <a:gd name="connsiteY814" fmla="*/ 418061 h 509406"/>
              <a:gd name="connsiteX815" fmla="*/ 1515049 w 2377881"/>
              <a:gd name="connsiteY815" fmla="*/ 426824 h 509406"/>
              <a:gd name="connsiteX816" fmla="*/ 1518478 w 2377881"/>
              <a:gd name="connsiteY816" fmla="*/ 429967 h 509406"/>
              <a:gd name="connsiteX817" fmla="*/ 1519145 w 2377881"/>
              <a:gd name="connsiteY817" fmla="*/ 430539 h 509406"/>
              <a:gd name="connsiteX818" fmla="*/ 1509906 w 2377881"/>
              <a:gd name="connsiteY818" fmla="*/ 433301 h 509406"/>
              <a:gd name="connsiteX819" fmla="*/ 1508572 w 2377881"/>
              <a:gd name="connsiteY819" fmla="*/ 428062 h 509406"/>
              <a:gd name="connsiteX820" fmla="*/ 1512573 w 2377881"/>
              <a:gd name="connsiteY820" fmla="*/ 418156 h 509406"/>
              <a:gd name="connsiteX821" fmla="*/ 1044038 w 2377881"/>
              <a:gd name="connsiteY821" fmla="*/ 417299 h 509406"/>
              <a:gd name="connsiteX822" fmla="*/ 1045372 w 2377881"/>
              <a:gd name="connsiteY822" fmla="*/ 423490 h 509406"/>
              <a:gd name="connsiteX823" fmla="*/ 1046419 w 2377881"/>
              <a:gd name="connsiteY823" fmla="*/ 423014 h 509406"/>
              <a:gd name="connsiteX824" fmla="*/ 1047467 w 2377881"/>
              <a:gd name="connsiteY824" fmla="*/ 422633 h 509406"/>
              <a:gd name="connsiteX825" fmla="*/ 1051563 w 2377881"/>
              <a:gd name="connsiteY825" fmla="*/ 424347 h 509406"/>
              <a:gd name="connsiteX826" fmla="*/ 1052325 w 2377881"/>
              <a:gd name="connsiteY826" fmla="*/ 426729 h 509406"/>
              <a:gd name="connsiteX827" fmla="*/ 1042609 w 2377881"/>
              <a:gd name="connsiteY827" fmla="*/ 427205 h 509406"/>
              <a:gd name="connsiteX828" fmla="*/ 1035942 w 2377881"/>
              <a:gd name="connsiteY828" fmla="*/ 424728 h 509406"/>
              <a:gd name="connsiteX829" fmla="*/ 1036132 w 2377881"/>
              <a:gd name="connsiteY829" fmla="*/ 424252 h 509406"/>
              <a:gd name="connsiteX830" fmla="*/ 1038038 w 2377881"/>
              <a:gd name="connsiteY830" fmla="*/ 418156 h 509406"/>
              <a:gd name="connsiteX831" fmla="*/ 310612 w 2377881"/>
              <a:gd name="connsiteY831" fmla="*/ 416536 h 509406"/>
              <a:gd name="connsiteX832" fmla="*/ 308326 w 2377881"/>
              <a:gd name="connsiteY832" fmla="*/ 426823 h 509406"/>
              <a:gd name="connsiteX833" fmla="*/ 315375 w 2377881"/>
              <a:gd name="connsiteY833" fmla="*/ 418156 h 509406"/>
              <a:gd name="connsiteX834" fmla="*/ 310612 w 2377881"/>
              <a:gd name="connsiteY834" fmla="*/ 416536 h 509406"/>
              <a:gd name="connsiteX835" fmla="*/ 1254826 w 2377881"/>
              <a:gd name="connsiteY835" fmla="*/ 415775 h 509406"/>
              <a:gd name="connsiteX836" fmla="*/ 1261684 w 2377881"/>
              <a:gd name="connsiteY836" fmla="*/ 418632 h 509406"/>
              <a:gd name="connsiteX837" fmla="*/ 1264923 w 2377881"/>
              <a:gd name="connsiteY837" fmla="*/ 427681 h 509406"/>
              <a:gd name="connsiteX838" fmla="*/ 1261017 w 2377881"/>
              <a:gd name="connsiteY838" fmla="*/ 426157 h 509406"/>
              <a:gd name="connsiteX839" fmla="*/ 1253588 w 2377881"/>
              <a:gd name="connsiteY839" fmla="*/ 423014 h 509406"/>
              <a:gd name="connsiteX840" fmla="*/ 1252636 w 2377881"/>
              <a:gd name="connsiteY840" fmla="*/ 416061 h 509406"/>
              <a:gd name="connsiteX841" fmla="*/ 1253778 w 2377881"/>
              <a:gd name="connsiteY841" fmla="*/ 415965 h 509406"/>
              <a:gd name="connsiteX842" fmla="*/ 1177483 w 2377881"/>
              <a:gd name="connsiteY842" fmla="*/ 415775 h 509406"/>
              <a:gd name="connsiteX843" fmla="*/ 1178435 w 2377881"/>
              <a:gd name="connsiteY843" fmla="*/ 415965 h 509406"/>
              <a:gd name="connsiteX844" fmla="*/ 1180245 w 2377881"/>
              <a:gd name="connsiteY844" fmla="*/ 418061 h 509406"/>
              <a:gd name="connsiteX845" fmla="*/ 1176530 w 2377881"/>
              <a:gd name="connsiteY845" fmla="*/ 422538 h 509406"/>
              <a:gd name="connsiteX846" fmla="*/ 1174816 w 2377881"/>
              <a:gd name="connsiteY846" fmla="*/ 422538 h 509406"/>
              <a:gd name="connsiteX847" fmla="*/ 1169006 w 2377881"/>
              <a:gd name="connsiteY847" fmla="*/ 430158 h 509406"/>
              <a:gd name="connsiteX848" fmla="*/ 1165195 w 2377881"/>
              <a:gd name="connsiteY848" fmla="*/ 429967 h 509406"/>
              <a:gd name="connsiteX849" fmla="*/ 1165100 w 2377881"/>
              <a:gd name="connsiteY849" fmla="*/ 429586 h 509406"/>
              <a:gd name="connsiteX850" fmla="*/ 1165576 w 2377881"/>
              <a:gd name="connsiteY850" fmla="*/ 426919 h 509406"/>
              <a:gd name="connsiteX851" fmla="*/ 1171006 w 2377881"/>
              <a:gd name="connsiteY851" fmla="*/ 424919 h 509406"/>
              <a:gd name="connsiteX852" fmla="*/ 1177483 w 2377881"/>
              <a:gd name="connsiteY852" fmla="*/ 415775 h 509406"/>
              <a:gd name="connsiteX853" fmla="*/ 1327216 w 2377881"/>
              <a:gd name="connsiteY853" fmla="*/ 415584 h 509406"/>
              <a:gd name="connsiteX854" fmla="*/ 1329883 w 2377881"/>
              <a:gd name="connsiteY854" fmla="*/ 418632 h 509406"/>
              <a:gd name="connsiteX855" fmla="*/ 1331311 w 2377881"/>
              <a:gd name="connsiteY855" fmla="*/ 420251 h 509406"/>
              <a:gd name="connsiteX856" fmla="*/ 1331788 w 2377881"/>
              <a:gd name="connsiteY856" fmla="*/ 424061 h 509406"/>
              <a:gd name="connsiteX857" fmla="*/ 1325310 w 2377881"/>
              <a:gd name="connsiteY857" fmla="*/ 420442 h 509406"/>
              <a:gd name="connsiteX858" fmla="*/ 1327216 w 2377881"/>
              <a:gd name="connsiteY858" fmla="*/ 415584 h 509406"/>
              <a:gd name="connsiteX859" fmla="*/ 160213 w 2377881"/>
              <a:gd name="connsiteY859" fmla="*/ 415298 h 509406"/>
              <a:gd name="connsiteX860" fmla="*/ 157260 w 2377881"/>
              <a:gd name="connsiteY860" fmla="*/ 416822 h 509406"/>
              <a:gd name="connsiteX861" fmla="*/ 156498 w 2377881"/>
              <a:gd name="connsiteY861" fmla="*/ 417203 h 509406"/>
              <a:gd name="connsiteX862" fmla="*/ 151831 w 2377881"/>
              <a:gd name="connsiteY862" fmla="*/ 417965 h 509406"/>
              <a:gd name="connsiteX863" fmla="*/ 149354 w 2377881"/>
              <a:gd name="connsiteY863" fmla="*/ 417584 h 509406"/>
              <a:gd name="connsiteX864" fmla="*/ 145258 w 2377881"/>
              <a:gd name="connsiteY864" fmla="*/ 418346 h 509406"/>
              <a:gd name="connsiteX865" fmla="*/ 138496 w 2377881"/>
              <a:gd name="connsiteY865" fmla="*/ 420251 h 509406"/>
              <a:gd name="connsiteX866" fmla="*/ 129257 w 2377881"/>
              <a:gd name="connsiteY866" fmla="*/ 423394 h 509406"/>
              <a:gd name="connsiteX867" fmla="*/ 133543 w 2377881"/>
              <a:gd name="connsiteY867" fmla="*/ 432538 h 509406"/>
              <a:gd name="connsiteX868" fmla="*/ 143544 w 2377881"/>
              <a:gd name="connsiteY868" fmla="*/ 426919 h 509406"/>
              <a:gd name="connsiteX869" fmla="*/ 152021 w 2377881"/>
              <a:gd name="connsiteY869" fmla="*/ 428538 h 509406"/>
              <a:gd name="connsiteX870" fmla="*/ 151259 w 2377881"/>
              <a:gd name="connsiteY870" fmla="*/ 426538 h 509406"/>
              <a:gd name="connsiteX871" fmla="*/ 159070 w 2377881"/>
              <a:gd name="connsiteY871" fmla="*/ 420632 h 509406"/>
              <a:gd name="connsiteX872" fmla="*/ 162403 w 2377881"/>
              <a:gd name="connsiteY872" fmla="*/ 417013 h 509406"/>
              <a:gd name="connsiteX873" fmla="*/ 161165 w 2377881"/>
              <a:gd name="connsiteY873" fmla="*/ 416060 h 509406"/>
              <a:gd name="connsiteX874" fmla="*/ 1356362 w 2377881"/>
              <a:gd name="connsiteY874" fmla="*/ 414155 h 509406"/>
              <a:gd name="connsiteX875" fmla="*/ 1360839 w 2377881"/>
              <a:gd name="connsiteY875" fmla="*/ 419013 h 509406"/>
              <a:gd name="connsiteX876" fmla="*/ 1364744 w 2377881"/>
              <a:gd name="connsiteY876" fmla="*/ 422061 h 509406"/>
              <a:gd name="connsiteX877" fmla="*/ 1355791 w 2377881"/>
              <a:gd name="connsiteY877" fmla="*/ 421204 h 509406"/>
              <a:gd name="connsiteX878" fmla="*/ 1355505 w 2377881"/>
              <a:gd name="connsiteY878" fmla="*/ 421013 h 509406"/>
              <a:gd name="connsiteX879" fmla="*/ 1349123 w 2377881"/>
              <a:gd name="connsiteY879" fmla="*/ 430157 h 509406"/>
              <a:gd name="connsiteX880" fmla="*/ 1351124 w 2377881"/>
              <a:gd name="connsiteY880" fmla="*/ 433586 h 509406"/>
              <a:gd name="connsiteX881" fmla="*/ 1353886 w 2377881"/>
              <a:gd name="connsiteY881" fmla="*/ 438158 h 509406"/>
              <a:gd name="connsiteX882" fmla="*/ 1347885 w 2377881"/>
              <a:gd name="connsiteY882" fmla="*/ 433300 h 509406"/>
              <a:gd name="connsiteX883" fmla="*/ 1347980 w 2377881"/>
              <a:gd name="connsiteY883" fmla="*/ 430538 h 509406"/>
              <a:gd name="connsiteX884" fmla="*/ 1344361 w 2377881"/>
              <a:gd name="connsiteY884" fmla="*/ 422347 h 509406"/>
              <a:gd name="connsiteX885" fmla="*/ 1344647 w 2377881"/>
              <a:gd name="connsiteY885" fmla="*/ 419394 h 509406"/>
              <a:gd name="connsiteX886" fmla="*/ 1344933 w 2377881"/>
              <a:gd name="connsiteY886" fmla="*/ 417775 h 509406"/>
              <a:gd name="connsiteX887" fmla="*/ 1356362 w 2377881"/>
              <a:gd name="connsiteY887" fmla="*/ 414155 h 509406"/>
              <a:gd name="connsiteX888" fmla="*/ 353951 w 2377881"/>
              <a:gd name="connsiteY888" fmla="*/ 413774 h 509406"/>
              <a:gd name="connsiteX889" fmla="*/ 345379 w 2377881"/>
              <a:gd name="connsiteY889" fmla="*/ 415012 h 509406"/>
              <a:gd name="connsiteX890" fmla="*/ 347379 w 2377881"/>
              <a:gd name="connsiteY890" fmla="*/ 419394 h 509406"/>
              <a:gd name="connsiteX891" fmla="*/ 349951 w 2377881"/>
              <a:gd name="connsiteY891" fmla="*/ 418537 h 509406"/>
              <a:gd name="connsiteX892" fmla="*/ 349951 w 2377881"/>
              <a:gd name="connsiteY892" fmla="*/ 418822 h 509406"/>
              <a:gd name="connsiteX893" fmla="*/ 354332 w 2377881"/>
              <a:gd name="connsiteY893" fmla="*/ 422156 h 509406"/>
              <a:gd name="connsiteX894" fmla="*/ 357571 w 2377881"/>
              <a:gd name="connsiteY894" fmla="*/ 421394 h 509406"/>
              <a:gd name="connsiteX895" fmla="*/ 357475 w 2377881"/>
              <a:gd name="connsiteY895" fmla="*/ 419489 h 509406"/>
              <a:gd name="connsiteX896" fmla="*/ 353951 w 2377881"/>
              <a:gd name="connsiteY896" fmla="*/ 413774 h 509406"/>
              <a:gd name="connsiteX897" fmla="*/ 399195 w 2377881"/>
              <a:gd name="connsiteY897" fmla="*/ 413488 h 509406"/>
              <a:gd name="connsiteX898" fmla="*/ 397100 w 2377881"/>
              <a:gd name="connsiteY898" fmla="*/ 413584 h 509406"/>
              <a:gd name="connsiteX899" fmla="*/ 394623 w 2377881"/>
              <a:gd name="connsiteY899" fmla="*/ 413679 h 509406"/>
              <a:gd name="connsiteX900" fmla="*/ 389289 w 2377881"/>
              <a:gd name="connsiteY900" fmla="*/ 420918 h 509406"/>
              <a:gd name="connsiteX901" fmla="*/ 393575 w 2377881"/>
              <a:gd name="connsiteY901" fmla="*/ 423585 h 509406"/>
              <a:gd name="connsiteX902" fmla="*/ 394147 w 2377881"/>
              <a:gd name="connsiteY902" fmla="*/ 422632 h 509406"/>
              <a:gd name="connsiteX903" fmla="*/ 401862 w 2377881"/>
              <a:gd name="connsiteY903" fmla="*/ 414822 h 509406"/>
              <a:gd name="connsiteX904" fmla="*/ 402719 w 2377881"/>
              <a:gd name="connsiteY904" fmla="*/ 414346 h 509406"/>
              <a:gd name="connsiteX905" fmla="*/ 399195 w 2377881"/>
              <a:gd name="connsiteY905" fmla="*/ 413488 h 509406"/>
              <a:gd name="connsiteX906" fmla="*/ 418912 w 2377881"/>
              <a:gd name="connsiteY906" fmla="*/ 413393 h 509406"/>
              <a:gd name="connsiteX907" fmla="*/ 405862 w 2377881"/>
              <a:gd name="connsiteY907" fmla="*/ 416346 h 509406"/>
              <a:gd name="connsiteX908" fmla="*/ 407577 w 2377881"/>
              <a:gd name="connsiteY908" fmla="*/ 421204 h 509406"/>
              <a:gd name="connsiteX909" fmla="*/ 410816 w 2377881"/>
              <a:gd name="connsiteY909" fmla="*/ 418537 h 509406"/>
              <a:gd name="connsiteX910" fmla="*/ 417674 w 2377881"/>
              <a:gd name="connsiteY910" fmla="*/ 416917 h 509406"/>
              <a:gd name="connsiteX911" fmla="*/ 418435 w 2377881"/>
              <a:gd name="connsiteY911" fmla="*/ 417298 h 509406"/>
              <a:gd name="connsiteX912" fmla="*/ 418912 w 2377881"/>
              <a:gd name="connsiteY912" fmla="*/ 413393 h 509406"/>
              <a:gd name="connsiteX913" fmla="*/ 204409 w 2377881"/>
              <a:gd name="connsiteY913" fmla="*/ 412441 h 509406"/>
              <a:gd name="connsiteX914" fmla="*/ 203170 w 2377881"/>
              <a:gd name="connsiteY914" fmla="*/ 413107 h 509406"/>
              <a:gd name="connsiteX915" fmla="*/ 194408 w 2377881"/>
              <a:gd name="connsiteY915" fmla="*/ 418251 h 509406"/>
              <a:gd name="connsiteX916" fmla="*/ 193169 w 2377881"/>
              <a:gd name="connsiteY916" fmla="*/ 420632 h 509406"/>
              <a:gd name="connsiteX917" fmla="*/ 194122 w 2377881"/>
              <a:gd name="connsiteY917" fmla="*/ 421966 h 509406"/>
              <a:gd name="connsiteX918" fmla="*/ 198313 w 2377881"/>
              <a:gd name="connsiteY918" fmla="*/ 422823 h 509406"/>
              <a:gd name="connsiteX919" fmla="*/ 198979 w 2377881"/>
              <a:gd name="connsiteY919" fmla="*/ 422823 h 509406"/>
              <a:gd name="connsiteX920" fmla="*/ 207742 w 2377881"/>
              <a:gd name="connsiteY920" fmla="*/ 415393 h 509406"/>
              <a:gd name="connsiteX921" fmla="*/ 208219 w 2377881"/>
              <a:gd name="connsiteY921" fmla="*/ 415203 h 509406"/>
              <a:gd name="connsiteX922" fmla="*/ 204409 w 2377881"/>
              <a:gd name="connsiteY922" fmla="*/ 412441 h 509406"/>
              <a:gd name="connsiteX923" fmla="*/ 1225870 w 2377881"/>
              <a:gd name="connsiteY923" fmla="*/ 411870 h 509406"/>
              <a:gd name="connsiteX924" fmla="*/ 1226346 w 2377881"/>
              <a:gd name="connsiteY924" fmla="*/ 412632 h 509406"/>
              <a:gd name="connsiteX925" fmla="*/ 1229203 w 2377881"/>
              <a:gd name="connsiteY925" fmla="*/ 418918 h 509406"/>
              <a:gd name="connsiteX926" fmla="*/ 1231108 w 2377881"/>
              <a:gd name="connsiteY926" fmla="*/ 421966 h 509406"/>
              <a:gd name="connsiteX927" fmla="*/ 1237585 w 2377881"/>
              <a:gd name="connsiteY927" fmla="*/ 420442 h 509406"/>
              <a:gd name="connsiteX928" fmla="*/ 1234918 w 2377881"/>
              <a:gd name="connsiteY928" fmla="*/ 428158 h 509406"/>
              <a:gd name="connsiteX929" fmla="*/ 1228822 w 2377881"/>
              <a:gd name="connsiteY929" fmla="*/ 428062 h 509406"/>
              <a:gd name="connsiteX930" fmla="*/ 1225584 w 2377881"/>
              <a:gd name="connsiteY930" fmla="*/ 419585 h 509406"/>
              <a:gd name="connsiteX931" fmla="*/ 1225870 w 2377881"/>
              <a:gd name="connsiteY931" fmla="*/ 411870 h 509406"/>
              <a:gd name="connsiteX932" fmla="*/ 336425 w 2377881"/>
              <a:gd name="connsiteY932" fmla="*/ 411869 h 509406"/>
              <a:gd name="connsiteX933" fmla="*/ 332996 w 2377881"/>
              <a:gd name="connsiteY933" fmla="*/ 413298 h 509406"/>
              <a:gd name="connsiteX934" fmla="*/ 333282 w 2377881"/>
              <a:gd name="connsiteY934" fmla="*/ 413488 h 509406"/>
              <a:gd name="connsiteX935" fmla="*/ 332901 w 2377881"/>
              <a:gd name="connsiteY935" fmla="*/ 416441 h 509406"/>
              <a:gd name="connsiteX936" fmla="*/ 326043 w 2377881"/>
              <a:gd name="connsiteY936" fmla="*/ 418156 h 509406"/>
              <a:gd name="connsiteX937" fmla="*/ 324709 w 2377881"/>
              <a:gd name="connsiteY937" fmla="*/ 420632 h 509406"/>
              <a:gd name="connsiteX938" fmla="*/ 327186 w 2377881"/>
              <a:gd name="connsiteY938" fmla="*/ 422156 h 509406"/>
              <a:gd name="connsiteX939" fmla="*/ 331091 w 2377881"/>
              <a:gd name="connsiteY939" fmla="*/ 421489 h 509406"/>
              <a:gd name="connsiteX940" fmla="*/ 337664 w 2377881"/>
              <a:gd name="connsiteY940" fmla="*/ 414536 h 509406"/>
              <a:gd name="connsiteX941" fmla="*/ 336616 w 2377881"/>
              <a:gd name="connsiteY941" fmla="*/ 412250 h 509406"/>
              <a:gd name="connsiteX942" fmla="*/ 1167672 w 2377881"/>
              <a:gd name="connsiteY942" fmla="*/ 409774 h 509406"/>
              <a:gd name="connsiteX943" fmla="*/ 1169006 w 2377881"/>
              <a:gd name="connsiteY943" fmla="*/ 409774 h 509406"/>
              <a:gd name="connsiteX944" fmla="*/ 1172720 w 2377881"/>
              <a:gd name="connsiteY944" fmla="*/ 411393 h 509406"/>
              <a:gd name="connsiteX945" fmla="*/ 1171292 w 2377881"/>
              <a:gd name="connsiteY945" fmla="*/ 413679 h 509406"/>
              <a:gd name="connsiteX946" fmla="*/ 1163767 w 2377881"/>
              <a:gd name="connsiteY946" fmla="*/ 414537 h 509406"/>
              <a:gd name="connsiteX947" fmla="*/ 1154528 w 2377881"/>
              <a:gd name="connsiteY947" fmla="*/ 424728 h 509406"/>
              <a:gd name="connsiteX948" fmla="*/ 1150813 w 2377881"/>
              <a:gd name="connsiteY948" fmla="*/ 422538 h 509406"/>
              <a:gd name="connsiteX949" fmla="*/ 1149003 w 2377881"/>
              <a:gd name="connsiteY949" fmla="*/ 421490 h 509406"/>
              <a:gd name="connsiteX950" fmla="*/ 1141574 w 2377881"/>
              <a:gd name="connsiteY950" fmla="*/ 434444 h 509406"/>
              <a:gd name="connsiteX951" fmla="*/ 1132620 w 2377881"/>
              <a:gd name="connsiteY951" fmla="*/ 435015 h 509406"/>
              <a:gd name="connsiteX952" fmla="*/ 1132239 w 2377881"/>
              <a:gd name="connsiteY952" fmla="*/ 435015 h 509406"/>
              <a:gd name="connsiteX953" fmla="*/ 1133573 w 2377881"/>
              <a:gd name="connsiteY953" fmla="*/ 441302 h 509406"/>
              <a:gd name="connsiteX954" fmla="*/ 1132906 w 2377881"/>
              <a:gd name="connsiteY954" fmla="*/ 446636 h 509406"/>
              <a:gd name="connsiteX955" fmla="*/ 1128239 w 2377881"/>
              <a:gd name="connsiteY955" fmla="*/ 450922 h 509406"/>
              <a:gd name="connsiteX956" fmla="*/ 1128905 w 2377881"/>
              <a:gd name="connsiteY956" fmla="*/ 453398 h 509406"/>
              <a:gd name="connsiteX957" fmla="*/ 1122047 w 2377881"/>
              <a:gd name="connsiteY957" fmla="*/ 452922 h 509406"/>
              <a:gd name="connsiteX958" fmla="*/ 1121190 w 2377881"/>
              <a:gd name="connsiteY958" fmla="*/ 452446 h 509406"/>
              <a:gd name="connsiteX959" fmla="*/ 1117761 w 2377881"/>
              <a:gd name="connsiteY959" fmla="*/ 450446 h 509406"/>
              <a:gd name="connsiteX960" fmla="*/ 1129477 w 2377881"/>
              <a:gd name="connsiteY960" fmla="*/ 445397 h 509406"/>
              <a:gd name="connsiteX961" fmla="*/ 1129096 w 2377881"/>
              <a:gd name="connsiteY961" fmla="*/ 444636 h 509406"/>
              <a:gd name="connsiteX962" fmla="*/ 1125667 w 2377881"/>
              <a:gd name="connsiteY962" fmla="*/ 439016 h 509406"/>
              <a:gd name="connsiteX963" fmla="*/ 1127953 w 2377881"/>
              <a:gd name="connsiteY963" fmla="*/ 436349 h 509406"/>
              <a:gd name="connsiteX964" fmla="*/ 1121857 w 2377881"/>
              <a:gd name="connsiteY964" fmla="*/ 433491 h 509406"/>
              <a:gd name="connsiteX965" fmla="*/ 1115570 w 2377881"/>
              <a:gd name="connsiteY965" fmla="*/ 439682 h 509406"/>
              <a:gd name="connsiteX966" fmla="*/ 1113475 w 2377881"/>
              <a:gd name="connsiteY966" fmla="*/ 440254 h 509406"/>
              <a:gd name="connsiteX967" fmla="*/ 1113380 w 2377881"/>
              <a:gd name="connsiteY967" fmla="*/ 439778 h 509406"/>
              <a:gd name="connsiteX968" fmla="*/ 1106903 w 2377881"/>
              <a:gd name="connsiteY968" fmla="*/ 434825 h 509406"/>
              <a:gd name="connsiteX969" fmla="*/ 1106045 w 2377881"/>
              <a:gd name="connsiteY969" fmla="*/ 435587 h 509406"/>
              <a:gd name="connsiteX970" fmla="*/ 1109855 w 2377881"/>
              <a:gd name="connsiteY970" fmla="*/ 441397 h 509406"/>
              <a:gd name="connsiteX971" fmla="*/ 1110046 w 2377881"/>
              <a:gd name="connsiteY971" fmla="*/ 441683 h 509406"/>
              <a:gd name="connsiteX972" fmla="*/ 1109475 w 2377881"/>
              <a:gd name="connsiteY972" fmla="*/ 443112 h 509406"/>
              <a:gd name="connsiteX973" fmla="*/ 1101759 w 2377881"/>
              <a:gd name="connsiteY973" fmla="*/ 437492 h 509406"/>
              <a:gd name="connsiteX974" fmla="*/ 1100140 w 2377881"/>
              <a:gd name="connsiteY974" fmla="*/ 435587 h 509406"/>
              <a:gd name="connsiteX975" fmla="*/ 1092615 w 2377881"/>
              <a:gd name="connsiteY975" fmla="*/ 432634 h 509406"/>
              <a:gd name="connsiteX976" fmla="*/ 1084233 w 2377881"/>
              <a:gd name="connsiteY976" fmla="*/ 431396 h 509406"/>
              <a:gd name="connsiteX977" fmla="*/ 1082614 w 2377881"/>
              <a:gd name="connsiteY977" fmla="*/ 430443 h 509406"/>
              <a:gd name="connsiteX978" fmla="*/ 1076232 w 2377881"/>
              <a:gd name="connsiteY978" fmla="*/ 430824 h 509406"/>
              <a:gd name="connsiteX979" fmla="*/ 1078518 w 2377881"/>
              <a:gd name="connsiteY979" fmla="*/ 426443 h 509406"/>
              <a:gd name="connsiteX980" fmla="*/ 1071755 w 2377881"/>
              <a:gd name="connsiteY980" fmla="*/ 427014 h 509406"/>
              <a:gd name="connsiteX981" fmla="*/ 1066802 w 2377881"/>
              <a:gd name="connsiteY981" fmla="*/ 425681 h 509406"/>
              <a:gd name="connsiteX982" fmla="*/ 1061945 w 2377881"/>
              <a:gd name="connsiteY982" fmla="*/ 427491 h 509406"/>
              <a:gd name="connsiteX983" fmla="*/ 1058801 w 2377881"/>
              <a:gd name="connsiteY983" fmla="*/ 422538 h 509406"/>
              <a:gd name="connsiteX984" fmla="*/ 1071089 w 2377881"/>
              <a:gd name="connsiteY984" fmla="*/ 423395 h 509406"/>
              <a:gd name="connsiteX985" fmla="*/ 1075946 w 2377881"/>
              <a:gd name="connsiteY985" fmla="*/ 422156 h 509406"/>
              <a:gd name="connsiteX986" fmla="*/ 1077375 w 2377881"/>
              <a:gd name="connsiteY986" fmla="*/ 421775 h 509406"/>
              <a:gd name="connsiteX987" fmla="*/ 1083090 w 2377881"/>
              <a:gd name="connsiteY987" fmla="*/ 417108 h 509406"/>
              <a:gd name="connsiteX988" fmla="*/ 1085757 w 2377881"/>
              <a:gd name="connsiteY988" fmla="*/ 419490 h 509406"/>
              <a:gd name="connsiteX989" fmla="*/ 1086900 w 2377881"/>
              <a:gd name="connsiteY989" fmla="*/ 420537 h 509406"/>
              <a:gd name="connsiteX990" fmla="*/ 1092044 w 2377881"/>
              <a:gd name="connsiteY990" fmla="*/ 421395 h 509406"/>
              <a:gd name="connsiteX991" fmla="*/ 1101378 w 2377881"/>
              <a:gd name="connsiteY991" fmla="*/ 419585 h 509406"/>
              <a:gd name="connsiteX992" fmla="*/ 1102712 w 2377881"/>
              <a:gd name="connsiteY992" fmla="*/ 420728 h 509406"/>
              <a:gd name="connsiteX993" fmla="*/ 1107855 w 2377881"/>
              <a:gd name="connsiteY993" fmla="*/ 421299 h 509406"/>
              <a:gd name="connsiteX994" fmla="*/ 1108522 w 2377881"/>
              <a:gd name="connsiteY994" fmla="*/ 420347 h 509406"/>
              <a:gd name="connsiteX995" fmla="*/ 1110998 w 2377881"/>
              <a:gd name="connsiteY995" fmla="*/ 417108 h 509406"/>
              <a:gd name="connsiteX996" fmla="*/ 1124334 w 2377881"/>
              <a:gd name="connsiteY996" fmla="*/ 418061 h 509406"/>
              <a:gd name="connsiteX997" fmla="*/ 1130715 w 2377881"/>
              <a:gd name="connsiteY997" fmla="*/ 420918 h 509406"/>
              <a:gd name="connsiteX998" fmla="*/ 1130620 w 2377881"/>
              <a:gd name="connsiteY998" fmla="*/ 431300 h 509406"/>
              <a:gd name="connsiteX999" fmla="*/ 1136335 w 2377881"/>
              <a:gd name="connsiteY999" fmla="*/ 422538 h 509406"/>
              <a:gd name="connsiteX1000" fmla="*/ 1141669 w 2377881"/>
              <a:gd name="connsiteY1000" fmla="*/ 418823 h 509406"/>
              <a:gd name="connsiteX1001" fmla="*/ 1149003 w 2377881"/>
              <a:gd name="connsiteY1001" fmla="*/ 418346 h 509406"/>
              <a:gd name="connsiteX1002" fmla="*/ 1156909 w 2377881"/>
              <a:gd name="connsiteY1002" fmla="*/ 410822 h 509406"/>
              <a:gd name="connsiteX1003" fmla="*/ 1160147 w 2377881"/>
              <a:gd name="connsiteY1003" fmla="*/ 412917 h 509406"/>
              <a:gd name="connsiteX1004" fmla="*/ 1162814 w 2377881"/>
              <a:gd name="connsiteY1004" fmla="*/ 414632 h 509406"/>
              <a:gd name="connsiteX1005" fmla="*/ 1167672 w 2377881"/>
              <a:gd name="connsiteY1005" fmla="*/ 409774 h 509406"/>
              <a:gd name="connsiteX1006" fmla="*/ 1213201 w 2377881"/>
              <a:gd name="connsiteY1006" fmla="*/ 409679 h 509406"/>
              <a:gd name="connsiteX1007" fmla="*/ 1217869 w 2377881"/>
              <a:gd name="connsiteY1007" fmla="*/ 413299 h 509406"/>
              <a:gd name="connsiteX1008" fmla="*/ 1218821 w 2377881"/>
              <a:gd name="connsiteY1008" fmla="*/ 429491 h 509406"/>
              <a:gd name="connsiteX1009" fmla="*/ 1212249 w 2377881"/>
              <a:gd name="connsiteY1009" fmla="*/ 430444 h 509406"/>
              <a:gd name="connsiteX1010" fmla="*/ 1207201 w 2377881"/>
              <a:gd name="connsiteY1010" fmla="*/ 430729 h 509406"/>
              <a:gd name="connsiteX1011" fmla="*/ 1205772 w 2377881"/>
              <a:gd name="connsiteY1011" fmla="*/ 431110 h 509406"/>
              <a:gd name="connsiteX1012" fmla="*/ 1201009 w 2377881"/>
              <a:gd name="connsiteY1012" fmla="*/ 429015 h 509406"/>
              <a:gd name="connsiteX1013" fmla="*/ 1183483 w 2377881"/>
              <a:gd name="connsiteY1013" fmla="*/ 425014 h 509406"/>
              <a:gd name="connsiteX1014" fmla="*/ 1184531 w 2377881"/>
              <a:gd name="connsiteY1014" fmla="*/ 423871 h 509406"/>
              <a:gd name="connsiteX1015" fmla="*/ 1196723 w 2377881"/>
              <a:gd name="connsiteY1015" fmla="*/ 420347 h 509406"/>
              <a:gd name="connsiteX1016" fmla="*/ 1198342 w 2377881"/>
              <a:gd name="connsiteY1016" fmla="*/ 421300 h 509406"/>
              <a:gd name="connsiteX1017" fmla="*/ 1204248 w 2377881"/>
              <a:gd name="connsiteY1017" fmla="*/ 424729 h 509406"/>
              <a:gd name="connsiteX1018" fmla="*/ 1205772 w 2377881"/>
              <a:gd name="connsiteY1018" fmla="*/ 420347 h 509406"/>
              <a:gd name="connsiteX1019" fmla="*/ 1209201 w 2377881"/>
              <a:gd name="connsiteY1019" fmla="*/ 424919 h 509406"/>
              <a:gd name="connsiteX1020" fmla="*/ 1214725 w 2377881"/>
              <a:gd name="connsiteY1020" fmla="*/ 424252 h 509406"/>
              <a:gd name="connsiteX1021" fmla="*/ 1211487 w 2377881"/>
              <a:gd name="connsiteY1021" fmla="*/ 421204 h 509406"/>
              <a:gd name="connsiteX1022" fmla="*/ 1215773 w 2377881"/>
              <a:gd name="connsiteY1022" fmla="*/ 417013 h 509406"/>
              <a:gd name="connsiteX1023" fmla="*/ 1211392 w 2377881"/>
              <a:gd name="connsiteY1023" fmla="*/ 411679 h 509406"/>
              <a:gd name="connsiteX1024" fmla="*/ 1212154 w 2377881"/>
              <a:gd name="connsiteY1024" fmla="*/ 409965 h 509406"/>
              <a:gd name="connsiteX1025" fmla="*/ 1275972 w 2377881"/>
              <a:gd name="connsiteY1025" fmla="*/ 409489 h 509406"/>
              <a:gd name="connsiteX1026" fmla="*/ 1281401 w 2377881"/>
              <a:gd name="connsiteY1026" fmla="*/ 420823 h 509406"/>
              <a:gd name="connsiteX1027" fmla="*/ 1275305 w 2377881"/>
              <a:gd name="connsiteY1027" fmla="*/ 424919 h 509406"/>
              <a:gd name="connsiteX1028" fmla="*/ 1272638 w 2377881"/>
              <a:gd name="connsiteY1028" fmla="*/ 418347 h 509406"/>
              <a:gd name="connsiteX1029" fmla="*/ 1276639 w 2377881"/>
              <a:gd name="connsiteY1029" fmla="*/ 413680 h 509406"/>
              <a:gd name="connsiteX1030" fmla="*/ 1275972 w 2377881"/>
              <a:gd name="connsiteY1030" fmla="*/ 409489 h 509406"/>
              <a:gd name="connsiteX1031" fmla="*/ 848109 w 2377881"/>
              <a:gd name="connsiteY1031" fmla="*/ 409298 h 509406"/>
              <a:gd name="connsiteX1032" fmla="*/ 850585 w 2377881"/>
              <a:gd name="connsiteY1032" fmla="*/ 416251 h 509406"/>
              <a:gd name="connsiteX1033" fmla="*/ 847156 w 2377881"/>
              <a:gd name="connsiteY1033" fmla="*/ 417966 h 509406"/>
              <a:gd name="connsiteX1034" fmla="*/ 849633 w 2377881"/>
              <a:gd name="connsiteY1034" fmla="*/ 414156 h 509406"/>
              <a:gd name="connsiteX1035" fmla="*/ 848109 w 2377881"/>
              <a:gd name="connsiteY1035" fmla="*/ 409298 h 509406"/>
              <a:gd name="connsiteX1036" fmla="*/ 1471234 w 2377881"/>
              <a:gd name="connsiteY1036" fmla="*/ 409107 h 509406"/>
              <a:gd name="connsiteX1037" fmla="*/ 1473234 w 2377881"/>
              <a:gd name="connsiteY1037" fmla="*/ 409488 h 509406"/>
              <a:gd name="connsiteX1038" fmla="*/ 1475044 w 2377881"/>
              <a:gd name="connsiteY1038" fmla="*/ 409869 h 509406"/>
              <a:gd name="connsiteX1039" fmla="*/ 1478759 w 2377881"/>
              <a:gd name="connsiteY1039" fmla="*/ 411203 h 509406"/>
              <a:gd name="connsiteX1040" fmla="*/ 1475044 w 2377881"/>
              <a:gd name="connsiteY1040" fmla="*/ 415203 h 509406"/>
              <a:gd name="connsiteX1041" fmla="*/ 1477330 w 2377881"/>
              <a:gd name="connsiteY1041" fmla="*/ 417489 h 509406"/>
              <a:gd name="connsiteX1042" fmla="*/ 1468948 w 2377881"/>
              <a:gd name="connsiteY1042" fmla="*/ 414537 h 509406"/>
              <a:gd name="connsiteX1043" fmla="*/ 1471234 w 2377881"/>
              <a:gd name="connsiteY1043" fmla="*/ 409107 h 509406"/>
              <a:gd name="connsiteX1044" fmla="*/ 1202724 w 2377881"/>
              <a:gd name="connsiteY1044" fmla="*/ 407869 h 509406"/>
              <a:gd name="connsiteX1045" fmla="*/ 1203200 w 2377881"/>
              <a:gd name="connsiteY1045" fmla="*/ 411203 h 509406"/>
              <a:gd name="connsiteX1046" fmla="*/ 1198342 w 2377881"/>
              <a:gd name="connsiteY1046" fmla="*/ 414441 h 509406"/>
              <a:gd name="connsiteX1047" fmla="*/ 1202724 w 2377881"/>
              <a:gd name="connsiteY1047" fmla="*/ 407869 h 509406"/>
              <a:gd name="connsiteX1048" fmla="*/ 1317596 w 2377881"/>
              <a:gd name="connsiteY1048" fmla="*/ 406631 h 509406"/>
              <a:gd name="connsiteX1049" fmla="*/ 1321311 w 2377881"/>
              <a:gd name="connsiteY1049" fmla="*/ 406631 h 509406"/>
              <a:gd name="connsiteX1050" fmla="*/ 1325978 w 2377881"/>
              <a:gd name="connsiteY1050" fmla="*/ 409108 h 509406"/>
              <a:gd name="connsiteX1051" fmla="*/ 1318834 w 2377881"/>
              <a:gd name="connsiteY1051" fmla="*/ 411679 h 509406"/>
              <a:gd name="connsiteX1052" fmla="*/ 1318453 w 2377881"/>
              <a:gd name="connsiteY1052" fmla="*/ 419871 h 509406"/>
              <a:gd name="connsiteX1053" fmla="*/ 1312453 w 2377881"/>
              <a:gd name="connsiteY1053" fmla="*/ 424633 h 509406"/>
              <a:gd name="connsiteX1054" fmla="*/ 1309119 w 2377881"/>
              <a:gd name="connsiteY1054" fmla="*/ 424348 h 509406"/>
              <a:gd name="connsiteX1055" fmla="*/ 1305309 w 2377881"/>
              <a:gd name="connsiteY1055" fmla="*/ 423966 h 509406"/>
              <a:gd name="connsiteX1056" fmla="*/ 1296260 w 2377881"/>
              <a:gd name="connsiteY1056" fmla="*/ 422347 h 509406"/>
              <a:gd name="connsiteX1057" fmla="*/ 1295784 w 2377881"/>
              <a:gd name="connsiteY1057" fmla="*/ 418156 h 509406"/>
              <a:gd name="connsiteX1058" fmla="*/ 1296736 w 2377881"/>
              <a:gd name="connsiteY1058" fmla="*/ 417966 h 509406"/>
              <a:gd name="connsiteX1059" fmla="*/ 1301499 w 2377881"/>
              <a:gd name="connsiteY1059" fmla="*/ 416918 h 509406"/>
              <a:gd name="connsiteX1060" fmla="*/ 1312167 w 2377881"/>
              <a:gd name="connsiteY1060" fmla="*/ 419871 h 509406"/>
              <a:gd name="connsiteX1061" fmla="*/ 1311786 w 2377881"/>
              <a:gd name="connsiteY1061" fmla="*/ 416537 h 509406"/>
              <a:gd name="connsiteX1062" fmla="*/ 1312167 w 2377881"/>
              <a:gd name="connsiteY1062" fmla="*/ 409774 h 509406"/>
              <a:gd name="connsiteX1063" fmla="*/ 1317596 w 2377881"/>
              <a:gd name="connsiteY1063" fmla="*/ 406631 h 509406"/>
              <a:gd name="connsiteX1064" fmla="*/ 1711074 w 2377881"/>
              <a:gd name="connsiteY1064" fmla="*/ 406154 h 509406"/>
              <a:gd name="connsiteX1065" fmla="*/ 1711264 w 2377881"/>
              <a:gd name="connsiteY1065" fmla="*/ 406535 h 509406"/>
              <a:gd name="connsiteX1066" fmla="*/ 1713074 w 2377881"/>
              <a:gd name="connsiteY1066" fmla="*/ 412155 h 509406"/>
              <a:gd name="connsiteX1067" fmla="*/ 1713265 w 2377881"/>
              <a:gd name="connsiteY1067" fmla="*/ 413298 h 509406"/>
              <a:gd name="connsiteX1068" fmla="*/ 1710217 w 2377881"/>
              <a:gd name="connsiteY1068" fmla="*/ 415775 h 509406"/>
              <a:gd name="connsiteX1069" fmla="*/ 1709264 w 2377881"/>
              <a:gd name="connsiteY1069" fmla="*/ 415298 h 509406"/>
              <a:gd name="connsiteX1070" fmla="*/ 1701358 w 2377881"/>
              <a:gd name="connsiteY1070" fmla="*/ 410917 h 509406"/>
              <a:gd name="connsiteX1071" fmla="*/ 1700787 w 2377881"/>
              <a:gd name="connsiteY1071" fmla="*/ 410536 h 509406"/>
              <a:gd name="connsiteX1072" fmla="*/ 1703930 w 2377881"/>
              <a:gd name="connsiteY1072" fmla="*/ 408917 h 509406"/>
              <a:gd name="connsiteX1073" fmla="*/ 1706597 w 2377881"/>
              <a:gd name="connsiteY1073" fmla="*/ 408155 h 509406"/>
              <a:gd name="connsiteX1074" fmla="*/ 1711074 w 2377881"/>
              <a:gd name="connsiteY1074" fmla="*/ 406154 h 509406"/>
              <a:gd name="connsiteX1075" fmla="*/ 1507810 w 2377881"/>
              <a:gd name="connsiteY1075" fmla="*/ 404821 h 509406"/>
              <a:gd name="connsiteX1076" fmla="*/ 1510954 w 2377881"/>
              <a:gd name="connsiteY1076" fmla="*/ 405678 h 509406"/>
              <a:gd name="connsiteX1077" fmla="*/ 1512192 w 2377881"/>
              <a:gd name="connsiteY1077" fmla="*/ 406059 h 509406"/>
              <a:gd name="connsiteX1078" fmla="*/ 1504096 w 2377881"/>
              <a:gd name="connsiteY1078" fmla="*/ 408441 h 509406"/>
              <a:gd name="connsiteX1079" fmla="*/ 1507810 w 2377881"/>
              <a:gd name="connsiteY1079" fmla="*/ 404821 h 509406"/>
              <a:gd name="connsiteX1080" fmla="*/ 1436087 w 2377881"/>
              <a:gd name="connsiteY1080" fmla="*/ 404440 h 509406"/>
              <a:gd name="connsiteX1081" fmla="*/ 1440183 w 2377881"/>
              <a:gd name="connsiteY1081" fmla="*/ 406154 h 509406"/>
              <a:gd name="connsiteX1082" fmla="*/ 1446850 w 2377881"/>
              <a:gd name="connsiteY1082" fmla="*/ 405487 h 509406"/>
              <a:gd name="connsiteX1083" fmla="*/ 1447231 w 2377881"/>
              <a:gd name="connsiteY1083" fmla="*/ 407392 h 509406"/>
              <a:gd name="connsiteX1084" fmla="*/ 1445612 w 2377881"/>
              <a:gd name="connsiteY1084" fmla="*/ 408821 h 509406"/>
              <a:gd name="connsiteX1085" fmla="*/ 1435896 w 2377881"/>
              <a:gd name="connsiteY1085" fmla="*/ 407392 h 509406"/>
              <a:gd name="connsiteX1086" fmla="*/ 1436087 w 2377881"/>
              <a:gd name="connsiteY1086" fmla="*/ 404440 h 509406"/>
              <a:gd name="connsiteX1087" fmla="*/ 1548291 w 2377881"/>
              <a:gd name="connsiteY1087" fmla="*/ 404059 h 509406"/>
              <a:gd name="connsiteX1088" fmla="*/ 1548481 w 2377881"/>
              <a:gd name="connsiteY1088" fmla="*/ 406726 h 509406"/>
              <a:gd name="connsiteX1089" fmla="*/ 1539718 w 2377881"/>
              <a:gd name="connsiteY1089" fmla="*/ 409488 h 509406"/>
              <a:gd name="connsiteX1090" fmla="*/ 1537623 w 2377881"/>
              <a:gd name="connsiteY1090" fmla="*/ 409583 h 509406"/>
              <a:gd name="connsiteX1091" fmla="*/ 1536670 w 2377881"/>
              <a:gd name="connsiteY1091" fmla="*/ 405773 h 509406"/>
              <a:gd name="connsiteX1092" fmla="*/ 1537718 w 2377881"/>
              <a:gd name="connsiteY1092" fmla="*/ 405011 h 509406"/>
              <a:gd name="connsiteX1093" fmla="*/ 1548291 w 2377881"/>
              <a:gd name="connsiteY1093" fmla="*/ 404059 h 509406"/>
              <a:gd name="connsiteX1094" fmla="*/ 1909860 w 2377881"/>
              <a:gd name="connsiteY1094" fmla="*/ 403964 h 509406"/>
              <a:gd name="connsiteX1095" fmla="*/ 1910050 w 2377881"/>
              <a:gd name="connsiteY1095" fmla="*/ 408250 h 509406"/>
              <a:gd name="connsiteX1096" fmla="*/ 1897287 w 2377881"/>
              <a:gd name="connsiteY1096" fmla="*/ 414537 h 509406"/>
              <a:gd name="connsiteX1097" fmla="*/ 1894525 w 2377881"/>
              <a:gd name="connsiteY1097" fmla="*/ 408536 h 509406"/>
              <a:gd name="connsiteX1098" fmla="*/ 1895191 w 2377881"/>
              <a:gd name="connsiteY1098" fmla="*/ 408060 h 509406"/>
              <a:gd name="connsiteX1099" fmla="*/ 1898430 w 2377881"/>
              <a:gd name="connsiteY1099" fmla="*/ 407964 h 509406"/>
              <a:gd name="connsiteX1100" fmla="*/ 1901573 w 2377881"/>
              <a:gd name="connsiteY1100" fmla="*/ 410155 h 509406"/>
              <a:gd name="connsiteX1101" fmla="*/ 1909860 w 2377881"/>
              <a:gd name="connsiteY1101" fmla="*/ 403964 h 509406"/>
              <a:gd name="connsiteX1102" fmla="*/ 1633254 w 2377881"/>
              <a:gd name="connsiteY1102" fmla="*/ 403964 h 509406"/>
              <a:gd name="connsiteX1103" fmla="*/ 1638302 w 2377881"/>
              <a:gd name="connsiteY1103" fmla="*/ 406060 h 509406"/>
              <a:gd name="connsiteX1104" fmla="*/ 1638969 w 2377881"/>
              <a:gd name="connsiteY1104" fmla="*/ 406631 h 509406"/>
              <a:gd name="connsiteX1105" fmla="*/ 1629444 w 2377881"/>
              <a:gd name="connsiteY1105" fmla="*/ 413394 h 509406"/>
              <a:gd name="connsiteX1106" fmla="*/ 1626491 w 2377881"/>
              <a:gd name="connsiteY1106" fmla="*/ 416632 h 509406"/>
              <a:gd name="connsiteX1107" fmla="*/ 1626110 w 2377881"/>
              <a:gd name="connsiteY1107" fmla="*/ 417109 h 509406"/>
              <a:gd name="connsiteX1108" fmla="*/ 1623634 w 2377881"/>
              <a:gd name="connsiteY1108" fmla="*/ 416823 h 509406"/>
              <a:gd name="connsiteX1109" fmla="*/ 1622110 w 2377881"/>
              <a:gd name="connsiteY1109" fmla="*/ 407393 h 509406"/>
              <a:gd name="connsiteX1110" fmla="*/ 1627158 w 2377881"/>
              <a:gd name="connsiteY1110" fmla="*/ 405679 h 509406"/>
              <a:gd name="connsiteX1111" fmla="*/ 1633254 w 2377881"/>
              <a:gd name="connsiteY1111" fmla="*/ 403964 h 509406"/>
              <a:gd name="connsiteX1112" fmla="*/ 1427896 w 2377881"/>
              <a:gd name="connsiteY1112" fmla="*/ 403582 h 509406"/>
              <a:gd name="connsiteX1113" fmla="*/ 1427800 w 2377881"/>
              <a:gd name="connsiteY1113" fmla="*/ 404821 h 509406"/>
              <a:gd name="connsiteX1114" fmla="*/ 1427514 w 2377881"/>
              <a:gd name="connsiteY1114" fmla="*/ 408440 h 509406"/>
              <a:gd name="connsiteX1115" fmla="*/ 1432944 w 2377881"/>
              <a:gd name="connsiteY1115" fmla="*/ 410345 h 509406"/>
              <a:gd name="connsiteX1116" fmla="*/ 1430753 w 2377881"/>
              <a:gd name="connsiteY1116" fmla="*/ 414346 h 509406"/>
              <a:gd name="connsiteX1117" fmla="*/ 1430467 w 2377881"/>
              <a:gd name="connsiteY1117" fmla="*/ 413393 h 509406"/>
              <a:gd name="connsiteX1118" fmla="*/ 1423514 w 2377881"/>
              <a:gd name="connsiteY1118" fmla="*/ 410059 h 509406"/>
              <a:gd name="connsiteX1119" fmla="*/ 1421990 w 2377881"/>
              <a:gd name="connsiteY1119" fmla="*/ 410821 h 509406"/>
              <a:gd name="connsiteX1120" fmla="*/ 1417418 w 2377881"/>
              <a:gd name="connsiteY1120" fmla="*/ 412345 h 509406"/>
              <a:gd name="connsiteX1121" fmla="*/ 1410274 w 2377881"/>
              <a:gd name="connsiteY1121" fmla="*/ 411869 h 509406"/>
              <a:gd name="connsiteX1122" fmla="*/ 1409512 w 2377881"/>
              <a:gd name="connsiteY1122" fmla="*/ 418156 h 509406"/>
              <a:gd name="connsiteX1123" fmla="*/ 1403035 w 2377881"/>
              <a:gd name="connsiteY1123" fmla="*/ 418727 h 509406"/>
              <a:gd name="connsiteX1124" fmla="*/ 1403226 w 2377881"/>
              <a:gd name="connsiteY1124" fmla="*/ 418060 h 509406"/>
              <a:gd name="connsiteX1125" fmla="*/ 1403702 w 2377881"/>
              <a:gd name="connsiteY1125" fmla="*/ 416155 h 509406"/>
              <a:gd name="connsiteX1126" fmla="*/ 1408274 w 2377881"/>
              <a:gd name="connsiteY1126" fmla="*/ 408440 h 509406"/>
              <a:gd name="connsiteX1127" fmla="*/ 1421609 w 2377881"/>
              <a:gd name="connsiteY1127" fmla="*/ 405202 h 509406"/>
              <a:gd name="connsiteX1128" fmla="*/ 1427896 w 2377881"/>
              <a:gd name="connsiteY1128" fmla="*/ 403582 h 509406"/>
              <a:gd name="connsiteX1129" fmla="*/ 1607156 w 2377881"/>
              <a:gd name="connsiteY1129" fmla="*/ 403392 h 509406"/>
              <a:gd name="connsiteX1130" fmla="*/ 1609537 w 2377881"/>
              <a:gd name="connsiteY1130" fmla="*/ 403487 h 509406"/>
              <a:gd name="connsiteX1131" fmla="*/ 1610680 w 2377881"/>
              <a:gd name="connsiteY1131" fmla="*/ 406059 h 509406"/>
              <a:gd name="connsiteX1132" fmla="*/ 1609632 w 2377881"/>
              <a:gd name="connsiteY1132" fmla="*/ 407393 h 509406"/>
              <a:gd name="connsiteX1133" fmla="*/ 1596107 w 2377881"/>
              <a:gd name="connsiteY1133" fmla="*/ 415965 h 509406"/>
              <a:gd name="connsiteX1134" fmla="*/ 1587153 w 2377881"/>
              <a:gd name="connsiteY1134" fmla="*/ 417108 h 509406"/>
              <a:gd name="connsiteX1135" fmla="*/ 1580200 w 2377881"/>
              <a:gd name="connsiteY1135" fmla="*/ 409679 h 509406"/>
              <a:gd name="connsiteX1136" fmla="*/ 1582771 w 2377881"/>
              <a:gd name="connsiteY1136" fmla="*/ 408059 h 509406"/>
              <a:gd name="connsiteX1137" fmla="*/ 1586200 w 2377881"/>
              <a:gd name="connsiteY1137" fmla="*/ 411107 h 509406"/>
              <a:gd name="connsiteX1138" fmla="*/ 1592392 w 2377881"/>
              <a:gd name="connsiteY1138" fmla="*/ 412060 h 509406"/>
              <a:gd name="connsiteX1139" fmla="*/ 1594582 w 2377881"/>
              <a:gd name="connsiteY1139" fmla="*/ 407583 h 509406"/>
              <a:gd name="connsiteX1140" fmla="*/ 1595344 w 2377881"/>
              <a:gd name="connsiteY1140" fmla="*/ 407583 h 509406"/>
              <a:gd name="connsiteX1141" fmla="*/ 1607156 w 2377881"/>
              <a:gd name="connsiteY1141" fmla="*/ 403392 h 509406"/>
              <a:gd name="connsiteX1142" fmla="*/ 320804 w 2377881"/>
              <a:gd name="connsiteY1142" fmla="*/ 402725 h 509406"/>
              <a:gd name="connsiteX1143" fmla="*/ 304993 w 2377881"/>
              <a:gd name="connsiteY1143" fmla="*/ 404440 h 509406"/>
              <a:gd name="connsiteX1144" fmla="*/ 300516 w 2377881"/>
              <a:gd name="connsiteY1144" fmla="*/ 406059 h 509406"/>
              <a:gd name="connsiteX1145" fmla="*/ 301373 w 2377881"/>
              <a:gd name="connsiteY1145" fmla="*/ 407202 h 509406"/>
              <a:gd name="connsiteX1146" fmla="*/ 302516 w 2377881"/>
              <a:gd name="connsiteY1146" fmla="*/ 408726 h 509406"/>
              <a:gd name="connsiteX1147" fmla="*/ 307183 w 2377881"/>
              <a:gd name="connsiteY1147" fmla="*/ 407964 h 509406"/>
              <a:gd name="connsiteX1148" fmla="*/ 308517 w 2377881"/>
              <a:gd name="connsiteY1148" fmla="*/ 407678 h 509406"/>
              <a:gd name="connsiteX1149" fmla="*/ 313756 w 2377881"/>
              <a:gd name="connsiteY1149" fmla="*/ 406440 h 509406"/>
              <a:gd name="connsiteX1150" fmla="*/ 320804 w 2377881"/>
              <a:gd name="connsiteY1150" fmla="*/ 402725 h 509406"/>
              <a:gd name="connsiteX1151" fmla="*/ 900210 w 2377881"/>
              <a:gd name="connsiteY1151" fmla="*/ 402631 h 509406"/>
              <a:gd name="connsiteX1152" fmla="*/ 903067 w 2377881"/>
              <a:gd name="connsiteY1152" fmla="*/ 407298 h 509406"/>
              <a:gd name="connsiteX1153" fmla="*/ 893447 w 2377881"/>
              <a:gd name="connsiteY1153" fmla="*/ 409584 h 509406"/>
              <a:gd name="connsiteX1154" fmla="*/ 892780 w 2377881"/>
              <a:gd name="connsiteY1154" fmla="*/ 410155 h 509406"/>
              <a:gd name="connsiteX1155" fmla="*/ 884017 w 2377881"/>
              <a:gd name="connsiteY1155" fmla="*/ 408250 h 509406"/>
              <a:gd name="connsiteX1156" fmla="*/ 884303 w 2377881"/>
              <a:gd name="connsiteY1156" fmla="*/ 406345 h 509406"/>
              <a:gd name="connsiteX1157" fmla="*/ 886018 w 2377881"/>
              <a:gd name="connsiteY1157" fmla="*/ 406250 h 509406"/>
              <a:gd name="connsiteX1158" fmla="*/ 892304 w 2377881"/>
              <a:gd name="connsiteY1158" fmla="*/ 406155 h 509406"/>
              <a:gd name="connsiteX1159" fmla="*/ 894018 w 2377881"/>
              <a:gd name="connsiteY1159" fmla="*/ 404440 h 509406"/>
              <a:gd name="connsiteX1160" fmla="*/ 900210 w 2377881"/>
              <a:gd name="connsiteY1160" fmla="*/ 402631 h 509406"/>
              <a:gd name="connsiteX1161" fmla="*/ 1375222 w 2377881"/>
              <a:gd name="connsiteY1161" fmla="*/ 402250 h 509406"/>
              <a:gd name="connsiteX1162" fmla="*/ 1376175 w 2377881"/>
              <a:gd name="connsiteY1162" fmla="*/ 403107 h 509406"/>
              <a:gd name="connsiteX1163" fmla="*/ 1379889 w 2377881"/>
              <a:gd name="connsiteY1163" fmla="*/ 406250 h 509406"/>
              <a:gd name="connsiteX1164" fmla="*/ 1370936 w 2377881"/>
              <a:gd name="connsiteY1164" fmla="*/ 414061 h 509406"/>
              <a:gd name="connsiteX1165" fmla="*/ 1368936 w 2377881"/>
              <a:gd name="connsiteY1165" fmla="*/ 413680 h 509406"/>
              <a:gd name="connsiteX1166" fmla="*/ 1367793 w 2377881"/>
              <a:gd name="connsiteY1166" fmla="*/ 413489 h 509406"/>
              <a:gd name="connsiteX1167" fmla="*/ 1368269 w 2377881"/>
              <a:gd name="connsiteY1167" fmla="*/ 410060 h 509406"/>
              <a:gd name="connsiteX1168" fmla="*/ 1369603 w 2377881"/>
              <a:gd name="connsiteY1168" fmla="*/ 409679 h 509406"/>
              <a:gd name="connsiteX1169" fmla="*/ 1370650 w 2377881"/>
              <a:gd name="connsiteY1169" fmla="*/ 409298 h 509406"/>
              <a:gd name="connsiteX1170" fmla="*/ 1371889 w 2377881"/>
              <a:gd name="connsiteY1170" fmla="*/ 406060 h 509406"/>
              <a:gd name="connsiteX1171" fmla="*/ 1371603 w 2377881"/>
              <a:gd name="connsiteY1171" fmla="*/ 404631 h 509406"/>
              <a:gd name="connsiteX1172" fmla="*/ 1371317 w 2377881"/>
              <a:gd name="connsiteY1172" fmla="*/ 403583 h 509406"/>
              <a:gd name="connsiteX1173" fmla="*/ 1375222 w 2377881"/>
              <a:gd name="connsiteY1173" fmla="*/ 402250 h 509406"/>
              <a:gd name="connsiteX1174" fmla="*/ 1821754 w 2377881"/>
              <a:gd name="connsiteY1174" fmla="*/ 401868 h 509406"/>
              <a:gd name="connsiteX1175" fmla="*/ 1823564 w 2377881"/>
              <a:gd name="connsiteY1175" fmla="*/ 403297 h 509406"/>
              <a:gd name="connsiteX1176" fmla="*/ 1824802 w 2377881"/>
              <a:gd name="connsiteY1176" fmla="*/ 404345 h 509406"/>
              <a:gd name="connsiteX1177" fmla="*/ 1826517 w 2377881"/>
              <a:gd name="connsiteY1177" fmla="*/ 407393 h 509406"/>
              <a:gd name="connsiteX1178" fmla="*/ 1822897 w 2377881"/>
              <a:gd name="connsiteY1178" fmla="*/ 406250 h 509406"/>
              <a:gd name="connsiteX1179" fmla="*/ 1816801 w 2377881"/>
              <a:gd name="connsiteY1179" fmla="*/ 407583 h 509406"/>
              <a:gd name="connsiteX1180" fmla="*/ 1810800 w 2377881"/>
              <a:gd name="connsiteY1180" fmla="*/ 406250 h 509406"/>
              <a:gd name="connsiteX1181" fmla="*/ 1812039 w 2377881"/>
              <a:gd name="connsiteY1181" fmla="*/ 402821 h 509406"/>
              <a:gd name="connsiteX1182" fmla="*/ 1821754 w 2377881"/>
              <a:gd name="connsiteY1182" fmla="*/ 401868 h 509406"/>
              <a:gd name="connsiteX1183" fmla="*/ 1798227 w 2377881"/>
              <a:gd name="connsiteY1183" fmla="*/ 401582 h 509406"/>
              <a:gd name="connsiteX1184" fmla="*/ 1803561 w 2377881"/>
              <a:gd name="connsiteY1184" fmla="*/ 402249 h 509406"/>
              <a:gd name="connsiteX1185" fmla="*/ 1808228 w 2377881"/>
              <a:gd name="connsiteY1185" fmla="*/ 406250 h 509406"/>
              <a:gd name="connsiteX1186" fmla="*/ 1806704 w 2377881"/>
              <a:gd name="connsiteY1186" fmla="*/ 410441 h 509406"/>
              <a:gd name="connsiteX1187" fmla="*/ 1793750 w 2377881"/>
              <a:gd name="connsiteY1187" fmla="*/ 413203 h 509406"/>
              <a:gd name="connsiteX1188" fmla="*/ 1793560 w 2377881"/>
              <a:gd name="connsiteY1188" fmla="*/ 408059 h 509406"/>
              <a:gd name="connsiteX1189" fmla="*/ 1801561 w 2377881"/>
              <a:gd name="connsiteY1189" fmla="*/ 406726 h 509406"/>
              <a:gd name="connsiteX1190" fmla="*/ 1801085 w 2377881"/>
              <a:gd name="connsiteY1190" fmla="*/ 406345 h 509406"/>
              <a:gd name="connsiteX1191" fmla="*/ 1800132 w 2377881"/>
              <a:gd name="connsiteY1191" fmla="*/ 405488 h 509406"/>
              <a:gd name="connsiteX1192" fmla="*/ 1798227 w 2377881"/>
              <a:gd name="connsiteY1192" fmla="*/ 401582 h 509406"/>
              <a:gd name="connsiteX1193" fmla="*/ 290419 w 2377881"/>
              <a:gd name="connsiteY1193" fmla="*/ 400915 h 509406"/>
              <a:gd name="connsiteX1194" fmla="*/ 280418 w 2377881"/>
              <a:gd name="connsiteY1194" fmla="*/ 405868 h 509406"/>
              <a:gd name="connsiteX1195" fmla="*/ 272417 w 2377881"/>
              <a:gd name="connsiteY1195" fmla="*/ 403582 h 509406"/>
              <a:gd name="connsiteX1196" fmla="*/ 268988 w 2377881"/>
              <a:gd name="connsiteY1196" fmla="*/ 402630 h 509406"/>
              <a:gd name="connsiteX1197" fmla="*/ 265274 w 2377881"/>
              <a:gd name="connsiteY1197" fmla="*/ 407107 h 509406"/>
              <a:gd name="connsiteX1198" fmla="*/ 257177 w 2377881"/>
              <a:gd name="connsiteY1198" fmla="*/ 409202 h 509406"/>
              <a:gd name="connsiteX1199" fmla="*/ 246890 w 2377881"/>
              <a:gd name="connsiteY1199" fmla="*/ 406154 h 509406"/>
              <a:gd name="connsiteX1200" fmla="*/ 234032 w 2377881"/>
              <a:gd name="connsiteY1200" fmla="*/ 411393 h 509406"/>
              <a:gd name="connsiteX1201" fmla="*/ 232031 w 2377881"/>
              <a:gd name="connsiteY1201" fmla="*/ 413107 h 509406"/>
              <a:gd name="connsiteX1202" fmla="*/ 226792 w 2377881"/>
              <a:gd name="connsiteY1202" fmla="*/ 413203 h 509406"/>
              <a:gd name="connsiteX1203" fmla="*/ 221744 w 2377881"/>
              <a:gd name="connsiteY1203" fmla="*/ 408631 h 509406"/>
              <a:gd name="connsiteX1204" fmla="*/ 220696 w 2377881"/>
              <a:gd name="connsiteY1204" fmla="*/ 407964 h 509406"/>
              <a:gd name="connsiteX1205" fmla="*/ 217172 w 2377881"/>
              <a:gd name="connsiteY1205" fmla="*/ 409012 h 509406"/>
              <a:gd name="connsiteX1206" fmla="*/ 213267 w 2377881"/>
              <a:gd name="connsiteY1206" fmla="*/ 411298 h 509406"/>
              <a:gd name="connsiteX1207" fmla="*/ 213076 w 2377881"/>
              <a:gd name="connsiteY1207" fmla="*/ 417394 h 509406"/>
              <a:gd name="connsiteX1208" fmla="*/ 219268 w 2377881"/>
              <a:gd name="connsiteY1208" fmla="*/ 417775 h 509406"/>
              <a:gd name="connsiteX1209" fmla="*/ 229459 w 2377881"/>
              <a:gd name="connsiteY1209" fmla="*/ 418822 h 509406"/>
              <a:gd name="connsiteX1210" fmla="*/ 233555 w 2377881"/>
              <a:gd name="connsiteY1210" fmla="*/ 419965 h 509406"/>
              <a:gd name="connsiteX1211" fmla="*/ 236889 w 2377881"/>
              <a:gd name="connsiteY1211" fmla="*/ 418060 h 509406"/>
              <a:gd name="connsiteX1212" fmla="*/ 239651 w 2377881"/>
              <a:gd name="connsiteY1212" fmla="*/ 416632 h 509406"/>
              <a:gd name="connsiteX1213" fmla="*/ 245652 w 2377881"/>
              <a:gd name="connsiteY1213" fmla="*/ 416822 h 509406"/>
              <a:gd name="connsiteX1214" fmla="*/ 260797 w 2377881"/>
              <a:gd name="connsiteY1214" fmla="*/ 417679 h 509406"/>
              <a:gd name="connsiteX1215" fmla="*/ 262321 w 2377881"/>
              <a:gd name="connsiteY1215" fmla="*/ 417203 h 509406"/>
              <a:gd name="connsiteX1216" fmla="*/ 266798 w 2377881"/>
              <a:gd name="connsiteY1216" fmla="*/ 415870 h 509406"/>
              <a:gd name="connsiteX1217" fmla="*/ 272703 w 2377881"/>
              <a:gd name="connsiteY1217" fmla="*/ 411964 h 509406"/>
              <a:gd name="connsiteX1218" fmla="*/ 271750 w 2377881"/>
              <a:gd name="connsiteY1218" fmla="*/ 411298 h 509406"/>
              <a:gd name="connsiteX1219" fmla="*/ 270226 w 2377881"/>
              <a:gd name="connsiteY1219" fmla="*/ 410250 h 509406"/>
              <a:gd name="connsiteX1220" fmla="*/ 273465 w 2377881"/>
              <a:gd name="connsiteY1220" fmla="*/ 410821 h 509406"/>
              <a:gd name="connsiteX1221" fmla="*/ 286038 w 2377881"/>
              <a:gd name="connsiteY1221" fmla="*/ 410250 h 509406"/>
              <a:gd name="connsiteX1222" fmla="*/ 286133 w 2377881"/>
              <a:gd name="connsiteY1222" fmla="*/ 408916 h 509406"/>
              <a:gd name="connsiteX1223" fmla="*/ 286705 w 2377881"/>
              <a:gd name="connsiteY1223" fmla="*/ 404059 h 509406"/>
              <a:gd name="connsiteX1224" fmla="*/ 1753841 w 2377881"/>
              <a:gd name="connsiteY1224" fmla="*/ 399487 h 509406"/>
              <a:gd name="connsiteX1225" fmla="*/ 1760318 w 2377881"/>
              <a:gd name="connsiteY1225" fmla="*/ 404345 h 509406"/>
              <a:gd name="connsiteX1226" fmla="*/ 1760127 w 2377881"/>
              <a:gd name="connsiteY1226" fmla="*/ 405583 h 509406"/>
              <a:gd name="connsiteX1227" fmla="*/ 1757365 w 2377881"/>
              <a:gd name="connsiteY1227" fmla="*/ 410822 h 509406"/>
              <a:gd name="connsiteX1228" fmla="*/ 1754127 w 2377881"/>
              <a:gd name="connsiteY1228" fmla="*/ 411679 h 509406"/>
              <a:gd name="connsiteX1229" fmla="*/ 1744411 w 2377881"/>
              <a:gd name="connsiteY1229" fmla="*/ 410441 h 509406"/>
              <a:gd name="connsiteX1230" fmla="*/ 1746126 w 2377881"/>
              <a:gd name="connsiteY1230" fmla="*/ 418918 h 509406"/>
              <a:gd name="connsiteX1231" fmla="*/ 1742982 w 2377881"/>
              <a:gd name="connsiteY1231" fmla="*/ 419775 h 509406"/>
              <a:gd name="connsiteX1232" fmla="*/ 1742506 w 2377881"/>
              <a:gd name="connsiteY1232" fmla="*/ 419109 h 509406"/>
              <a:gd name="connsiteX1233" fmla="*/ 1742316 w 2377881"/>
              <a:gd name="connsiteY1233" fmla="*/ 416061 h 509406"/>
              <a:gd name="connsiteX1234" fmla="*/ 1741935 w 2377881"/>
              <a:gd name="connsiteY1234" fmla="*/ 413108 h 509406"/>
              <a:gd name="connsiteX1235" fmla="*/ 1739173 w 2377881"/>
              <a:gd name="connsiteY1235" fmla="*/ 408250 h 509406"/>
              <a:gd name="connsiteX1236" fmla="*/ 1744125 w 2377881"/>
              <a:gd name="connsiteY1236" fmla="*/ 404154 h 509406"/>
              <a:gd name="connsiteX1237" fmla="*/ 1748698 w 2377881"/>
              <a:gd name="connsiteY1237" fmla="*/ 406250 h 509406"/>
              <a:gd name="connsiteX1238" fmla="*/ 1750031 w 2377881"/>
              <a:gd name="connsiteY1238" fmla="*/ 405393 h 509406"/>
              <a:gd name="connsiteX1239" fmla="*/ 1752412 w 2377881"/>
              <a:gd name="connsiteY1239" fmla="*/ 402630 h 509406"/>
              <a:gd name="connsiteX1240" fmla="*/ 1013081 w 2377881"/>
              <a:gd name="connsiteY1240" fmla="*/ 399487 h 509406"/>
              <a:gd name="connsiteX1241" fmla="*/ 1013653 w 2377881"/>
              <a:gd name="connsiteY1241" fmla="*/ 403868 h 509406"/>
              <a:gd name="connsiteX1242" fmla="*/ 1013843 w 2377881"/>
              <a:gd name="connsiteY1242" fmla="*/ 405678 h 509406"/>
              <a:gd name="connsiteX1243" fmla="*/ 1014700 w 2377881"/>
              <a:gd name="connsiteY1243" fmla="*/ 409107 h 509406"/>
              <a:gd name="connsiteX1244" fmla="*/ 1007652 w 2377881"/>
              <a:gd name="connsiteY1244" fmla="*/ 401868 h 509406"/>
              <a:gd name="connsiteX1245" fmla="*/ 1013081 w 2377881"/>
              <a:gd name="connsiteY1245" fmla="*/ 399487 h 509406"/>
              <a:gd name="connsiteX1246" fmla="*/ 1705929 w 2377881"/>
              <a:gd name="connsiteY1246" fmla="*/ 398534 h 509406"/>
              <a:gd name="connsiteX1247" fmla="*/ 1707148 w 2377881"/>
              <a:gd name="connsiteY1247" fmla="*/ 398737 h 509406"/>
              <a:gd name="connsiteX1248" fmla="*/ 1702501 w 2377881"/>
              <a:gd name="connsiteY1248" fmla="*/ 401487 h 509406"/>
              <a:gd name="connsiteX1249" fmla="*/ 1705929 w 2377881"/>
              <a:gd name="connsiteY1249" fmla="*/ 398534 h 509406"/>
              <a:gd name="connsiteX1250" fmla="*/ 2233996 w 2377881"/>
              <a:gd name="connsiteY1250" fmla="*/ 396439 h 509406"/>
              <a:gd name="connsiteX1251" fmla="*/ 2231234 w 2377881"/>
              <a:gd name="connsiteY1251" fmla="*/ 400821 h 509406"/>
              <a:gd name="connsiteX1252" fmla="*/ 2230567 w 2377881"/>
              <a:gd name="connsiteY1252" fmla="*/ 406727 h 509406"/>
              <a:gd name="connsiteX1253" fmla="*/ 2228948 w 2377881"/>
              <a:gd name="connsiteY1253" fmla="*/ 406250 h 509406"/>
              <a:gd name="connsiteX1254" fmla="*/ 2227519 w 2377881"/>
              <a:gd name="connsiteY1254" fmla="*/ 405679 h 509406"/>
              <a:gd name="connsiteX1255" fmla="*/ 2227519 w 2377881"/>
              <a:gd name="connsiteY1255" fmla="*/ 401774 h 509406"/>
              <a:gd name="connsiteX1256" fmla="*/ 2233996 w 2377881"/>
              <a:gd name="connsiteY1256" fmla="*/ 396439 h 509406"/>
              <a:gd name="connsiteX1257" fmla="*/ 1777938 w 2377881"/>
              <a:gd name="connsiteY1257" fmla="*/ 396133 h 509406"/>
              <a:gd name="connsiteX1258" fmla="*/ 1778034 w 2377881"/>
              <a:gd name="connsiteY1258" fmla="*/ 398153 h 509406"/>
              <a:gd name="connsiteX1259" fmla="*/ 1775748 w 2377881"/>
              <a:gd name="connsiteY1259" fmla="*/ 401487 h 509406"/>
              <a:gd name="connsiteX1260" fmla="*/ 1711549 w 2377881"/>
              <a:gd name="connsiteY1260" fmla="*/ 395867 h 509406"/>
              <a:gd name="connsiteX1261" fmla="*/ 1714121 w 2377881"/>
              <a:gd name="connsiteY1261" fmla="*/ 396343 h 509406"/>
              <a:gd name="connsiteX1262" fmla="*/ 1720788 w 2377881"/>
              <a:gd name="connsiteY1262" fmla="*/ 397105 h 509406"/>
              <a:gd name="connsiteX1263" fmla="*/ 1724885 w 2377881"/>
              <a:gd name="connsiteY1263" fmla="*/ 398725 h 509406"/>
              <a:gd name="connsiteX1264" fmla="*/ 1728027 w 2377881"/>
              <a:gd name="connsiteY1264" fmla="*/ 400725 h 509406"/>
              <a:gd name="connsiteX1265" fmla="*/ 1733457 w 2377881"/>
              <a:gd name="connsiteY1265" fmla="*/ 406821 h 509406"/>
              <a:gd name="connsiteX1266" fmla="*/ 1728123 w 2377881"/>
              <a:gd name="connsiteY1266" fmla="*/ 407202 h 509406"/>
              <a:gd name="connsiteX1267" fmla="*/ 1721170 w 2377881"/>
              <a:gd name="connsiteY1267" fmla="*/ 403106 h 509406"/>
              <a:gd name="connsiteX1268" fmla="*/ 1716407 w 2377881"/>
              <a:gd name="connsiteY1268" fmla="*/ 405963 h 509406"/>
              <a:gd name="connsiteX1269" fmla="*/ 1716407 w 2377881"/>
              <a:gd name="connsiteY1269" fmla="*/ 405202 h 509406"/>
              <a:gd name="connsiteX1270" fmla="*/ 1709930 w 2377881"/>
              <a:gd name="connsiteY1270" fmla="*/ 399201 h 509406"/>
              <a:gd name="connsiteX1271" fmla="*/ 1707148 w 2377881"/>
              <a:gd name="connsiteY1271" fmla="*/ 398737 h 509406"/>
              <a:gd name="connsiteX1272" fmla="*/ 1707168 w 2377881"/>
              <a:gd name="connsiteY1272" fmla="*/ 398725 h 509406"/>
              <a:gd name="connsiteX1273" fmla="*/ 1862712 w 2377881"/>
              <a:gd name="connsiteY1273" fmla="*/ 395106 h 509406"/>
              <a:gd name="connsiteX1274" fmla="*/ 1865951 w 2377881"/>
              <a:gd name="connsiteY1274" fmla="*/ 399297 h 509406"/>
              <a:gd name="connsiteX1275" fmla="*/ 1867760 w 2377881"/>
              <a:gd name="connsiteY1275" fmla="*/ 400725 h 509406"/>
              <a:gd name="connsiteX1276" fmla="*/ 1868903 w 2377881"/>
              <a:gd name="connsiteY1276" fmla="*/ 400344 h 509406"/>
              <a:gd name="connsiteX1277" fmla="*/ 1872332 w 2377881"/>
              <a:gd name="connsiteY1277" fmla="*/ 403488 h 509406"/>
              <a:gd name="connsiteX1278" fmla="*/ 1873475 w 2377881"/>
              <a:gd name="connsiteY1278" fmla="*/ 410441 h 509406"/>
              <a:gd name="connsiteX1279" fmla="*/ 1869475 w 2377881"/>
              <a:gd name="connsiteY1279" fmla="*/ 409488 h 509406"/>
              <a:gd name="connsiteX1280" fmla="*/ 1867665 w 2377881"/>
              <a:gd name="connsiteY1280" fmla="*/ 409107 h 509406"/>
              <a:gd name="connsiteX1281" fmla="*/ 1861760 w 2377881"/>
              <a:gd name="connsiteY1281" fmla="*/ 411489 h 509406"/>
              <a:gd name="connsiteX1282" fmla="*/ 1860711 w 2377881"/>
              <a:gd name="connsiteY1282" fmla="*/ 413203 h 509406"/>
              <a:gd name="connsiteX1283" fmla="*/ 1860235 w 2377881"/>
              <a:gd name="connsiteY1283" fmla="*/ 414060 h 509406"/>
              <a:gd name="connsiteX1284" fmla="*/ 1858616 w 2377881"/>
              <a:gd name="connsiteY1284" fmla="*/ 415394 h 509406"/>
              <a:gd name="connsiteX1285" fmla="*/ 1849948 w 2377881"/>
              <a:gd name="connsiteY1285" fmla="*/ 412822 h 509406"/>
              <a:gd name="connsiteX1286" fmla="*/ 1848520 w 2377881"/>
              <a:gd name="connsiteY1286" fmla="*/ 413775 h 509406"/>
              <a:gd name="connsiteX1287" fmla="*/ 1847853 w 2377881"/>
              <a:gd name="connsiteY1287" fmla="*/ 413013 h 509406"/>
              <a:gd name="connsiteX1288" fmla="*/ 1844043 w 2377881"/>
              <a:gd name="connsiteY1288" fmla="*/ 408345 h 509406"/>
              <a:gd name="connsiteX1289" fmla="*/ 1837756 w 2377881"/>
              <a:gd name="connsiteY1289" fmla="*/ 414727 h 509406"/>
              <a:gd name="connsiteX1290" fmla="*/ 1837280 w 2377881"/>
              <a:gd name="connsiteY1290" fmla="*/ 415013 h 509406"/>
              <a:gd name="connsiteX1291" fmla="*/ 1833946 w 2377881"/>
              <a:gd name="connsiteY1291" fmla="*/ 415870 h 509406"/>
              <a:gd name="connsiteX1292" fmla="*/ 1832518 w 2377881"/>
              <a:gd name="connsiteY1292" fmla="*/ 414441 h 509406"/>
              <a:gd name="connsiteX1293" fmla="*/ 1832327 w 2377881"/>
              <a:gd name="connsiteY1293" fmla="*/ 412441 h 509406"/>
              <a:gd name="connsiteX1294" fmla="*/ 1840900 w 2377881"/>
              <a:gd name="connsiteY1294" fmla="*/ 402535 h 509406"/>
              <a:gd name="connsiteX1295" fmla="*/ 1846138 w 2377881"/>
              <a:gd name="connsiteY1295" fmla="*/ 407012 h 509406"/>
              <a:gd name="connsiteX1296" fmla="*/ 1849567 w 2377881"/>
              <a:gd name="connsiteY1296" fmla="*/ 405107 h 509406"/>
              <a:gd name="connsiteX1297" fmla="*/ 1851186 w 2377881"/>
              <a:gd name="connsiteY1297" fmla="*/ 403202 h 509406"/>
              <a:gd name="connsiteX1298" fmla="*/ 1855282 w 2377881"/>
              <a:gd name="connsiteY1298" fmla="*/ 401106 h 509406"/>
              <a:gd name="connsiteX1299" fmla="*/ 1861664 w 2377881"/>
              <a:gd name="connsiteY1299" fmla="*/ 405774 h 509406"/>
              <a:gd name="connsiteX1300" fmla="*/ 1860902 w 2377881"/>
              <a:gd name="connsiteY1300" fmla="*/ 402345 h 509406"/>
              <a:gd name="connsiteX1301" fmla="*/ 1860711 w 2377881"/>
              <a:gd name="connsiteY1301" fmla="*/ 401678 h 509406"/>
              <a:gd name="connsiteX1302" fmla="*/ 1858997 w 2377881"/>
              <a:gd name="connsiteY1302" fmla="*/ 395677 h 509406"/>
              <a:gd name="connsiteX1303" fmla="*/ 2142651 w 2377881"/>
              <a:gd name="connsiteY1303" fmla="*/ 395010 h 509406"/>
              <a:gd name="connsiteX1304" fmla="*/ 2148652 w 2377881"/>
              <a:gd name="connsiteY1304" fmla="*/ 403487 h 509406"/>
              <a:gd name="connsiteX1305" fmla="*/ 2143699 w 2377881"/>
              <a:gd name="connsiteY1305" fmla="*/ 399773 h 509406"/>
              <a:gd name="connsiteX1306" fmla="*/ 2136555 w 2377881"/>
              <a:gd name="connsiteY1306" fmla="*/ 399201 h 509406"/>
              <a:gd name="connsiteX1307" fmla="*/ 2135222 w 2377881"/>
              <a:gd name="connsiteY1307" fmla="*/ 399487 h 509406"/>
              <a:gd name="connsiteX1308" fmla="*/ 2130078 w 2377881"/>
              <a:gd name="connsiteY1308" fmla="*/ 401106 h 509406"/>
              <a:gd name="connsiteX1309" fmla="*/ 2134555 w 2377881"/>
              <a:gd name="connsiteY1309" fmla="*/ 397867 h 509406"/>
              <a:gd name="connsiteX1310" fmla="*/ 2139413 w 2377881"/>
              <a:gd name="connsiteY1310" fmla="*/ 396153 h 509406"/>
              <a:gd name="connsiteX1311" fmla="*/ 2296004 w 2377881"/>
              <a:gd name="connsiteY1311" fmla="*/ 394915 h 509406"/>
              <a:gd name="connsiteX1312" fmla="*/ 2297147 w 2377881"/>
              <a:gd name="connsiteY1312" fmla="*/ 398821 h 509406"/>
              <a:gd name="connsiteX1313" fmla="*/ 2296194 w 2377881"/>
              <a:gd name="connsiteY1313" fmla="*/ 407107 h 509406"/>
              <a:gd name="connsiteX1314" fmla="*/ 2291050 w 2377881"/>
              <a:gd name="connsiteY1314" fmla="*/ 404155 h 509406"/>
              <a:gd name="connsiteX1315" fmla="*/ 2291241 w 2377881"/>
              <a:gd name="connsiteY1315" fmla="*/ 396820 h 509406"/>
              <a:gd name="connsiteX1316" fmla="*/ 2296004 w 2377881"/>
              <a:gd name="connsiteY1316" fmla="*/ 394915 h 509406"/>
              <a:gd name="connsiteX1317" fmla="*/ 2343629 w 2377881"/>
              <a:gd name="connsiteY1317" fmla="*/ 394534 h 509406"/>
              <a:gd name="connsiteX1318" fmla="*/ 2350106 w 2377881"/>
              <a:gd name="connsiteY1318" fmla="*/ 398725 h 509406"/>
              <a:gd name="connsiteX1319" fmla="*/ 2345439 w 2377881"/>
              <a:gd name="connsiteY1319" fmla="*/ 397868 h 509406"/>
              <a:gd name="connsiteX1320" fmla="*/ 2331247 w 2377881"/>
              <a:gd name="connsiteY1320" fmla="*/ 399106 h 509406"/>
              <a:gd name="connsiteX1321" fmla="*/ 2331628 w 2377881"/>
              <a:gd name="connsiteY1321" fmla="*/ 396344 h 509406"/>
              <a:gd name="connsiteX1322" fmla="*/ 2343629 w 2377881"/>
              <a:gd name="connsiteY1322" fmla="*/ 394534 h 509406"/>
              <a:gd name="connsiteX1323" fmla="*/ 2354106 w 2377881"/>
              <a:gd name="connsiteY1323" fmla="*/ 393963 h 509406"/>
              <a:gd name="connsiteX1324" fmla="*/ 2367822 w 2377881"/>
              <a:gd name="connsiteY1324" fmla="*/ 395868 h 509406"/>
              <a:gd name="connsiteX1325" fmla="*/ 2360869 w 2377881"/>
              <a:gd name="connsiteY1325" fmla="*/ 397963 h 509406"/>
              <a:gd name="connsiteX1326" fmla="*/ 2356392 w 2377881"/>
              <a:gd name="connsiteY1326" fmla="*/ 396915 h 509406"/>
              <a:gd name="connsiteX1327" fmla="*/ 2355154 w 2377881"/>
              <a:gd name="connsiteY1327" fmla="*/ 396630 h 509406"/>
              <a:gd name="connsiteX1328" fmla="*/ 2354106 w 2377881"/>
              <a:gd name="connsiteY1328" fmla="*/ 393963 h 509406"/>
              <a:gd name="connsiteX1329" fmla="*/ 1777726 w 2377881"/>
              <a:gd name="connsiteY1329" fmla="*/ 391653 h 509406"/>
              <a:gd name="connsiteX1330" fmla="*/ 1779177 w 2377881"/>
              <a:gd name="connsiteY1330" fmla="*/ 393105 h 509406"/>
              <a:gd name="connsiteX1331" fmla="*/ 1777938 w 2377881"/>
              <a:gd name="connsiteY1331" fmla="*/ 396133 h 509406"/>
              <a:gd name="connsiteX1332" fmla="*/ 489587 w 2377881"/>
              <a:gd name="connsiteY1332" fmla="*/ 390819 h 509406"/>
              <a:gd name="connsiteX1333" fmla="*/ 487206 w 2377881"/>
              <a:gd name="connsiteY1333" fmla="*/ 393486 h 509406"/>
              <a:gd name="connsiteX1334" fmla="*/ 488158 w 2377881"/>
              <a:gd name="connsiteY1334" fmla="*/ 397201 h 509406"/>
              <a:gd name="connsiteX1335" fmla="*/ 487111 w 2377881"/>
              <a:gd name="connsiteY1335" fmla="*/ 397486 h 509406"/>
              <a:gd name="connsiteX1336" fmla="*/ 496636 w 2377881"/>
              <a:gd name="connsiteY1336" fmla="*/ 400058 h 509406"/>
              <a:gd name="connsiteX1337" fmla="*/ 493969 w 2377881"/>
              <a:gd name="connsiteY1337" fmla="*/ 394343 h 509406"/>
              <a:gd name="connsiteX1338" fmla="*/ 492159 w 2377881"/>
              <a:gd name="connsiteY1338" fmla="*/ 392248 h 509406"/>
              <a:gd name="connsiteX1339" fmla="*/ 489587 w 2377881"/>
              <a:gd name="connsiteY1339" fmla="*/ 390819 h 509406"/>
              <a:gd name="connsiteX1340" fmla="*/ 1673069 w 2377881"/>
              <a:gd name="connsiteY1340" fmla="*/ 390152 h 509406"/>
              <a:gd name="connsiteX1341" fmla="*/ 1678688 w 2377881"/>
              <a:gd name="connsiteY1341" fmla="*/ 399010 h 509406"/>
              <a:gd name="connsiteX1342" fmla="*/ 1678308 w 2377881"/>
              <a:gd name="connsiteY1342" fmla="*/ 398153 h 509406"/>
              <a:gd name="connsiteX1343" fmla="*/ 1672783 w 2377881"/>
              <a:gd name="connsiteY1343" fmla="*/ 395867 h 509406"/>
              <a:gd name="connsiteX1344" fmla="*/ 1670306 w 2377881"/>
              <a:gd name="connsiteY1344" fmla="*/ 397486 h 509406"/>
              <a:gd name="connsiteX1345" fmla="*/ 1672212 w 2377881"/>
              <a:gd name="connsiteY1345" fmla="*/ 402535 h 509406"/>
              <a:gd name="connsiteX1346" fmla="*/ 1669354 w 2377881"/>
              <a:gd name="connsiteY1346" fmla="*/ 403201 h 509406"/>
              <a:gd name="connsiteX1347" fmla="*/ 1668021 w 2377881"/>
              <a:gd name="connsiteY1347" fmla="*/ 402439 h 509406"/>
              <a:gd name="connsiteX1348" fmla="*/ 1664687 w 2377881"/>
              <a:gd name="connsiteY1348" fmla="*/ 400534 h 509406"/>
              <a:gd name="connsiteX1349" fmla="*/ 1666115 w 2377881"/>
              <a:gd name="connsiteY1349" fmla="*/ 392438 h 509406"/>
              <a:gd name="connsiteX1350" fmla="*/ 1673069 w 2377881"/>
              <a:gd name="connsiteY1350" fmla="*/ 390152 h 509406"/>
              <a:gd name="connsiteX1351" fmla="*/ 2087215 w 2377881"/>
              <a:gd name="connsiteY1351" fmla="*/ 389581 h 509406"/>
              <a:gd name="connsiteX1352" fmla="*/ 2100074 w 2377881"/>
              <a:gd name="connsiteY1352" fmla="*/ 392343 h 509406"/>
              <a:gd name="connsiteX1353" fmla="*/ 2101884 w 2377881"/>
              <a:gd name="connsiteY1353" fmla="*/ 394534 h 509406"/>
              <a:gd name="connsiteX1354" fmla="*/ 2092073 w 2377881"/>
              <a:gd name="connsiteY1354" fmla="*/ 393296 h 509406"/>
              <a:gd name="connsiteX1355" fmla="*/ 2087215 w 2377881"/>
              <a:gd name="connsiteY1355" fmla="*/ 389581 h 509406"/>
              <a:gd name="connsiteX1356" fmla="*/ 462822 w 2377881"/>
              <a:gd name="connsiteY1356" fmla="*/ 389295 h 509406"/>
              <a:gd name="connsiteX1357" fmla="*/ 459202 w 2377881"/>
              <a:gd name="connsiteY1357" fmla="*/ 390152 h 509406"/>
              <a:gd name="connsiteX1358" fmla="*/ 461393 w 2377881"/>
              <a:gd name="connsiteY1358" fmla="*/ 398439 h 509406"/>
              <a:gd name="connsiteX1359" fmla="*/ 456154 w 2377881"/>
              <a:gd name="connsiteY1359" fmla="*/ 400249 h 509406"/>
              <a:gd name="connsiteX1360" fmla="*/ 454726 w 2377881"/>
              <a:gd name="connsiteY1360" fmla="*/ 400725 h 509406"/>
              <a:gd name="connsiteX1361" fmla="*/ 454821 w 2377881"/>
              <a:gd name="connsiteY1361" fmla="*/ 404059 h 509406"/>
              <a:gd name="connsiteX1362" fmla="*/ 463393 w 2377881"/>
              <a:gd name="connsiteY1362" fmla="*/ 403963 h 509406"/>
              <a:gd name="connsiteX1363" fmla="*/ 467394 w 2377881"/>
              <a:gd name="connsiteY1363" fmla="*/ 403582 h 509406"/>
              <a:gd name="connsiteX1364" fmla="*/ 472347 w 2377881"/>
              <a:gd name="connsiteY1364" fmla="*/ 402916 h 509406"/>
              <a:gd name="connsiteX1365" fmla="*/ 473966 w 2377881"/>
              <a:gd name="connsiteY1365" fmla="*/ 402058 h 509406"/>
              <a:gd name="connsiteX1366" fmla="*/ 473871 w 2377881"/>
              <a:gd name="connsiteY1366" fmla="*/ 400153 h 509406"/>
              <a:gd name="connsiteX1367" fmla="*/ 470633 w 2377881"/>
              <a:gd name="connsiteY1367" fmla="*/ 398629 h 509406"/>
              <a:gd name="connsiteX1368" fmla="*/ 467203 w 2377881"/>
              <a:gd name="connsiteY1368" fmla="*/ 391771 h 509406"/>
              <a:gd name="connsiteX1369" fmla="*/ 464060 w 2377881"/>
              <a:gd name="connsiteY1369" fmla="*/ 389962 h 509406"/>
              <a:gd name="connsiteX1370" fmla="*/ 1095568 w 2377881"/>
              <a:gd name="connsiteY1370" fmla="*/ 388533 h 509406"/>
              <a:gd name="connsiteX1371" fmla="*/ 1101093 w 2377881"/>
              <a:gd name="connsiteY1371" fmla="*/ 395010 h 509406"/>
              <a:gd name="connsiteX1372" fmla="*/ 1099092 w 2377881"/>
              <a:gd name="connsiteY1372" fmla="*/ 393867 h 509406"/>
              <a:gd name="connsiteX1373" fmla="*/ 1088234 w 2377881"/>
              <a:gd name="connsiteY1373" fmla="*/ 391486 h 509406"/>
              <a:gd name="connsiteX1374" fmla="*/ 1091568 w 2377881"/>
              <a:gd name="connsiteY1374" fmla="*/ 388724 h 509406"/>
              <a:gd name="connsiteX1375" fmla="*/ 1093568 w 2377881"/>
              <a:gd name="connsiteY1375" fmla="*/ 388628 h 509406"/>
              <a:gd name="connsiteX1376" fmla="*/ 1774129 w 2377881"/>
              <a:gd name="connsiteY1376" fmla="*/ 388057 h 509406"/>
              <a:gd name="connsiteX1377" fmla="*/ 1777725 w 2377881"/>
              <a:gd name="connsiteY1377" fmla="*/ 391641 h 509406"/>
              <a:gd name="connsiteX1378" fmla="*/ 1777726 w 2377881"/>
              <a:gd name="connsiteY1378" fmla="*/ 391653 h 509406"/>
              <a:gd name="connsiteX1379" fmla="*/ 1777653 w 2377881"/>
              <a:gd name="connsiteY1379" fmla="*/ 391581 h 509406"/>
              <a:gd name="connsiteX1380" fmla="*/ 10385 w 2377881"/>
              <a:gd name="connsiteY1380" fmla="*/ 383675 h 509406"/>
              <a:gd name="connsiteX1381" fmla="*/ 18577 w 2377881"/>
              <a:gd name="connsiteY1381" fmla="*/ 384247 h 509406"/>
              <a:gd name="connsiteX1382" fmla="*/ 19624 w 2377881"/>
              <a:gd name="connsiteY1382" fmla="*/ 385104 h 509406"/>
              <a:gd name="connsiteX1383" fmla="*/ 18005 w 2377881"/>
              <a:gd name="connsiteY1383" fmla="*/ 387104 h 509406"/>
              <a:gd name="connsiteX1384" fmla="*/ 16767 w 2377881"/>
              <a:gd name="connsiteY1384" fmla="*/ 386914 h 509406"/>
              <a:gd name="connsiteX1385" fmla="*/ 12576 w 2377881"/>
              <a:gd name="connsiteY1385" fmla="*/ 389105 h 509406"/>
              <a:gd name="connsiteX1386" fmla="*/ 12004 w 2377881"/>
              <a:gd name="connsiteY1386" fmla="*/ 391867 h 509406"/>
              <a:gd name="connsiteX1387" fmla="*/ 2574 w 2377881"/>
              <a:gd name="connsiteY1387" fmla="*/ 393867 h 509406"/>
              <a:gd name="connsiteX1388" fmla="*/ 2479 w 2377881"/>
              <a:gd name="connsiteY1388" fmla="*/ 393296 h 509406"/>
              <a:gd name="connsiteX1389" fmla="*/ 2955 w 2377881"/>
              <a:gd name="connsiteY1389" fmla="*/ 391486 h 509406"/>
              <a:gd name="connsiteX1390" fmla="*/ 10385 w 2377881"/>
              <a:gd name="connsiteY1390" fmla="*/ 383675 h 509406"/>
              <a:gd name="connsiteX1391" fmla="*/ 675896 w 2377881"/>
              <a:gd name="connsiteY1391" fmla="*/ 378627 h 509406"/>
              <a:gd name="connsiteX1392" fmla="*/ 673039 w 2377881"/>
              <a:gd name="connsiteY1392" fmla="*/ 379484 h 509406"/>
              <a:gd name="connsiteX1393" fmla="*/ 670372 w 2377881"/>
              <a:gd name="connsiteY1393" fmla="*/ 386818 h 509406"/>
              <a:gd name="connsiteX1394" fmla="*/ 669991 w 2377881"/>
              <a:gd name="connsiteY1394" fmla="*/ 388057 h 509406"/>
              <a:gd name="connsiteX1395" fmla="*/ 671324 w 2377881"/>
              <a:gd name="connsiteY1395" fmla="*/ 390533 h 509406"/>
              <a:gd name="connsiteX1396" fmla="*/ 672182 w 2377881"/>
              <a:gd name="connsiteY1396" fmla="*/ 390819 h 509406"/>
              <a:gd name="connsiteX1397" fmla="*/ 677516 w 2377881"/>
              <a:gd name="connsiteY1397" fmla="*/ 384723 h 509406"/>
              <a:gd name="connsiteX1398" fmla="*/ 680564 w 2377881"/>
              <a:gd name="connsiteY1398" fmla="*/ 384532 h 509406"/>
              <a:gd name="connsiteX1399" fmla="*/ 684469 w 2377881"/>
              <a:gd name="connsiteY1399" fmla="*/ 385009 h 509406"/>
              <a:gd name="connsiteX1400" fmla="*/ 683231 w 2377881"/>
              <a:gd name="connsiteY1400" fmla="*/ 383485 h 509406"/>
              <a:gd name="connsiteX1401" fmla="*/ 682278 w 2377881"/>
              <a:gd name="connsiteY1401" fmla="*/ 380056 h 509406"/>
              <a:gd name="connsiteX1402" fmla="*/ 675896 w 2377881"/>
              <a:gd name="connsiteY1402" fmla="*/ 378627 h 509406"/>
              <a:gd name="connsiteX1403" fmla="*/ 1291116 w 2377881"/>
              <a:gd name="connsiteY1403" fmla="*/ 374912 h 509406"/>
              <a:gd name="connsiteX1404" fmla="*/ 1288068 w 2377881"/>
              <a:gd name="connsiteY1404" fmla="*/ 387009 h 509406"/>
              <a:gd name="connsiteX1405" fmla="*/ 1283020 w 2377881"/>
              <a:gd name="connsiteY1405" fmla="*/ 386438 h 509406"/>
              <a:gd name="connsiteX1406" fmla="*/ 1281115 w 2377881"/>
              <a:gd name="connsiteY1406" fmla="*/ 385390 h 509406"/>
              <a:gd name="connsiteX1407" fmla="*/ 1281877 w 2377881"/>
              <a:gd name="connsiteY1407" fmla="*/ 382723 h 509406"/>
              <a:gd name="connsiteX1408" fmla="*/ 1286259 w 2377881"/>
              <a:gd name="connsiteY1408" fmla="*/ 375579 h 509406"/>
              <a:gd name="connsiteX1409" fmla="*/ 1285973 w 2377881"/>
              <a:gd name="connsiteY1409" fmla="*/ 375389 h 509406"/>
              <a:gd name="connsiteX1410" fmla="*/ 1291116 w 2377881"/>
              <a:gd name="connsiteY1410" fmla="*/ 374912 h 509406"/>
              <a:gd name="connsiteX1411" fmla="*/ 727141 w 2377881"/>
              <a:gd name="connsiteY1411" fmla="*/ 374245 h 509406"/>
              <a:gd name="connsiteX1412" fmla="*/ 732570 w 2377881"/>
              <a:gd name="connsiteY1412" fmla="*/ 388342 h 509406"/>
              <a:gd name="connsiteX1413" fmla="*/ 739714 w 2377881"/>
              <a:gd name="connsiteY1413" fmla="*/ 395105 h 509406"/>
              <a:gd name="connsiteX1414" fmla="*/ 743048 w 2377881"/>
              <a:gd name="connsiteY1414" fmla="*/ 394819 h 509406"/>
              <a:gd name="connsiteX1415" fmla="*/ 743619 w 2377881"/>
              <a:gd name="connsiteY1415" fmla="*/ 394724 h 509406"/>
              <a:gd name="connsiteX1416" fmla="*/ 741619 w 2377881"/>
              <a:gd name="connsiteY1416" fmla="*/ 391295 h 509406"/>
              <a:gd name="connsiteX1417" fmla="*/ 741047 w 2377881"/>
              <a:gd name="connsiteY1417" fmla="*/ 390628 h 509406"/>
              <a:gd name="connsiteX1418" fmla="*/ 740285 w 2377881"/>
              <a:gd name="connsiteY1418" fmla="*/ 389771 h 509406"/>
              <a:gd name="connsiteX1419" fmla="*/ 742952 w 2377881"/>
              <a:gd name="connsiteY1419" fmla="*/ 387009 h 509406"/>
              <a:gd name="connsiteX1420" fmla="*/ 744286 w 2377881"/>
              <a:gd name="connsiteY1420" fmla="*/ 387390 h 509406"/>
              <a:gd name="connsiteX1421" fmla="*/ 746953 w 2377881"/>
              <a:gd name="connsiteY1421" fmla="*/ 389485 h 509406"/>
              <a:gd name="connsiteX1422" fmla="*/ 747429 w 2377881"/>
              <a:gd name="connsiteY1422" fmla="*/ 391676 h 509406"/>
              <a:gd name="connsiteX1423" fmla="*/ 751906 w 2377881"/>
              <a:gd name="connsiteY1423" fmla="*/ 390819 h 509406"/>
              <a:gd name="connsiteX1424" fmla="*/ 751049 w 2377881"/>
              <a:gd name="connsiteY1424" fmla="*/ 384532 h 509406"/>
              <a:gd name="connsiteX1425" fmla="*/ 749715 w 2377881"/>
              <a:gd name="connsiteY1425" fmla="*/ 383389 h 509406"/>
              <a:gd name="connsiteX1426" fmla="*/ 745524 w 2377881"/>
              <a:gd name="connsiteY1426" fmla="*/ 382723 h 509406"/>
              <a:gd name="connsiteX1427" fmla="*/ 740571 w 2377881"/>
              <a:gd name="connsiteY1427" fmla="*/ 383389 h 509406"/>
              <a:gd name="connsiteX1428" fmla="*/ 741714 w 2377881"/>
              <a:gd name="connsiteY1428" fmla="*/ 378436 h 509406"/>
              <a:gd name="connsiteX1429" fmla="*/ 738285 w 2377881"/>
              <a:gd name="connsiteY1429" fmla="*/ 376246 h 509406"/>
              <a:gd name="connsiteX1430" fmla="*/ 737237 w 2377881"/>
              <a:gd name="connsiteY1430" fmla="*/ 376817 h 509406"/>
              <a:gd name="connsiteX1431" fmla="*/ 731617 w 2377881"/>
              <a:gd name="connsiteY1431" fmla="*/ 375007 h 509406"/>
              <a:gd name="connsiteX1432" fmla="*/ 727522 w 2377881"/>
              <a:gd name="connsiteY1432" fmla="*/ 374245 h 509406"/>
              <a:gd name="connsiteX1433" fmla="*/ 477659 w 2377881"/>
              <a:gd name="connsiteY1433" fmla="*/ 372641 h 509406"/>
              <a:gd name="connsiteX1434" fmla="*/ 477586 w 2377881"/>
              <a:gd name="connsiteY1434" fmla="*/ 373769 h 509406"/>
              <a:gd name="connsiteX1435" fmla="*/ 476537 w 2377881"/>
              <a:gd name="connsiteY1435" fmla="*/ 372797 h 509406"/>
              <a:gd name="connsiteX1436" fmla="*/ 752192 w 2377881"/>
              <a:gd name="connsiteY1436" fmla="*/ 371102 h 509406"/>
              <a:gd name="connsiteX1437" fmla="*/ 748762 w 2377881"/>
              <a:gd name="connsiteY1437" fmla="*/ 371864 h 509406"/>
              <a:gd name="connsiteX1438" fmla="*/ 748572 w 2377881"/>
              <a:gd name="connsiteY1438" fmla="*/ 375769 h 509406"/>
              <a:gd name="connsiteX1439" fmla="*/ 752573 w 2377881"/>
              <a:gd name="connsiteY1439" fmla="*/ 379675 h 509406"/>
              <a:gd name="connsiteX1440" fmla="*/ 752953 w 2377881"/>
              <a:gd name="connsiteY1440" fmla="*/ 381389 h 509406"/>
              <a:gd name="connsiteX1441" fmla="*/ 757525 w 2377881"/>
              <a:gd name="connsiteY1441" fmla="*/ 381484 h 509406"/>
              <a:gd name="connsiteX1442" fmla="*/ 756764 w 2377881"/>
              <a:gd name="connsiteY1442" fmla="*/ 380722 h 509406"/>
              <a:gd name="connsiteX1443" fmla="*/ 756764 w 2377881"/>
              <a:gd name="connsiteY1443" fmla="*/ 377674 h 509406"/>
              <a:gd name="connsiteX1444" fmla="*/ 760097 w 2377881"/>
              <a:gd name="connsiteY1444" fmla="*/ 374626 h 509406"/>
              <a:gd name="connsiteX1445" fmla="*/ 760669 w 2377881"/>
              <a:gd name="connsiteY1445" fmla="*/ 373293 h 509406"/>
              <a:gd name="connsiteX1446" fmla="*/ 752192 w 2377881"/>
              <a:gd name="connsiteY1446" fmla="*/ 371102 h 509406"/>
              <a:gd name="connsiteX1447" fmla="*/ 1721462 w 2377881"/>
              <a:gd name="connsiteY1447" fmla="*/ 370503 h 509406"/>
              <a:gd name="connsiteX1448" fmla="*/ 1723742 w 2377881"/>
              <a:gd name="connsiteY1448" fmla="*/ 370912 h 509406"/>
              <a:gd name="connsiteX1449" fmla="*/ 1721456 w 2377881"/>
              <a:gd name="connsiteY1449" fmla="*/ 370721 h 509406"/>
              <a:gd name="connsiteX1450" fmla="*/ 1505429 w 2377881"/>
              <a:gd name="connsiteY1450" fmla="*/ 370055 h 509406"/>
              <a:gd name="connsiteX1451" fmla="*/ 1504381 w 2377881"/>
              <a:gd name="connsiteY1451" fmla="*/ 379770 h 509406"/>
              <a:gd name="connsiteX1452" fmla="*/ 1500857 w 2377881"/>
              <a:gd name="connsiteY1452" fmla="*/ 378723 h 509406"/>
              <a:gd name="connsiteX1453" fmla="*/ 1505429 w 2377881"/>
              <a:gd name="connsiteY1453" fmla="*/ 370055 h 509406"/>
              <a:gd name="connsiteX1454" fmla="*/ 1534290 w 2377881"/>
              <a:gd name="connsiteY1454" fmla="*/ 369864 h 509406"/>
              <a:gd name="connsiteX1455" fmla="*/ 1536099 w 2377881"/>
              <a:gd name="connsiteY1455" fmla="*/ 371959 h 509406"/>
              <a:gd name="connsiteX1456" fmla="*/ 1535242 w 2377881"/>
              <a:gd name="connsiteY1456" fmla="*/ 373579 h 509406"/>
              <a:gd name="connsiteX1457" fmla="*/ 1528098 w 2377881"/>
              <a:gd name="connsiteY1457" fmla="*/ 379294 h 509406"/>
              <a:gd name="connsiteX1458" fmla="*/ 1523622 w 2377881"/>
              <a:gd name="connsiteY1458" fmla="*/ 380151 h 509406"/>
              <a:gd name="connsiteX1459" fmla="*/ 1519716 w 2377881"/>
              <a:gd name="connsiteY1459" fmla="*/ 380151 h 509406"/>
              <a:gd name="connsiteX1460" fmla="*/ 1519336 w 2377881"/>
              <a:gd name="connsiteY1460" fmla="*/ 373102 h 509406"/>
              <a:gd name="connsiteX1461" fmla="*/ 1525146 w 2377881"/>
              <a:gd name="connsiteY1461" fmla="*/ 370912 h 509406"/>
              <a:gd name="connsiteX1462" fmla="*/ 1528384 w 2377881"/>
              <a:gd name="connsiteY1462" fmla="*/ 370721 h 509406"/>
              <a:gd name="connsiteX1463" fmla="*/ 1534290 w 2377881"/>
              <a:gd name="connsiteY1463" fmla="*/ 369864 h 509406"/>
              <a:gd name="connsiteX1464" fmla="*/ 471490 w 2377881"/>
              <a:gd name="connsiteY1464" fmla="*/ 369578 h 509406"/>
              <a:gd name="connsiteX1465" fmla="*/ 473681 w 2377881"/>
              <a:gd name="connsiteY1465" fmla="*/ 370150 h 509406"/>
              <a:gd name="connsiteX1466" fmla="*/ 476537 w 2377881"/>
              <a:gd name="connsiteY1466" fmla="*/ 372797 h 509406"/>
              <a:gd name="connsiteX1467" fmla="*/ 470918 w 2377881"/>
              <a:gd name="connsiteY1467" fmla="*/ 373579 h 509406"/>
              <a:gd name="connsiteX1468" fmla="*/ 469299 w 2377881"/>
              <a:gd name="connsiteY1468" fmla="*/ 371388 h 509406"/>
              <a:gd name="connsiteX1469" fmla="*/ 471490 w 2377881"/>
              <a:gd name="connsiteY1469" fmla="*/ 369578 h 509406"/>
              <a:gd name="connsiteX1470" fmla="*/ 1136335 w 2377881"/>
              <a:gd name="connsiteY1470" fmla="*/ 369197 h 509406"/>
              <a:gd name="connsiteX1471" fmla="*/ 1134430 w 2377881"/>
              <a:gd name="connsiteY1471" fmla="*/ 372912 h 509406"/>
              <a:gd name="connsiteX1472" fmla="*/ 1139573 w 2377881"/>
              <a:gd name="connsiteY1472" fmla="*/ 375198 h 509406"/>
              <a:gd name="connsiteX1473" fmla="*/ 1140621 w 2377881"/>
              <a:gd name="connsiteY1473" fmla="*/ 372626 h 509406"/>
              <a:gd name="connsiteX1474" fmla="*/ 1136335 w 2377881"/>
              <a:gd name="connsiteY1474" fmla="*/ 369197 h 509406"/>
              <a:gd name="connsiteX1475" fmla="*/ 28196 w 2377881"/>
              <a:gd name="connsiteY1475" fmla="*/ 365578 h 509406"/>
              <a:gd name="connsiteX1476" fmla="*/ 34197 w 2377881"/>
              <a:gd name="connsiteY1476" fmla="*/ 366054 h 509406"/>
              <a:gd name="connsiteX1477" fmla="*/ 34483 w 2377881"/>
              <a:gd name="connsiteY1477" fmla="*/ 365673 h 509406"/>
              <a:gd name="connsiteX1478" fmla="*/ 37054 w 2377881"/>
              <a:gd name="connsiteY1478" fmla="*/ 369578 h 509406"/>
              <a:gd name="connsiteX1479" fmla="*/ 36293 w 2377881"/>
              <a:gd name="connsiteY1479" fmla="*/ 369578 h 509406"/>
              <a:gd name="connsiteX1480" fmla="*/ 30387 w 2377881"/>
              <a:gd name="connsiteY1480" fmla="*/ 369769 h 509406"/>
              <a:gd name="connsiteX1481" fmla="*/ 31911 w 2377881"/>
              <a:gd name="connsiteY1481" fmla="*/ 372436 h 509406"/>
              <a:gd name="connsiteX1482" fmla="*/ 25815 w 2377881"/>
              <a:gd name="connsiteY1482" fmla="*/ 367102 h 509406"/>
              <a:gd name="connsiteX1483" fmla="*/ 26101 w 2377881"/>
              <a:gd name="connsiteY1483" fmla="*/ 366245 h 509406"/>
              <a:gd name="connsiteX1484" fmla="*/ 28196 w 2377881"/>
              <a:gd name="connsiteY1484" fmla="*/ 365578 h 509406"/>
              <a:gd name="connsiteX1485" fmla="*/ 1682308 w 2377881"/>
              <a:gd name="connsiteY1485" fmla="*/ 364530 h 509406"/>
              <a:gd name="connsiteX1486" fmla="*/ 1683355 w 2377881"/>
              <a:gd name="connsiteY1486" fmla="*/ 365101 h 509406"/>
              <a:gd name="connsiteX1487" fmla="*/ 1690214 w 2377881"/>
              <a:gd name="connsiteY1487" fmla="*/ 373483 h 509406"/>
              <a:gd name="connsiteX1488" fmla="*/ 1682308 w 2377881"/>
              <a:gd name="connsiteY1488" fmla="*/ 364530 h 509406"/>
              <a:gd name="connsiteX1489" fmla="*/ 1902717 w 2377881"/>
              <a:gd name="connsiteY1489" fmla="*/ 363578 h 509406"/>
              <a:gd name="connsiteX1490" fmla="*/ 1916909 w 2377881"/>
              <a:gd name="connsiteY1490" fmla="*/ 367388 h 509406"/>
              <a:gd name="connsiteX1491" fmla="*/ 1904812 w 2377881"/>
              <a:gd name="connsiteY1491" fmla="*/ 366150 h 509406"/>
              <a:gd name="connsiteX1492" fmla="*/ 1896145 w 2377881"/>
              <a:gd name="connsiteY1492" fmla="*/ 367102 h 509406"/>
              <a:gd name="connsiteX1493" fmla="*/ 1902717 w 2377881"/>
              <a:gd name="connsiteY1493" fmla="*/ 363578 h 509406"/>
              <a:gd name="connsiteX1494" fmla="*/ 1718503 w 2377881"/>
              <a:gd name="connsiteY1494" fmla="*/ 363292 h 509406"/>
              <a:gd name="connsiteX1495" fmla="*/ 1720313 w 2377881"/>
              <a:gd name="connsiteY1495" fmla="*/ 363673 h 509406"/>
              <a:gd name="connsiteX1496" fmla="*/ 1721551 w 2377881"/>
              <a:gd name="connsiteY1496" fmla="*/ 367197 h 509406"/>
              <a:gd name="connsiteX1497" fmla="*/ 1721462 w 2377881"/>
              <a:gd name="connsiteY1497" fmla="*/ 370503 h 509406"/>
              <a:gd name="connsiteX1498" fmla="*/ 1713645 w 2377881"/>
              <a:gd name="connsiteY1498" fmla="*/ 369102 h 509406"/>
              <a:gd name="connsiteX1499" fmla="*/ 1708502 w 2377881"/>
              <a:gd name="connsiteY1499" fmla="*/ 369769 h 509406"/>
              <a:gd name="connsiteX1500" fmla="*/ 1708883 w 2377881"/>
              <a:gd name="connsiteY1500" fmla="*/ 369388 h 509406"/>
              <a:gd name="connsiteX1501" fmla="*/ 1710502 w 2377881"/>
              <a:gd name="connsiteY1501" fmla="*/ 367483 h 509406"/>
              <a:gd name="connsiteX1502" fmla="*/ 1718503 w 2377881"/>
              <a:gd name="connsiteY1502" fmla="*/ 363292 h 509406"/>
              <a:gd name="connsiteX1503" fmla="*/ 1818230 w 2377881"/>
              <a:gd name="connsiteY1503" fmla="*/ 361863 h 509406"/>
              <a:gd name="connsiteX1504" fmla="*/ 1817563 w 2377881"/>
              <a:gd name="connsiteY1504" fmla="*/ 366530 h 509406"/>
              <a:gd name="connsiteX1505" fmla="*/ 1814896 w 2377881"/>
              <a:gd name="connsiteY1505" fmla="*/ 365864 h 509406"/>
              <a:gd name="connsiteX1506" fmla="*/ 1809181 w 2377881"/>
              <a:gd name="connsiteY1506" fmla="*/ 364244 h 509406"/>
              <a:gd name="connsiteX1507" fmla="*/ 1818230 w 2377881"/>
              <a:gd name="connsiteY1507" fmla="*/ 361863 h 509406"/>
              <a:gd name="connsiteX1508" fmla="*/ 2328865 w 2377881"/>
              <a:gd name="connsiteY1508" fmla="*/ 359196 h 509406"/>
              <a:gd name="connsiteX1509" fmla="*/ 2329246 w 2377881"/>
              <a:gd name="connsiteY1509" fmla="*/ 359291 h 509406"/>
              <a:gd name="connsiteX1510" fmla="*/ 2333913 w 2377881"/>
              <a:gd name="connsiteY1510" fmla="*/ 360720 h 509406"/>
              <a:gd name="connsiteX1511" fmla="*/ 2341915 w 2377881"/>
              <a:gd name="connsiteY1511" fmla="*/ 365292 h 509406"/>
              <a:gd name="connsiteX1512" fmla="*/ 2335533 w 2377881"/>
              <a:gd name="connsiteY1512" fmla="*/ 364911 h 509406"/>
              <a:gd name="connsiteX1513" fmla="*/ 2331913 w 2377881"/>
              <a:gd name="connsiteY1513" fmla="*/ 365292 h 509406"/>
              <a:gd name="connsiteX1514" fmla="*/ 2330866 w 2377881"/>
              <a:gd name="connsiteY1514" fmla="*/ 365482 h 509406"/>
              <a:gd name="connsiteX1515" fmla="*/ 2328961 w 2377881"/>
              <a:gd name="connsiteY1515" fmla="*/ 365768 h 509406"/>
              <a:gd name="connsiteX1516" fmla="*/ 2325150 w 2377881"/>
              <a:gd name="connsiteY1516" fmla="*/ 364340 h 509406"/>
              <a:gd name="connsiteX1517" fmla="*/ 2329056 w 2377881"/>
              <a:gd name="connsiteY1517" fmla="*/ 361768 h 509406"/>
              <a:gd name="connsiteX1518" fmla="*/ 2328865 w 2377881"/>
              <a:gd name="connsiteY1518" fmla="*/ 359196 h 509406"/>
              <a:gd name="connsiteX1519" fmla="*/ 225554 w 2377881"/>
              <a:gd name="connsiteY1519" fmla="*/ 358910 h 509406"/>
              <a:gd name="connsiteX1520" fmla="*/ 219553 w 2377881"/>
              <a:gd name="connsiteY1520" fmla="*/ 364435 h 509406"/>
              <a:gd name="connsiteX1521" fmla="*/ 220411 w 2377881"/>
              <a:gd name="connsiteY1521" fmla="*/ 369578 h 509406"/>
              <a:gd name="connsiteX1522" fmla="*/ 224221 w 2377881"/>
              <a:gd name="connsiteY1522" fmla="*/ 365959 h 509406"/>
              <a:gd name="connsiteX1523" fmla="*/ 227459 w 2377881"/>
              <a:gd name="connsiteY1523" fmla="*/ 361863 h 509406"/>
              <a:gd name="connsiteX1524" fmla="*/ 230317 w 2377881"/>
              <a:gd name="connsiteY1524" fmla="*/ 359005 h 509406"/>
              <a:gd name="connsiteX1525" fmla="*/ 225935 w 2377881"/>
              <a:gd name="connsiteY1525" fmla="*/ 358910 h 509406"/>
              <a:gd name="connsiteX1526" fmla="*/ 1021082 w 2377881"/>
              <a:gd name="connsiteY1526" fmla="*/ 358720 h 509406"/>
              <a:gd name="connsiteX1527" fmla="*/ 1014129 w 2377881"/>
              <a:gd name="connsiteY1527" fmla="*/ 362530 h 509406"/>
              <a:gd name="connsiteX1528" fmla="*/ 1009462 w 2377881"/>
              <a:gd name="connsiteY1528" fmla="*/ 361291 h 509406"/>
              <a:gd name="connsiteX1529" fmla="*/ 1004033 w 2377881"/>
              <a:gd name="connsiteY1529" fmla="*/ 359482 h 509406"/>
              <a:gd name="connsiteX1530" fmla="*/ 1000794 w 2377881"/>
              <a:gd name="connsiteY1530" fmla="*/ 359767 h 509406"/>
              <a:gd name="connsiteX1531" fmla="*/ 1001270 w 2377881"/>
              <a:gd name="connsiteY1531" fmla="*/ 363292 h 509406"/>
              <a:gd name="connsiteX1532" fmla="*/ 1003842 w 2377881"/>
              <a:gd name="connsiteY1532" fmla="*/ 365387 h 509406"/>
              <a:gd name="connsiteX1533" fmla="*/ 1008033 w 2377881"/>
              <a:gd name="connsiteY1533" fmla="*/ 365768 h 509406"/>
              <a:gd name="connsiteX1534" fmla="*/ 1016891 w 2377881"/>
              <a:gd name="connsiteY1534" fmla="*/ 370435 h 509406"/>
              <a:gd name="connsiteX1535" fmla="*/ 1018987 w 2377881"/>
              <a:gd name="connsiteY1535" fmla="*/ 365387 h 509406"/>
              <a:gd name="connsiteX1536" fmla="*/ 1016701 w 2377881"/>
              <a:gd name="connsiteY1536" fmla="*/ 365387 h 509406"/>
              <a:gd name="connsiteX1537" fmla="*/ 1016415 w 2377881"/>
              <a:gd name="connsiteY1537" fmla="*/ 365387 h 509406"/>
              <a:gd name="connsiteX1538" fmla="*/ 1018225 w 2377881"/>
              <a:gd name="connsiteY1538" fmla="*/ 363577 h 509406"/>
              <a:gd name="connsiteX1539" fmla="*/ 1021082 w 2377881"/>
              <a:gd name="connsiteY1539" fmla="*/ 358720 h 509406"/>
              <a:gd name="connsiteX1540" fmla="*/ 2163416 w 2377881"/>
              <a:gd name="connsiteY1540" fmla="*/ 357577 h 509406"/>
              <a:gd name="connsiteX1541" fmla="*/ 2164178 w 2377881"/>
              <a:gd name="connsiteY1541" fmla="*/ 357768 h 509406"/>
              <a:gd name="connsiteX1542" fmla="*/ 2169988 w 2377881"/>
              <a:gd name="connsiteY1542" fmla="*/ 359292 h 509406"/>
              <a:gd name="connsiteX1543" fmla="*/ 2162844 w 2377881"/>
              <a:gd name="connsiteY1543" fmla="*/ 365864 h 509406"/>
              <a:gd name="connsiteX1544" fmla="*/ 2159606 w 2377881"/>
              <a:gd name="connsiteY1544" fmla="*/ 365578 h 509406"/>
              <a:gd name="connsiteX1545" fmla="*/ 2157606 w 2377881"/>
              <a:gd name="connsiteY1545" fmla="*/ 365388 h 509406"/>
              <a:gd name="connsiteX1546" fmla="*/ 2146938 w 2377881"/>
              <a:gd name="connsiteY1546" fmla="*/ 366626 h 509406"/>
              <a:gd name="connsiteX1547" fmla="*/ 2144557 w 2377881"/>
              <a:gd name="connsiteY1547" fmla="*/ 365578 h 509406"/>
              <a:gd name="connsiteX1548" fmla="*/ 2142080 w 2377881"/>
              <a:gd name="connsiteY1548" fmla="*/ 364530 h 509406"/>
              <a:gd name="connsiteX1549" fmla="*/ 2144080 w 2377881"/>
              <a:gd name="connsiteY1549" fmla="*/ 358815 h 509406"/>
              <a:gd name="connsiteX1550" fmla="*/ 2149319 w 2377881"/>
              <a:gd name="connsiteY1550" fmla="*/ 360054 h 509406"/>
              <a:gd name="connsiteX1551" fmla="*/ 2153605 w 2377881"/>
              <a:gd name="connsiteY1551" fmla="*/ 361101 h 509406"/>
              <a:gd name="connsiteX1552" fmla="*/ 2163416 w 2377881"/>
              <a:gd name="connsiteY1552" fmla="*/ 357577 h 509406"/>
              <a:gd name="connsiteX1553" fmla="*/ 1778415 w 2377881"/>
              <a:gd name="connsiteY1553" fmla="*/ 357006 h 509406"/>
              <a:gd name="connsiteX1554" fmla="*/ 1782987 w 2377881"/>
              <a:gd name="connsiteY1554" fmla="*/ 359673 h 509406"/>
              <a:gd name="connsiteX1555" fmla="*/ 1786035 w 2377881"/>
              <a:gd name="connsiteY1555" fmla="*/ 367674 h 509406"/>
              <a:gd name="connsiteX1556" fmla="*/ 1779081 w 2377881"/>
              <a:gd name="connsiteY1556" fmla="*/ 365388 h 509406"/>
              <a:gd name="connsiteX1557" fmla="*/ 1778415 w 2377881"/>
              <a:gd name="connsiteY1557" fmla="*/ 363197 h 509406"/>
              <a:gd name="connsiteX1558" fmla="*/ 1777748 w 2377881"/>
              <a:gd name="connsiteY1558" fmla="*/ 361292 h 509406"/>
              <a:gd name="connsiteX1559" fmla="*/ 1778415 w 2377881"/>
              <a:gd name="connsiteY1559" fmla="*/ 357006 h 509406"/>
              <a:gd name="connsiteX1560" fmla="*/ 2203897 w 2377881"/>
              <a:gd name="connsiteY1560" fmla="*/ 356815 h 509406"/>
              <a:gd name="connsiteX1561" fmla="*/ 2211803 w 2377881"/>
              <a:gd name="connsiteY1561" fmla="*/ 361196 h 509406"/>
              <a:gd name="connsiteX1562" fmla="*/ 2213136 w 2377881"/>
              <a:gd name="connsiteY1562" fmla="*/ 361006 h 509406"/>
              <a:gd name="connsiteX1563" fmla="*/ 2214850 w 2377881"/>
              <a:gd name="connsiteY1563" fmla="*/ 360720 h 509406"/>
              <a:gd name="connsiteX1564" fmla="*/ 2211707 w 2377881"/>
              <a:gd name="connsiteY1564" fmla="*/ 364054 h 509406"/>
              <a:gd name="connsiteX1565" fmla="*/ 2206659 w 2377881"/>
              <a:gd name="connsiteY1565" fmla="*/ 364530 h 509406"/>
              <a:gd name="connsiteX1566" fmla="*/ 2203897 w 2377881"/>
              <a:gd name="connsiteY1566" fmla="*/ 356815 h 509406"/>
              <a:gd name="connsiteX1567" fmla="*/ 143357 w 2377881"/>
              <a:gd name="connsiteY1567" fmla="*/ 356379 h 509406"/>
              <a:gd name="connsiteX1568" fmla="*/ 143830 w 2377881"/>
              <a:gd name="connsiteY1568" fmla="*/ 356529 h 509406"/>
              <a:gd name="connsiteX1569" fmla="*/ 143830 w 2377881"/>
              <a:gd name="connsiteY1569" fmla="*/ 356708 h 509406"/>
              <a:gd name="connsiteX1570" fmla="*/ 2195229 w 2377881"/>
              <a:gd name="connsiteY1570" fmla="*/ 356148 h 509406"/>
              <a:gd name="connsiteX1571" fmla="*/ 2191419 w 2377881"/>
              <a:gd name="connsiteY1571" fmla="*/ 360053 h 509406"/>
              <a:gd name="connsiteX1572" fmla="*/ 2188085 w 2377881"/>
              <a:gd name="connsiteY1572" fmla="*/ 363482 h 509406"/>
              <a:gd name="connsiteX1573" fmla="*/ 2186847 w 2377881"/>
              <a:gd name="connsiteY1573" fmla="*/ 365006 h 509406"/>
              <a:gd name="connsiteX1574" fmla="*/ 2181703 w 2377881"/>
              <a:gd name="connsiteY1574" fmla="*/ 364625 h 509406"/>
              <a:gd name="connsiteX1575" fmla="*/ 2180370 w 2377881"/>
              <a:gd name="connsiteY1575" fmla="*/ 365864 h 509406"/>
              <a:gd name="connsiteX1576" fmla="*/ 2179513 w 2377881"/>
              <a:gd name="connsiteY1576" fmla="*/ 366721 h 509406"/>
              <a:gd name="connsiteX1577" fmla="*/ 2175893 w 2377881"/>
              <a:gd name="connsiteY1577" fmla="*/ 366340 h 509406"/>
              <a:gd name="connsiteX1578" fmla="*/ 2177417 w 2377881"/>
              <a:gd name="connsiteY1578" fmla="*/ 361768 h 509406"/>
              <a:gd name="connsiteX1579" fmla="*/ 2184370 w 2377881"/>
              <a:gd name="connsiteY1579" fmla="*/ 358529 h 509406"/>
              <a:gd name="connsiteX1580" fmla="*/ 2195229 w 2377881"/>
              <a:gd name="connsiteY1580" fmla="*/ 356148 h 509406"/>
              <a:gd name="connsiteX1581" fmla="*/ 2366679 w 2377881"/>
              <a:gd name="connsiteY1581" fmla="*/ 355481 h 509406"/>
              <a:gd name="connsiteX1582" fmla="*/ 2368775 w 2377881"/>
              <a:gd name="connsiteY1582" fmla="*/ 358338 h 509406"/>
              <a:gd name="connsiteX1583" fmla="*/ 2366203 w 2377881"/>
              <a:gd name="connsiteY1583" fmla="*/ 358910 h 509406"/>
              <a:gd name="connsiteX1584" fmla="*/ 2361250 w 2377881"/>
              <a:gd name="connsiteY1584" fmla="*/ 361006 h 509406"/>
              <a:gd name="connsiteX1585" fmla="*/ 2358678 w 2377881"/>
              <a:gd name="connsiteY1585" fmla="*/ 365673 h 509406"/>
              <a:gd name="connsiteX1586" fmla="*/ 2358107 w 2377881"/>
              <a:gd name="connsiteY1586" fmla="*/ 365482 h 509406"/>
              <a:gd name="connsiteX1587" fmla="*/ 2354772 w 2377881"/>
              <a:gd name="connsiteY1587" fmla="*/ 364530 h 509406"/>
              <a:gd name="connsiteX1588" fmla="*/ 2352487 w 2377881"/>
              <a:gd name="connsiteY1588" fmla="*/ 363101 h 509406"/>
              <a:gd name="connsiteX1589" fmla="*/ 2362107 w 2377881"/>
              <a:gd name="connsiteY1589" fmla="*/ 356148 h 509406"/>
              <a:gd name="connsiteX1590" fmla="*/ 2365441 w 2377881"/>
              <a:gd name="connsiteY1590" fmla="*/ 355672 h 509406"/>
              <a:gd name="connsiteX1591" fmla="*/ 1424847 w 2377881"/>
              <a:gd name="connsiteY1591" fmla="*/ 355195 h 509406"/>
              <a:gd name="connsiteX1592" fmla="*/ 1423609 w 2377881"/>
              <a:gd name="connsiteY1592" fmla="*/ 355386 h 509406"/>
              <a:gd name="connsiteX1593" fmla="*/ 1420180 w 2377881"/>
              <a:gd name="connsiteY1593" fmla="*/ 356053 h 509406"/>
              <a:gd name="connsiteX1594" fmla="*/ 1412274 w 2377881"/>
              <a:gd name="connsiteY1594" fmla="*/ 360434 h 509406"/>
              <a:gd name="connsiteX1595" fmla="*/ 1413608 w 2377881"/>
              <a:gd name="connsiteY1595" fmla="*/ 364911 h 509406"/>
              <a:gd name="connsiteX1596" fmla="*/ 1416275 w 2377881"/>
              <a:gd name="connsiteY1596" fmla="*/ 364244 h 509406"/>
              <a:gd name="connsiteX1597" fmla="*/ 1416370 w 2377881"/>
              <a:gd name="connsiteY1597" fmla="*/ 363577 h 509406"/>
              <a:gd name="connsiteX1598" fmla="*/ 1416275 w 2377881"/>
              <a:gd name="connsiteY1598" fmla="*/ 361482 h 509406"/>
              <a:gd name="connsiteX1599" fmla="*/ 1425418 w 2377881"/>
              <a:gd name="connsiteY1599" fmla="*/ 359196 h 509406"/>
              <a:gd name="connsiteX1600" fmla="*/ 1426466 w 2377881"/>
              <a:gd name="connsiteY1600" fmla="*/ 358815 h 509406"/>
              <a:gd name="connsiteX1601" fmla="*/ 1424847 w 2377881"/>
              <a:gd name="connsiteY1601" fmla="*/ 355195 h 509406"/>
              <a:gd name="connsiteX1602" fmla="*/ 1137859 w 2377881"/>
              <a:gd name="connsiteY1602" fmla="*/ 355005 h 509406"/>
              <a:gd name="connsiteX1603" fmla="*/ 1136811 w 2377881"/>
              <a:gd name="connsiteY1603" fmla="*/ 359577 h 509406"/>
              <a:gd name="connsiteX1604" fmla="*/ 1130429 w 2377881"/>
              <a:gd name="connsiteY1604" fmla="*/ 359386 h 509406"/>
              <a:gd name="connsiteX1605" fmla="*/ 1130048 w 2377881"/>
              <a:gd name="connsiteY1605" fmla="*/ 359386 h 509406"/>
              <a:gd name="connsiteX1606" fmla="*/ 1131572 w 2377881"/>
              <a:gd name="connsiteY1606" fmla="*/ 363673 h 509406"/>
              <a:gd name="connsiteX1607" fmla="*/ 1132429 w 2377881"/>
              <a:gd name="connsiteY1607" fmla="*/ 363387 h 509406"/>
              <a:gd name="connsiteX1608" fmla="*/ 1136525 w 2377881"/>
              <a:gd name="connsiteY1608" fmla="*/ 362149 h 509406"/>
              <a:gd name="connsiteX1609" fmla="*/ 1137859 w 2377881"/>
              <a:gd name="connsiteY1609" fmla="*/ 355005 h 509406"/>
              <a:gd name="connsiteX1610" fmla="*/ 98586 w 2377881"/>
              <a:gd name="connsiteY1610" fmla="*/ 354815 h 509406"/>
              <a:gd name="connsiteX1611" fmla="*/ 94205 w 2377881"/>
              <a:gd name="connsiteY1611" fmla="*/ 361196 h 509406"/>
              <a:gd name="connsiteX1612" fmla="*/ 89347 w 2377881"/>
              <a:gd name="connsiteY1612" fmla="*/ 356815 h 509406"/>
              <a:gd name="connsiteX1613" fmla="*/ 98586 w 2377881"/>
              <a:gd name="connsiteY1613" fmla="*/ 354815 h 509406"/>
              <a:gd name="connsiteX1614" fmla="*/ 140020 w 2377881"/>
              <a:gd name="connsiteY1614" fmla="*/ 354052 h 509406"/>
              <a:gd name="connsiteX1615" fmla="*/ 143357 w 2377881"/>
              <a:gd name="connsiteY1615" fmla="*/ 356379 h 509406"/>
              <a:gd name="connsiteX1616" fmla="*/ 141734 w 2377881"/>
              <a:gd name="connsiteY1616" fmla="*/ 355862 h 509406"/>
              <a:gd name="connsiteX1617" fmla="*/ 140115 w 2377881"/>
              <a:gd name="connsiteY1617" fmla="*/ 355767 h 509406"/>
              <a:gd name="connsiteX1618" fmla="*/ 137067 w 2377881"/>
              <a:gd name="connsiteY1618" fmla="*/ 354338 h 509406"/>
              <a:gd name="connsiteX1619" fmla="*/ 137162 w 2377881"/>
              <a:gd name="connsiteY1619" fmla="*/ 354338 h 509406"/>
              <a:gd name="connsiteX1620" fmla="*/ 1752221 w 2377881"/>
              <a:gd name="connsiteY1620" fmla="*/ 353195 h 509406"/>
              <a:gd name="connsiteX1621" fmla="*/ 1745554 w 2377881"/>
              <a:gd name="connsiteY1621" fmla="*/ 353767 h 509406"/>
              <a:gd name="connsiteX1622" fmla="*/ 1742506 w 2377881"/>
              <a:gd name="connsiteY1622" fmla="*/ 354529 h 509406"/>
              <a:gd name="connsiteX1623" fmla="*/ 1739458 w 2377881"/>
              <a:gd name="connsiteY1623" fmla="*/ 361006 h 509406"/>
              <a:gd name="connsiteX1624" fmla="*/ 1746982 w 2377881"/>
              <a:gd name="connsiteY1624" fmla="*/ 364816 h 509406"/>
              <a:gd name="connsiteX1625" fmla="*/ 1754031 w 2377881"/>
              <a:gd name="connsiteY1625" fmla="*/ 357481 h 509406"/>
              <a:gd name="connsiteX1626" fmla="*/ 1754888 w 2377881"/>
              <a:gd name="connsiteY1626" fmla="*/ 358053 h 509406"/>
              <a:gd name="connsiteX1627" fmla="*/ 1760031 w 2377881"/>
              <a:gd name="connsiteY1627" fmla="*/ 358339 h 509406"/>
              <a:gd name="connsiteX1628" fmla="*/ 1757841 w 2377881"/>
              <a:gd name="connsiteY1628" fmla="*/ 354243 h 509406"/>
              <a:gd name="connsiteX1629" fmla="*/ 1752221 w 2377881"/>
              <a:gd name="connsiteY1629" fmla="*/ 353195 h 509406"/>
              <a:gd name="connsiteX1630" fmla="*/ 744762 w 2377881"/>
              <a:gd name="connsiteY1630" fmla="*/ 352148 h 509406"/>
              <a:gd name="connsiteX1631" fmla="*/ 748477 w 2377881"/>
              <a:gd name="connsiteY1631" fmla="*/ 357577 h 509406"/>
              <a:gd name="connsiteX1632" fmla="*/ 743619 w 2377881"/>
              <a:gd name="connsiteY1632" fmla="*/ 357101 h 509406"/>
              <a:gd name="connsiteX1633" fmla="*/ 739714 w 2377881"/>
              <a:gd name="connsiteY1633" fmla="*/ 356720 h 509406"/>
              <a:gd name="connsiteX1634" fmla="*/ 738476 w 2377881"/>
              <a:gd name="connsiteY1634" fmla="*/ 353767 h 509406"/>
              <a:gd name="connsiteX1635" fmla="*/ 741428 w 2377881"/>
              <a:gd name="connsiteY1635" fmla="*/ 353005 h 509406"/>
              <a:gd name="connsiteX1636" fmla="*/ 1479140 w 2377881"/>
              <a:gd name="connsiteY1636" fmla="*/ 351862 h 509406"/>
              <a:gd name="connsiteX1637" fmla="*/ 1477616 w 2377881"/>
              <a:gd name="connsiteY1637" fmla="*/ 353576 h 509406"/>
              <a:gd name="connsiteX1638" fmla="*/ 1464757 w 2377881"/>
              <a:gd name="connsiteY1638" fmla="*/ 357958 h 509406"/>
              <a:gd name="connsiteX1639" fmla="*/ 1460756 w 2377881"/>
              <a:gd name="connsiteY1639" fmla="*/ 355100 h 509406"/>
              <a:gd name="connsiteX1640" fmla="*/ 1458851 w 2377881"/>
              <a:gd name="connsiteY1640" fmla="*/ 356148 h 509406"/>
              <a:gd name="connsiteX1641" fmla="*/ 1458851 w 2377881"/>
              <a:gd name="connsiteY1641" fmla="*/ 358148 h 509406"/>
              <a:gd name="connsiteX1642" fmla="*/ 1471805 w 2377881"/>
              <a:gd name="connsiteY1642" fmla="*/ 360148 h 509406"/>
              <a:gd name="connsiteX1643" fmla="*/ 1475234 w 2377881"/>
              <a:gd name="connsiteY1643" fmla="*/ 358148 h 509406"/>
              <a:gd name="connsiteX1644" fmla="*/ 1479140 w 2377881"/>
              <a:gd name="connsiteY1644" fmla="*/ 351862 h 509406"/>
              <a:gd name="connsiteX1645" fmla="*/ 790482 w 2377881"/>
              <a:gd name="connsiteY1645" fmla="*/ 351005 h 509406"/>
              <a:gd name="connsiteX1646" fmla="*/ 793435 w 2377881"/>
              <a:gd name="connsiteY1646" fmla="*/ 352053 h 509406"/>
              <a:gd name="connsiteX1647" fmla="*/ 792673 w 2377881"/>
              <a:gd name="connsiteY1647" fmla="*/ 354625 h 509406"/>
              <a:gd name="connsiteX1648" fmla="*/ 788292 w 2377881"/>
              <a:gd name="connsiteY1648" fmla="*/ 358244 h 509406"/>
              <a:gd name="connsiteX1649" fmla="*/ 784005 w 2377881"/>
              <a:gd name="connsiteY1649" fmla="*/ 359197 h 509406"/>
              <a:gd name="connsiteX1650" fmla="*/ 780576 w 2377881"/>
              <a:gd name="connsiteY1650" fmla="*/ 358816 h 509406"/>
              <a:gd name="connsiteX1651" fmla="*/ 786386 w 2377881"/>
              <a:gd name="connsiteY1651" fmla="*/ 351862 h 509406"/>
              <a:gd name="connsiteX1652" fmla="*/ 1091472 w 2377881"/>
              <a:gd name="connsiteY1652" fmla="*/ 351004 h 509406"/>
              <a:gd name="connsiteX1653" fmla="*/ 1092520 w 2377881"/>
              <a:gd name="connsiteY1653" fmla="*/ 359863 h 509406"/>
              <a:gd name="connsiteX1654" fmla="*/ 1095473 w 2377881"/>
              <a:gd name="connsiteY1654" fmla="*/ 360339 h 509406"/>
              <a:gd name="connsiteX1655" fmla="*/ 1098997 w 2377881"/>
              <a:gd name="connsiteY1655" fmla="*/ 360815 h 509406"/>
              <a:gd name="connsiteX1656" fmla="*/ 1106236 w 2377881"/>
              <a:gd name="connsiteY1656" fmla="*/ 362625 h 509406"/>
              <a:gd name="connsiteX1657" fmla="*/ 1108617 w 2377881"/>
              <a:gd name="connsiteY1657" fmla="*/ 361291 h 509406"/>
              <a:gd name="connsiteX1658" fmla="*/ 1110046 w 2377881"/>
              <a:gd name="connsiteY1658" fmla="*/ 355576 h 509406"/>
              <a:gd name="connsiteX1659" fmla="*/ 1098806 w 2377881"/>
              <a:gd name="connsiteY1659" fmla="*/ 353386 h 509406"/>
              <a:gd name="connsiteX1660" fmla="*/ 1095092 w 2377881"/>
              <a:gd name="connsiteY1660" fmla="*/ 353862 h 509406"/>
              <a:gd name="connsiteX1661" fmla="*/ 1345694 w 2377881"/>
              <a:gd name="connsiteY1661" fmla="*/ 347004 h 509406"/>
              <a:gd name="connsiteX1662" fmla="*/ 1337693 w 2377881"/>
              <a:gd name="connsiteY1662" fmla="*/ 350242 h 509406"/>
              <a:gd name="connsiteX1663" fmla="*/ 1337408 w 2377881"/>
              <a:gd name="connsiteY1663" fmla="*/ 350338 h 509406"/>
              <a:gd name="connsiteX1664" fmla="*/ 1341979 w 2377881"/>
              <a:gd name="connsiteY1664" fmla="*/ 351100 h 509406"/>
              <a:gd name="connsiteX1665" fmla="*/ 1344075 w 2377881"/>
              <a:gd name="connsiteY1665" fmla="*/ 350909 h 509406"/>
              <a:gd name="connsiteX1666" fmla="*/ 1346075 w 2377881"/>
              <a:gd name="connsiteY1666" fmla="*/ 350719 h 509406"/>
              <a:gd name="connsiteX1667" fmla="*/ 1349790 w 2377881"/>
              <a:gd name="connsiteY1667" fmla="*/ 352147 h 509406"/>
              <a:gd name="connsiteX1668" fmla="*/ 1353219 w 2377881"/>
              <a:gd name="connsiteY1668" fmla="*/ 354624 h 509406"/>
              <a:gd name="connsiteX1669" fmla="*/ 1349504 w 2377881"/>
              <a:gd name="connsiteY1669" fmla="*/ 348433 h 509406"/>
              <a:gd name="connsiteX1670" fmla="*/ 1650875 w 2377881"/>
              <a:gd name="connsiteY1670" fmla="*/ 346051 h 509406"/>
              <a:gd name="connsiteX1671" fmla="*/ 1636969 w 2377881"/>
              <a:gd name="connsiteY1671" fmla="*/ 349861 h 509406"/>
              <a:gd name="connsiteX1672" fmla="*/ 1638969 w 2377881"/>
              <a:gd name="connsiteY1672" fmla="*/ 350909 h 509406"/>
              <a:gd name="connsiteX1673" fmla="*/ 1654304 w 2377881"/>
              <a:gd name="connsiteY1673" fmla="*/ 351195 h 509406"/>
              <a:gd name="connsiteX1674" fmla="*/ 1655066 w 2377881"/>
              <a:gd name="connsiteY1674" fmla="*/ 347575 h 509406"/>
              <a:gd name="connsiteX1675" fmla="*/ 1650875 w 2377881"/>
              <a:gd name="connsiteY1675" fmla="*/ 346051 h 509406"/>
              <a:gd name="connsiteX1676" fmla="*/ 1020403 w 2377881"/>
              <a:gd name="connsiteY1676" fmla="*/ 345629 h 509406"/>
              <a:gd name="connsiteX1677" fmla="*/ 1019844 w 2377881"/>
              <a:gd name="connsiteY1677" fmla="*/ 346242 h 509406"/>
              <a:gd name="connsiteX1678" fmla="*/ 1018225 w 2377881"/>
              <a:gd name="connsiteY1678" fmla="*/ 347480 h 509406"/>
              <a:gd name="connsiteX1679" fmla="*/ 1015367 w 2377881"/>
              <a:gd name="connsiteY1679" fmla="*/ 349766 h 509406"/>
              <a:gd name="connsiteX1680" fmla="*/ 1004985 w 2377881"/>
              <a:gd name="connsiteY1680" fmla="*/ 345766 h 509406"/>
              <a:gd name="connsiteX1681" fmla="*/ 1238252 w 2377881"/>
              <a:gd name="connsiteY1681" fmla="*/ 344623 h 509406"/>
              <a:gd name="connsiteX1682" fmla="*/ 1230823 w 2377881"/>
              <a:gd name="connsiteY1682" fmla="*/ 348814 h 509406"/>
              <a:gd name="connsiteX1683" fmla="*/ 1227870 w 2377881"/>
              <a:gd name="connsiteY1683" fmla="*/ 348528 h 509406"/>
              <a:gd name="connsiteX1684" fmla="*/ 1223965 w 2377881"/>
              <a:gd name="connsiteY1684" fmla="*/ 348147 h 509406"/>
              <a:gd name="connsiteX1685" fmla="*/ 1218535 w 2377881"/>
              <a:gd name="connsiteY1685" fmla="*/ 355481 h 509406"/>
              <a:gd name="connsiteX1686" fmla="*/ 1223203 w 2377881"/>
              <a:gd name="connsiteY1686" fmla="*/ 357386 h 509406"/>
              <a:gd name="connsiteX1687" fmla="*/ 1229299 w 2377881"/>
              <a:gd name="connsiteY1687" fmla="*/ 360053 h 509406"/>
              <a:gd name="connsiteX1688" fmla="*/ 1234061 w 2377881"/>
              <a:gd name="connsiteY1688" fmla="*/ 363387 h 509406"/>
              <a:gd name="connsiteX1689" fmla="*/ 1235776 w 2377881"/>
              <a:gd name="connsiteY1689" fmla="*/ 363482 h 509406"/>
              <a:gd name="connsiteX1690" fmla="*/ 1237109 w 2377881"/>
              <a:gd name="connsiteY1690" fmla="*/ 363577 h 509406"/>
              <a:gd name="connsiteX1691" fmla="*/ 1235204 w 2377881"/>
              <a:gd name="connsiteY1691" fmla="*/ 359291 h 509406"/>
              <a:gd name="connsiteX1692" fmla="*/ 1232823 w 2377881"/>
              <a:gd name="connsiteY1692" fmla="*/ 356719 h 509406"/>
              <a:gd name="connsiteX1693" fmla="*/ 1232537 w 2377881"/>
              <a:gd name="connsiteY1693" fmla="*/ 356434 h 509406"/>
              <a:gd name="connsiteX1694" fmla="*/ 1235109 w 2377881"/>
              <a:gd name="connsiteY1694" fmla="*/ 355386 h 509406"/>
              <a:gd name="connsiteX1695" fmla="*/ 1239776 w 2377881"/>
              <a:gd name="connsiteY1695" fmla="*/ 354433 h 509406"/>
              <a:gd name="connsiteX1696" fmla="*/ 1240919 w 2377881"/>
              <a:gd name="connsiteY1696" fmla="*/ 346337 h 509406"/>
              <a:gd name="connsiteX1697" fmla="*/ 1239109 w 2377881"/>
              <a:gd name="connsiteY1697" fmla="*/ 345194 h 509406"/>
              <a:gd name="connsiteX1698" fmla="*/ 1947988 w 2377881"/>
              <a:gd name="connsiteY1698" fmla="*/ 341213 h 509406"/>
              <a:gd name="connsiteX1699" fmla="*/ 1952437 w 2377881"/>
              <a:gd name="connsiteY1699" fmla="*/ 341860 h 509406"/>
              <a:gd name="connsiteX1700" fmla="*/ 1947960 w 2377881"/>
              <a:gd name="connsiteY1700" fmla="*/ 341384 h 509406"/>
              <a:gd name="connsiteX1701" fmla="*/ 364429 w 2377881"/>
              <a:gd name="connsiteY1701" fmla="*/ 340527 h 509406"/>
              <a:gd name="connsiteX1702" fmla="*/ 361190 w 2377881"/>
              <a:gd name="connsiteY1702" fmla="*/ 341289 h 509406"/>
              <a:gd name="connsiteX1703" fmla="*/ 360524 w 2377881"/>
              <a:gd name="connsiteY1703" fmla="*/ 341956 h 509406"/>
              <a:gd name="connsiteX1704" fmla="*/ 358142 w 2377881"/>
              <a:gd name="connsiteY1704" fmla="*/ 348337 h 509406"/>
              <a:gd name="connsiteX1705" fmla="*/ 352332 w 2377881"/>
              <a:gd name="connsiteY1705" fmla="*/ 347385 h 509406"/>
              <a:gd name="connsiteX1706" fmla="*/ 349951 w 2377881"/>
              <a:gd name="connsiteY1706" fmla="*/ 347004 h 509406"/>
              <a:gd name="connsiteX1707" fmla="*/ 349570 w 2377881"/>
              <a:gd name="connsiteY1707" fmla="*/ 348718 h 509406"/>
              <a:gd name="connsiteX1708" fmla="*/ 358904 w 2377881"/>
              <a:gd name="connsiteY1708" fmla="*/ 352433 h 509406"/>
              <a:gd name="connsiteX1709" fmla="*/ 363191 w 2377881"/>
              <a:gd name="connsiteY1709" fmla="*/ 347861 h 509406"/>
              <a:gd name="connsiteX1710" fmla="*/ 364905 w 2377881"/>
              <a:gd name="connsiteY1710" fmla="*/ 340527 h 509406"/>
              <a:gd name="connsiteX1711" fmla="*/ 1100330 w 2377881"/>
              <a:gd name="connsiteY1711" fmla="*/ 339574 h 509406"/>
              <a:gd name="connsiteX1712" fmla="*/ 1100330 w 2377881"/>
              <a:gd name="connsiteY1712" fmla="*/ 339578 h 509406"/>
              <a:gd name="connsiteX1713" fmla="*/ 1089567 w 2377881"/>
              <a:gd name="connsiteY1713" fmla="*/ 340051 h 509406"/>
              <a:gd name="connsiteX1714" fmla="*/ 1084995 w 2377881"/>
              <a:gd name="connsiteY1714" fmla="*/ 342241 h 509406"/>
              <a:gd name="connsiteX1715" fmla="*/ 1096616 w 2377881"/>
              <a:gd name="connsiteY1715" fmla="*/ 346623 h 509406"/>
              <a:gd name="connsiteX1716" fmla="*/ 1097663 w 2377881"/>
              <a:gd name="connsiteY1716" fmla="*/ 346813 h 509406"/>
              <a:gd name="connsiteX1717" fmla="*/ 1100330 w 2377881"/>
              <a:gd name="connsiteY1717" fmla="*/ 342527 h 509406"/>
              <a:gd name="connsiteX1718" fmla="*/ 1100330 w 2377881"/>
              <a:gd name="connsiteY1718" fmla="*/ 340813 h 509406"/>
              <a:gd name="connsiteX1719" fmla="*/ 1100330 w 2377881"/>
              <a:gd name="connsiteY1719" fmla="*/ 339578 h 509406"/>
              <a:gd name="connsiteX1720" fmla="*/ 1100426 w 2377881"/>
              <a:gd name="connsiteY1720" fmla="*/ 339574 h 509406"/>
              <a:gd name="connsiteX1721" fmla="*/ 1401225 w 2377881"/>
              <a:gd name="connsiteY1721" fmla="*/ 339384 h 509406"/>
              <a:gd name="connsiteX1722" fmla="*/ 1413322 w 2377881"/>
              <a:gd name="connsiteY1722" fmla="*/ 348242 h 509406"/>
              <a:gd name="connsiteX1723" fmla="*/ 1418370 w 2377881"/>
              <a:gd name="connsiteY1723" fmla="*/ 346147 h 509406"/>
              <a:gd name="connsiteX1724" fmla="*/ 1423704 w 2377881"/>
              <a:gd name="connsiteY1724" fmla="*/ 344051 h 509406"/>
              <a:gd name="connsiteX1725" fmla="*/ 1428752 w 2377881"/>
              <a:gd name="connsiteY1725" fmla="*/ 346432 h 509406"/>
              <a:gd name="connsiteX1726" fmla="*/ 1423990 w 2377881"/>
              <a:gd name="connsiteY1726" fmla="*/ 340908 h 509406"/>
              <a:gd name="connsiteX1727" fmla="*/ 1415417 w 2377881"/>
              <a:gd name="connsiteY1727" fmla="*/ 340527 h 509406"/>
              <a:gd name="connsiteX1728" fmla="*/ 1413322 w 2377881"/>
              <a:gd name="connsiteY1728" fmla="*/ 340432 h 509406"/>
              <a:gd name="connsiteX1729" fmla="*/ 1407226 w 2377881"/>
              <a:gd name="connsiteY1729" fmla="*/ 341289 h 509406"/>
              <a:gd name="connsiteX1730" fmla="*/ 1074994 w 2377881"/>
              <a:gd name="connsiteY1730" fmla="*/ 338812 h 509406"/>
              <a:gd name="connsiteX1731" fmla="*/ 1073089 w 2377881"/>
              <a:gd name="connsiteY1731" fmla="*/ 344146 h 509406"/>
              <a:gd name="connsiteX1732" fmla="*/ 1074899 w 2377881"/>
              <a:gd name="connsiteY1732" fmla="*/ 345480 h 509406"/>
              <a:gd name="connsiteX1733" fmla="*/ 1076518 w 2377881"/>
              <a:gd name="connsiteY1733" fmla="*/ 346623 h 509406"/>
              <a:gd name="connsiteX1734" fmla="*/ 1082042 w 2377881"/>
              <a:gd name="connsiteY1734" fmla="*/ 343765 h 509406"/>
              <a:gd name="connsiteX1735" fmla="*/ 1074994 w 2377881"/>
              <a:gd name="connsiteY1735" fmla="*/ 338812 h 509406"/>
              <a:gd name="connsiteX1736" fmla="*/ 1502952 w 2377881"/>
              <a:gd name="connsiteY1736" fmla="*/ 338717 h 509406"/>
              <a:gd name="connsiteX1737" fmla="*/ 1505143 w 2377881"/>
              <a:gd name="connsiteY1737" fmla="*/ 346051 h 509406"/>
              <a:gd name="connsiteX1738" fmla="*/ 1508667 w 2377881"/>
              <a:gd name="connsiteY1738" fmla="*/ 348147 h 509406"/>
              <a:gd name="connsiteX1739" fmla="*/ 1517620 w 2377881"/>
              <a:gd name="connsiteY1739" fmla="*/ 347671 h 509406"/>
              <a:gd name="connsiteX1740" fmla="*/ 1512763 w 2377881"/>
              <a:gd name="connsiteY1740" fmla="*/ 343670 h 509406"/>
              <a:gd name="connsiteX1741" fmla="*/ 1511620 w 2377881"/>
              <a:gd name="connsiteY1741" fmla="*/ 342622 h 509406"/>
              <a:gd name="connsiteX1742" fmla="*/ 1508572 w 2377881"/>
              <a:gd name="connsiteY1742" fmla="*/ 340813 h 509406"/>
              <a:gd name="connsiteX1743" fmla="*/ 1502952 w 2377881"/>
              <a:gd name="connsiteY1743" fmla="*/ 338717 h 509406"/>
              <a:gd name="connsiteX1744" fmla="*/ 938786 w 2377881"/>
              <a:gd name="connsiteY1744" fmla="*/ 338622 h 509406"/>
              <a:gd name="connsiteX1745" fmla="*/ 937929 w 2377881"/>
              <a:gd name="connsiteY1745" fmla="*/ 339384 h 509406"/>
              <a:gd name="connsiteX1746" fmla="*/ 937167 w 2377881"/>
              <a:gd name="connsiteY1746" fmla="*/ 339955 h 509406"/>
              <a:gd name="connsiteX1747" fmla="*/ 929166 w 2377881"/>
              <a:gd name="connsiteY1747" fmla="*/ 339574 h 509406"/>
              <a:gd name="connsiteX1748" fmla="*/ 917926 w 2377881"/>
              <a:gd name="connsiteY1748" fmla="*/ 341194 h 509406"/>
              <a:gd name="connsiteX1749" fmla="*/ 912211 w 2377881"/>
              <a:gd name="connsiteY1749" fmla="*/ 340908 h 509406"/>
              <a:gd name="connsiteX1750" fmla="*/ 911354 w 2377881"/>
              <a:gd name="connsiteY1750" fmla="*/ 344051 h 509406"/>
              <a:gd name="connsiteX1751" fmla="*/ 912497 w 2377881"/>
              <a:gd name="connsiteY1751" fmla="*/ 344337 h 509406"/>
              <a:gd name="connsiteX1752" fmla="*/ 914021 w 2377881"/>
              <a:gd name="connsiteY1752" fmla="*/ 344813 h 509406"/>
              <a:gd name="connsiteX1753" fmla="*/ 924308 w 2377881"/>
              <a:gd name="connsiteY1753" fmla="*/ 343765 h 509406"/>
              <a:gd name="connsiteX1754" fmla="*/ 927642 w 2377881"/>
              <a:gd name="connsiteY1754" fmla="*/ 343384 h 509406"/>
              <a:gd name="connsiteX1755" fmla="*/ 931738 w 2377881"/>
              <a:gd name="connsiteY1755" fmla="*/ 343099 h 509406"/>
              <a:gd name="connsiteX1756" fmla="*/ 940310 w 2377881"/>
              <a:gd name="connsiteY1756" fmla="*/ 339860 h 509406"/>
              <a:gd name="connsiteX1757" fmla="*/ 938786 w 2377881"/>
              <a:gd name="connsiteY1757" fmla="*/ 338622 h 509406"/>
              <a:gd name="connsiteX1758" fmla="*/ 904306 w 2377881"/>
              <a:gd name="connsiteY1758" fmla="*/ 338431 h 509406"/>
              <a:gd name="connsiteX1759" fmla="*/ 902496 w 2377881"/>
              <a:gd name="connsiteY1759" fmla="*/ 339670 h 509406"/>
              <a:gd name="connsiteX1760" fmla="*/ 902020 w 2377881"/>
              <a:gd name="connsiteY1760" fmla="*/ 344908 h 509406"/>
              <a:gd name="connsiteX1761" fmla="*/ 900686 w 2377881"/>
              <a:gd name="connsiteY1761" fmla="*/ 346813 h 509406"/>
              <a:gd name="connsiteX1762" fmla="*/ 899448 w 2377881"/>
              <a:gd name="connsiteY1762" fmla="*/ 348718 h 509406"/>
              <a:gd name="connsiteX1763" fmla="*/ 896758 w 2377881"/>
              <a:gd name="connsiteY1763" fmla="*/ 351226 h 509406"/>
              <a:gd name="connsiteX1764" fmla="*/ 896329 w 2377881"/>
              <a:gd name="connsiteY1764" fmla="*/ 351207 h 509406"/>
              <a:gd name="connsiteX1765" fmla="*/ 895542 w 2377881"/>
              <a:gd name="connsiteY1765" fmla="*/ 350840 h 509406"/>
              <a:gd name="connsiteX1766" fmla="*/ 896043 w 2377881"/>
              <a:gd name="connsiteY1766" fmla="*/ 346039 h 509406"/>
              <a:gd name="connsiteX1767" fmla="*/ 892304 w 2377881"/>
              <a:gd name="connsiteY1767" fmla="*/ 340622 h 509406"/>
              <a:gd name="connsiteX1768" fmla="*/ 888875 w 2377881"/>
              <a:gd name="connsiteY1768" fmla="*/ 340527 h 509406"/>
              <a:gd name="connsiteX1769" fmla="*/ 877159 w 2377881"/>
              <a:gd name="connsiteY1769" fmla="*/ 342337 h 509406"/>
              <a:gd name="connsiteX1770" fmla="*/ 868682 w 2377881"/>
              <a:gd name="connsiteY1770" fmla="*/ 341575 h 509406"/>
              <a:gd name="connsiteX1771" fmla="*/ 867730 w 2377881"/>
              <a:gd name="connsiteY1771" fmla="*/ 341479 h 509406"/>
              <a:gd name="connsiteX1772" fmla="*/ 863062 w 2377881"/>
              <a:gd name="connsiteY1772" fmla="*/ 341765 h 509406"/>
              <a:gd name="connsiteX1773" fmla="*/ 859348 w 2377881"/>
              <a:gd name="connsiteY1773" fmla="*/ 346337 h 509406"/>
              <a:gd name="connsiteX1774" fmla="*/ 857824 w 2377881"/>
              <a:gd name="connsiteY1774" fmla="*/ 351862 h 509406"/>
              <a:gd name="connsiteX1775" fmla="*/ 850585 w 2377881"/>
              <a:gd name="connsiteY1775" fmla="*/ 351385 h 509406"/>
              <a:gd name="connsiteX1776" fmla="*/ 847251 w 2377881"/>
              <a:gd name="connsiteY1776" fmla="*/ 350814 h 509406"/>
              <a:gd name="connsiteX1777" fmla="*/ 845346 w 2377881"/>
              <a:gd name="connsiteY1777" fmla="*/ 348814 h 509406"/>
              <a:gd name="connsiteX1778" fmla="*/ 847251 w 2377881"/>
              <a:gd name="connsiteY1778" fmla="*/ 346813 h 509406"/>
              <a:gd name="connsiteX1779" fmla="*/ 849061 w 2377881"/>
              <a:gd name="connsiteY1779" fmla="*/ 346337 h 509406"/>
              <a:gd name="connsiteX1780" fmla="*/ 846965 w 2377881"/>
              <a:gd name="connsiteY1780" fmla="*/ 340813 h 509406"/>
              <a:gd name="connsiteX1781" fmla="*/ 843441 w 2377881"/>
              <a:gd name="connsiteY1781" fmla="*/ 343289 h 509406"/>
              <a:gd name="connsiteX1782" fmla="*/ 840202 w 2377881"/>
              <a:gd name="connsiteY1782" fmla="*/ 350433 h 509406"/>
              <a:gd name="connsiteX1783" fmla="*/ 845060 w 2377881"/>
              <a:gd name="connsiteY1783" fmla="*/ 353767 h 509406"/>
              <a:gd name="connsiteX1784" fmla="*/ 854014 w 2377881"/>
              <a:gd name="connsiteY1784" fmla="*/ 355481 h 509406"/>
              <a:gd name="connsiteX1785" fmla="*/ 854109 w 2377881"/>
              <a:gd name="connsiteY1785" fmla="*/ 355386 h 509406"/>
              <a:gd name="connsiteX1786" fmla="*/ 859157 w 2377881"/>
              <a:gd name="connsiteY1786" fmla="*/ 357386 h 509406"/>
              <a:gd name="connsiteX1787" fmla="*/ 863348 w 2377881"/>
              <a:gd name="connsiteY1787" fmla="*/ 353386 h 509406"/>
              <a:gd name="connsiteX1788" fmla="*/ 867730 w 2377881"/>
              <a:gd name="connsiteY1788" fmla="*/ 349766 h 509406"/>
              <a:gd name="connsiteX1789" fmla="*/ 877921 w 2377881"/>
              <a:gd name="connsiteY1789" fmla="*/ 351290 h 509406"/>
              <a:gd name="connsiteX1790" fmla="*/ 879636 w 2377881"/>
              <a:gd name="connsiteY1790" fmla="*/ 351100 h 509406"/>
              <a:gd name="connsiteX1791" fmla="*/ 885827 w 2377881"/>
              <a:gd name="connsiteY1791" fmla="*/ 352433 h 509406"/>
              <a:gd name="connsiteX1792" fmla="*/ 882779 w 2377881"/>
              <a:gd name="connsiteY1792" fmla="*/ 346718 h 509406"/>
              <a:gd name="connsiteX1793" fmla="*/ 882398 w 2377881"/>
              <a:gd name="connsiteY1793" fmla="*/ 346242 h 509406"/>
              <a:gd name="connsiteX1794" fmla="*/ 887923 w 2377881"/>
              <a:gd name="connsiteY1794" fmla="*/ 347290 h 509406"/>
              <a:gd name="connsiteX1795" fmla="*/ 895542 w 2377881"/>
              <a:gd name="connsiteY1795" fmla="*/ 350840 h 509406"/>
              <a:gd name="connsiteX1796" fmla="*/ 895366 w 2377881"/>
              <a:gd name="connsiteY1796" fmla="*/ 352523 h 509406"/>
              <a:gd name="connsiteX1797" fmla="*/ 895257 w 2377881"/>
              <a:gd name="connsiteY1797" fmla="*/ 352624 h 509406"/>
              <a:gd name="connsiteX1798" fmla="*/ 894400 w 2377881"/>
              <a:gd name="connsiteY1798" fmla="*/ 351957 h 509406"/>
              <a:gd name="connsiteX1799" fmla="*/ 889256 w 2377881"/>
              <a:gd name="connsiteY1799" fmla="*/ 351957 h 509406"/>
              <a:gd name="connsiteX1800" fmla="*/ 892400 w 2377881"/>
              <a:gd name="connsiteY1800" fmla="*/ 355100 h 509406"/>
              <a:gd name="connsiteX1801" fmla="*/ 895067 w 2377881"/>
              <a:gd name="connsiteY1801" fmla="*/ 355386 h 509406"/>
              <a:gd name="connsiteX1802" fmla="*/ 895366 w 2377881"/>
              <a:gd name="connsiteY1802" fmla="*/ 352523 h 509406"/>
              <a:gd name="connsiteX1803" fmla="*/ 896758 w 2377881"/>
              <a:gd name="connsiteY1803" fmla="*/ 351226 h 509406"/>
              <a:gd name="connsiteX1804" fmla="*/ 902591 w 2377881"/>
              <a:gd name="connsiteY1804" fmla="*/ 351481 h 509406"/>
              <a:gd name="connsiteX1805" fmla="*/ 903163 w 2377881"/>
              <a:gd name="connsiteY1805" fmla="*/ 348909 h 509406"/>
              <a:gd name="connsiteX1806" fmla="*/ 907163 w 2377881"/>
              <a:gd name="connsiteY1806" fmla="*/ 339670 h 509406"/>
              <a:gd name="connsiteX1807" fmla="*/ 904306 w 2377881"/>
              <a:gd name="connsiteY1807" fmla="*/ 338431 h 509406"/>
              <a:gd name="connsiteX1808" fmla="*/ 292325 w 2377881"/>
              <a:gd name="connsiteY1808" fmla="*/ 338431 h 509406"/>
              <a:gd name="connsiteX1809" fmla="*/ 288324 w 2377881"/>
              <a:gd name="connsiteY1809" fmla="*/ 341003 h 509406"/>
              <a:gd name="connsiteX1810" fmla="*/ 284514 w 2377881"/>
              <a:gd name="connsiteY1810" fmla="*/ 342432 h 509406"/>
              <a:gd name="connsiteX1811" fmla="*/ 278037 w 2377881"/>
              <a:gd name="connsiteY1811" fmla="*/ 341289 h 509406"/>
              <a:gd name="connsiteX1812" fmla="*/ 282514 w 2377881"/>
              <a:gd name="connsiteY1812" fmla="*/ 347480 h 509406"/>
              <a:gd name="connsiteX1813" fmla="*/ 285466 w 2377881"/>
              <a:gd name="connsiteY1813" fmla="*/ 346718 h 509406"/>
              <a:gd name="connsiteX1814" fmla="*/ 290896 w 2377881"/>
              <a:gd name="connsiteY1814" fmla="*/ 344718 h 509406"/>
              <a:gd name="connsiteX1815" fmla="*/ 293563 w 2377881"/>
              <a:gd name="connsiteY1815" fmla="*/ 341003 h 509406"/>
              <a:gd name="connsiteX1816" fmla="*/ 292325 w 2377881"/>
              <a:gd name="connsiteY1816" fmla="*/ 338431 h 509406"/>
              <a:gd name="connsiteX1817" fmla="*/ 1450565 w 2377881"/>
              <a:gd name="connsiteY1817" fmla="*/ 336622 h 509406"/>
              <a:gd name="connsiteX1818" fmla="*/ 1445516 w 2377881"/>
              <a:gd name="connsiteY1818" fmla="*/ 339193 h 509406"/>
              <a:gd name="connsiteX1819" fmla="*/ 1438849 w 2377881"/>
              <a:gd name="connsiteY1819" fmla="*/ 338241 h 509406"/>
              <a:gd name="connsiteX1820" fmla="*/ 1433705 w 2377881"/>
              <a:gd name="connsiteY1820" fmla="*/ 343289 h 509406"/>
              <a:gd name="connsiteX1821" fmla="*/ 1436563 w 2377881"/>
              <a:gd name="connsiteY1821" fmla="*/ 343956 h 509406"/>
              <a:gd name="connsiteX1822" fmla="*/ 1441992 w 2377881"/>
              <a:gd name="connsiteY1822" fmla="*/ 344623 h 509406"/>
              <a:gd name="connsiteX1823" fmla="*/ 1444659 w 2377881"/>
              <a:gd name="connsiteY1823" fmla="*/ 348718 h 509406"/>
              <a:gd name="connsiteX1824" fmla="*/ 1446659 w 2377881"/>
              <a:gd name="connsiteY1824" fmla="*/ 348718 h 509406"/>
              <a:gd name="connsiteX1825" fmla="*/ 1447231 w 2377881"/>
              <a:gd name="connsiteY1825" fmla="*/ 348718 h 509406"/>
              <a:gd name="connsiteX1826" fmla="*/ 1454279 w 2377881"/>
              <a:gd name="connsiteY1826" fmla="*/ 340336 h 509406"/>
              <a:gd name="connsiteX1827" fmla="*/ 1458184 w 2377881"/>
              <a:gd name="connsiteY1827" fmla="*/ 341003 h 509406"/>
              <a:gd name="connsiteX1828" fmla="*/ 1458756 w 2377881"/>
              <a:gd name="connsiteY1828" fmla="*/ 341384 h 509406"/>
              <a:gd name="connsiteX1829" fmla="*/ 1462947 w 2377881"/>
              <a:gd name="connsiteY1829" fmla="*/ 343861 h 509406"/>
              <a:gd name="connsiteX1830" fmla="*/ 1474758 w 2377881"/>
              <a:gd name="connsiteY1830" fmla="*/ 336812 h 509406"/>
              <a:gd name="connsiteX1831" fmla="*/ 1465138 w 2377881"/>
              <a:gd name="connsiteY1831" fmla="*/ 337955 h 509406"/>
              <a:gd name="connsiteX1832" fmla="*/ 1457042 w 2377881"/>
              <a:gd name="connsiteY1832" fmla="*/ 336812 h 509406"/>
              <a:gd name="connsiteX1833" fmla="*/ 1450565 w 2377881"/>
              <a:gd name="connsiteY1833" fmla="*/ 336622 h 509406"/>
              <a:gd name="connsiteX1834" fmla="*/ 1131668 w 2377881"/>
              <a:gd name="connsiteY1834" fmla="*/ 336145 h 509406"/>
              <a:gd name="connsiteX1835" fmla="*/ 1122809 w 2377881"/>
              <a:gd name="connsiteY1835" fmla="*/ 338431 h 509406"/>
              <a:gd name="connsiteX1836" fmla="*/ 1118047 w 2377881"/>
              <a:gd name="connsiteY1836" fmla="*/ 336431 h 509406"/>
              <a:gd name="connsiteX1837" fmla="*/ 1108045 w 2377881"/>
              <a:gd name="connsiteY1837" fmla="*/ 336241 h 509406"/>
              <a:gd name="connsiteX1838" fmla="*/ 1107379 w 2377881"/>
              <a:gd name="connsiteY1838" fmla="*/ 336241 h 509406"/>
              <a:gd name="connsiteX1839" fmla="*/ 1105855 w 2377881"/>
              <a:gd name="connsiteY1839" fmla="*/ 339670 h 509406"/>
              <a:gd name="connsiteX1840" fmla="*/ 1123667 w 2377881"/>
              <a:gd name="connsiteY1840" fmla="*/ 341384 h 509406"/>
              <a:gd name="connsiteX1841" fmla="*/ 1129572 w 2377881"/>
              <a:gd name="connsiteY1841" fmla="*/ 340813 h 509406"/>
              <a:gd name="connsiteX1842" fmla="*/ 1131668 w 2377881"/>
              <a:gd name="connsiteY1842" fmla="*/ 336145 h 509406"/>
              <a:gd name="connsiteX1843" fmla="*/ 1149289 w 2377881"/>
              <a:gd name="connsiteY1843" fmla="*/ 335860 h 509406"/>
              <a:gd name="connsiteX1844" fmla="*/ 1145669 w 2377881"/>
              <a:gd name="connsiteY1844" fmla="*/ 336336 h 509406"/>
              <a:gd name="connsiteX1845" fmla="*/ 1142526 w 2377881"/>
              <a:gd name="connsiteY1845" fmla="*/ 336717 h 509406"/>
              <a:gd name="connsiteX1846" fmla="*/ 1144050 w 2377881"/>
              <a:gd name="connsiteY1846" fmla="*/ 343956 h 509406"/>
              <a:gd name="connsiteX1847" fmla="*/ 1152146 w 2377881"/>
              <a:gd name="connsiteY1847" fmla="*/ 344051 h 509406"/>
              <a:gd name="connsiteX1848" fmla="*/ 1149289 w 2377881"/>
              <a:gd name="connsiteY1848" fmla="*/ 335860 h 509406"/>
              <a:gd name="connsiteX1849" fmla="*/ 963837 w 2377881"/>
              <a:gd name="connsiteY1849" fmla="*/ 334145 h 509406"/>
              <a:gd name="connsiteX1850" fmla="*/ 961456 w 2377881"/>
              <a:gd name="connsiteY1850" fmla="*/ 336526 h 509406"/>
              <a:gd name="connsiteX1851" fmla="*/ 970409 w 2377881"/>
              <a:gd name="connsiteY1851" fmla="*/ 344337 h 509406"/>
              <a:gd name="connsiteX1852" fmla="*/ 963646 w 2377881"/>
              <a:gd name="connsiteY1852" fmla="*/ 344527 h 509406"/>
              <a:gd name="connsiteX1853" fmla="*/ 961646 w 2377881"/>
              <a:gd name="connsiteY1853" fmla="*/ 347575 h 509406"/>
              <a:gd name="connsiteX1854" fmla="*/ 960217 w 2377881"/>
              <a:gd name="connsiteY1854" fmla="*/ 349671 h 509406"/>
              <a:gd name="connsiteX1855" fmla="*/ 970695 w 2377881"/>
              <a:gd name="connsiteY1855" fmla="*/ 352433 h 509406"/>
              <a:gd name="connsiteX1856" fmla="*/ 972409 w 2377881"/>
              <a:gd name="connsiteY1856" fmla="*/ 352528 h 509406"/>
              <a:gd name="connsiteX1857" fmla="*/ 973838 w 2377881"/>
              <a:gd name="connsiteY1857" fmla="*/ 352624 h 509406"/>
              <a:gd name="connsiteX1858" fmla="*/ 975934 w 2377881"/>
              <a:gd name="connsiteY1858" fmla="*/ 351004 h 509406"/>
              <a:gd name="connsiteX1859" fmla="*/ 980792 w 2377881"/>
              <a:gd name="connsiteY1859" fmla="*/ 344146 h 509406"/>
              <a:gd name="connsiteX1860" fmla="*/ 974600 w 2377881"/>
              <a:gd name="connsiteY1860" fmla="*/ 339574 h 509406"/>
              <a:gd name="connsiteX1861" fmla="*/ 973648 w 2377881"/>
              <a:gd name="connsiteY1861" fmla="*/ 338908 h 509406"/>
              <a:gd name="connsiteX1862" fmla="*/ 968981 w 2377881"/>
              <a:gd name="connsiteY1862" fmla="*/ 334145 h 509406"/>
              <a:gd name="connsiteX1863" fmla="*/ 966218 w 2377881"/>
              <a:gd name="connsiteY1863" fmla="*/ 334145 h 509406"/>
              <a:gd name="connsiteX1864" fmla="*/ 1589820 w 2377881"/>
              <a:gd name="connsiteY1864" fmla="*/ 334050 h 509406"/>
              <a:gd name="connsiteX1865" fmla="*/ 1573532 w 2377881"/>
              <a:gd name="connsiteY1865" fmla="*/ 335002 h 509406"/>
              <a:gd name="connsiteX1866" fmla="*/ 1574009 w 2377881"/>
              <a:gd name="connsiteY1866" fmla="*/ 340432 h 509406"/>
              <a:gd name="connsiteX1867" fmla="*/ 1579914 w 2377881"/>
              <a:gd name="connsiteY1867" fmla="*/ 341098 h 509406"/>
              <a:gd name="connsiteX1868" fmla="*/ 1582200 w 2377881"/>
              <a:gd name="connsiteY1868" fmla="*/ 339670 h 509406"/>
              <a:gd name="connsiteX1869" fmla="*/ 1584200 w 2377881"/>
              <a:gd name="connsiteY1869" fmla="*/ 338336 h 509406"/>
              <a:gd name="connsiteX1870" fmla="*/ 1590582 w 2377881"/>
              <a:gd name="connsiteY1870" fmla="*/ 339289 h 509406"/>
              <a:gd name="connsiteX1871" fmla="*/ 1596107 w 2377881"/>
              <a:gd name="connsiteY1871" fmla="*/ 337860 h 509406"/>
              <a:gd name="connsiteX1872" fmla="*/ 1589820 w 2377881"/>
              <a:gd name="connsiteY1872" fmla="*/ 334050 h 509406"/>
              <a:gd name="connsiteX1873" fmla="*/ 950597 w 2377881"/>
              <a:gd name="connsiteY1873" fmla="*/ 333097 h 509406"/>
              <a:gd name="connsiteX1874" fmla="*/ 950692 w 2377881"/>
              <a:gd name="connsiteY1874" fmla="*/ 340592 h 509406"/>
              <a:gd name="connsiteX1875" fmla="*/ 945644 w 2377881"/>
              <a:gd name="connsiteY1875" fmla="*/ 336526 h 509406"/>
              <a:gd name="connsiteX1876" fmla="*/ 946144 w 2377881"/>
              <a:gd name="connsiteY1876" fmla="*/ 339324 h 509406"/>
              <a:gd name="connsiteX1877" fmla="*/ 947810 w 2377881"/>
              <a:gd name="connsiteY1877" fmla="*/ 342000 h 509406"/>
              <a:gd name="connsiteX1878" fmla="*/ 947073 w 2377881"/>
              <a:gd name="connsiteY1878" fmla="*/ 342337 h 509406"/>
              <a:gd name="connsiteX1879" fmla="*/ 944501 w 2377881"/>
              <a:gd name="connsiteY1879" fmla="*/ 342908 h 509406"/>
              <a:gd name="connsiteX1880" fmla="*/ 942215 w 2377881"/>
              <a:gd name="connsiteY1880" fmla="*/ 343384 h 509406"/>
              <a:gd name="connsiteX1881" fmla="*/ 935834 w 2377881"/>
              <a:gd name="connsiteY1881" fmla="*/ 343289 h 509406"/>
              <a:gd name="connsiteX1882" fmla="*/ 932976 w 2377881"/>
              <a:gd name="connsiteY1882" fmla="*/ 345861 h 509406"/>
              <a:gd name="connsiteX1883" fmla="*/ 922784 w 2377881"/>
              <a:gd name="connsiteY1883" fmla="*/ 348718 h 509406"/>
              <a:gd name="connsiteX1884" fmla="*/ 917165 w 2377881"/>
              <a:gd name="connsiteY1884" fmla="*/ 351671 h 509406"/>
              <a:gd name="connsiteX1885" fmla="*/ 914974 w 2377881"/>
              <a:gd name="connsiteY1885" fmla="*/ 353957 h 509406"/>
              <a:gd name="connsiteX1886" fmla="*/ 913640 w 2377881"/>
              <a:gd name="connsiteY1886" fmla="*/ 355576 h 509406"/>
              <a:gd name="connsiteX1887" fmla="*/ 911259 w 2377881"/>
              <a:gd name="connsiteY1887" fmla="*/ 366816 h 509406"/>
              <a:gd name="connsiteX1888" fmla="*/ 913545 w 2377881"/>
              <a:gd name="connsiteY1888" fmla="*/ 367483 h 509406"/>
              <a:gd name="connsiteX1889" fmla="*/ 915259 w 2377881"/>
              <a:gd name="connsiteY1889" fmla="*/ 367959 h 509406"/>
              <a:gd name="connsiteX1890" fmla="*/ 920593 w 2377881"/>
              <a:gd name="connsiteY1890" fmla="*/ 363673 h 509406"/>
              <a:gd name="connsiteX1891" fmla="*/ 917355 w 2377881"/>
              <a:gd name="connsiteY1891" fmla="*/ 363482 h 509406"/>
              <a:gd name="connsiteX1892" fmla="*/ 915545 w 2377881"/>
              <a:gd name="connsiteY1892" fmla="*/ 359958 h 509406"/>
              <a:gd name="connsiteX1893" fmla="*/ 918117 w 2377881"/>
              <a:gd name="connsiteY1893" fmla="*/ 357862 h 509406"/>
              <a:gd name="connsiteX1894" fmla="*/ 927166 w 2377881"/>
              <a:gd name="connsiteY1894" fmla="*/ 353386 h 509406"/>
              <a:gd name="connsiteX1895" fmla="*/ 934881 w 2377881"/>
              <a:gd name="connsiteY1895" fmla="*/ 356434 h 509406"/>
              <a:gd name="connsiteX1896" fmla="*/ 932024 w 2377881"/>
              <a:gd name="connsiteY1896" fmla="*/ 361672 h 509406"/>
              <a:gd name="connsiteX1897" fmla="*/ 927833 w 2377881"/>
              <a:gd name="connsiteY1897" fmla="*/ 365101 h 509406"/>
              <a:gd name="connsiteX1898" fmla="*/ 934881 w 2377881"/>
              <a:gd name="connsiteY1898" fmla="*/ 368149 h 509406"/>
              <a:gd name="connsiteX1899" fmla="*/ 941549 w 2377881"/>
              <a:gd name="connsiteY1899" fmla="*/ 349480 h 509406"/>
              <a:gd name="connsiteX1900" fmla="*/ 944216 w 2377881"/>
              <a:gd name="connsiteY1900" fmla="*/ 351100 h 509406"/>
              <a:gd name="connsiteX1901" fmla="*/ 950692 w 2377881"/>
              <a:gd name="connsiteY1901" fmla="*/ 349861 h 509406"/>
              <a:gd name="connsiteX1902" fmla="*/ 951931 w 2377881"/>
              <a:gd name="connsiteY1902" fmla="*/ 348623 h 509406"/>
              <a:gd name="connsiteX1903" fmla="*/ 947810 w 2377881"/>
              <a:gd name="connsiteY1903" fmla="*/ 342000 h 509406"/>
              <a:gd name="connsiteX1904" fmla="*/ 950693 w 2377881"/>
              <a:gd name="connsiteY1904" fmla="*/ 340681 h 509406"/>
              <a:gd name="connsiteX1905" fmla="*/ 950692 w 2377881"/>
              <a:gd name="connsiteY1905" fmla="*/ 340592 h 509406"/>
              <a:gd name="connsiteX1906" fmla="*/ 952502 w 2377881"/>
              <a:gd name="connsiteY1906" fmla="*/ 342051 h 509406"/>
              <a:gd name="connsiteX1907" fmla="*/ 957550 w 2377881"/>
              <a:gd name="connsiteY1907" fmla="*/ 338050 h 509406"/>
              <a:gd name="connsiteX1908" fmla="*/ 953741 w 2377881"/>
              <a:gd name="connsiteY1908" fmla="*/ 335288 h 509406"/>
              <a:gd name="connsiteX1909" fmla="*/ 1665377 w 2377881"/>
              <a:gd name="connsiteY1909" fmla="*/ 332216 h 509406"/>
              <a:gd name="connsiteX1910" fmla="*/ 1664305 w 2377881"/>
              <a:gd name="connsiteY1910" fmla="*/ 335383 h 509406"/>
              <a:gd name="connsiteX1911" fmla="*/ 1670878 w 2377881"/>
              <a:gd name="connsiteY1911" fmla="*/ 335288 h 509406"/>
              <a:gd name="connsiteX1912" fmla="*/ 1673450 w 2377881"/>
              <a:gd name="connsiteY1912" fmla="*/ 337955 h 509406"/>
              <a:gd name="connsiteX1913" fmla="*/ 1675164 w 2377881"/>
              <a:gd name="connsiteY1913" fmla="*/ 337288 h 509406"/>
              <a:gd name="connsiteX1914" fmla="*/ 1675164 w 2377881"/>
              <a:gd name="connsiteY1914" fmla="*/ 335288 h 509406"/>
              <a:gd name="connsiteX1915" fmla="*/ 1671164 w 2377881"/>
              <a:gd name="connsiteY1915" fmla="*/ 332907 h 509406"/>
              <a:gd name="connsiteX1916" fmla="*/ 1665377 w 2377881"/>
              <a:gd name="connsiteY1916" fmla="*/ 332216 h 509406"/>
              <a:gd name="connsiteX1917" fmla="*/ 1379603 w 2377881"/>
              <a:gd name="connsiteY1917" fmla="*/ 331859 h 509406"/>
              <a:gd name="connsiteX1918" fmla="*/ 1379032 w 2377881"/>
              <a:gd name="connsiteY1918" fmla="*/ 332050 h 509406"/>
              <a:gd name="connsiteX1919" fmla="*/ 1377603 w 2377881"/>
              <a:gd name="connsiteY1919" fmla="*/ 338336 h 509406"/>
              <a:gd name="connsiteX1920" fmla="*/ 1378556 w 2377881"/>
              <a:gd name="connsiteY1920" fmla="*/ 339193 h 509406"/>
              <a:gd name="connsiteX1921" fmla="*/ 1382746 w 2377881"/>
              <a:gd name="connsiteY1921" fmla="*/ 345766 h 509406"/>
              <a:gd name="connsiteX1922" fmla="*/ 1385509 w 2377881"/>
              <a:gd name="connsiteY1922" fmla="*/ 344146 h 509406"/>
              <a:gd name="connsiteX1923" fmla="*/ 1384080 w 2377881"/>
              <a:gd name="connsiteY1923" fmla="*/ 339289 h 509406"/>
              <a:gd name="connsiteX1924" fmla="*/ 1382175 w 2377881"/>
              <a:gd name="connsiteY1924" fmla="*/ 338050 h 509406"/>
              <a:gd name="connsiteX1925" fmla="*/ 1379508 w 2377881"/>
              <a:gd name="connsiteY1925" fmla="*/ 334621 h 509406"/>
              <a:gd name="connsiteX1926" fmla="*/ 1379603 w 2377881"/>
              <a:gd name="connsiteY1926" fmla="*/ 331859 h 509406"/>
              <a:gd name="connsiteX1927" fmla="*/ 603601 w 2377881"/>
              <a:gd name="connsiteY1927" fmla="*/ 330145 h 509406"/>
              <a:gd name="connsiteX1928" fmla="*/ 600173 w 2377881"/>
              <a:gd name="connsiteY1928" fmla="*/ 333002 h 509406"/>
              <a:gd name="connsiteX1929" fmla="*/ 600363 w 2377881"/>
              <a:gd name="connsiteY1929" fmla="*/ 333193 h 509406"/>
              <a:gd name="connsiteX1930" fmla="*/ 597029 w 2377881"/>
              <a:gd name="connsiteY1930" fmla="*/ 332240 h 509406"/>
              <a:gd name="connsiteX1931" fmla="*/ 589504 w 2377881"/>
              <a:gd name="connsiteY1931" fmla="*/ 332431 h 509406"/>
              <a:gd name="connsiteX1932" fmla="*/ 591505 w 2377881"/>
              <a:gd name="connsiteY1932" fmla="*/ 336145 h 509406"/>
              <a:gd name="connsiteX1933" fmla="*/ 592076 w 2377881"/>
              <a:gd name="connsiteY1933" fmla="*/ 341670 h 509406"/>
              <a:gd name="connsiteX1934" fmla="*/ 595315 w 2377881"/>
              <a:gd name="connsiteY1934" fmla="*/ 344432 h 509406"/>
              <a:gd name="connsiteX1935" fmla="*/ 590743 w 2377881"/>
              <a:gd name="connsiteY1935" fmla="*/ 347194 h 509406"/>
              <a:gd name="connsiteX1936" fmla="*/ 597791 w 2377881"/>
              <a:gd name="connsiteY1936" fmla="*/ 345861 h 509406"/>
              <a:gd name="connsiteX1937" fmla="*/ 598363 w 2377881"/>
              <a:gd name="connsiteY1937" fmla="*/ 336431 h 509406"/>
              <a:gd name="connsiteX1938" fmla="*/ 599982 w 2377881"/>
              <a:gd name="connsiteY1938" fmla="*/ 338431 h 509406"/>
              <a:gd name="connsiteX1939" fmla="*/ 603792 w 2377881"/>
              <a:gd name="connsiteY1939" fmla="*/ 342337 h 509406"/>
              <a:gd name="connsiteX1940" fmla="*/ 604840 w 2377881"/>
              <a:gd name="connsiteY1940" fmla="*/ 342051 h 509406"/>
              <a:gd name="connsiteX1941" fmla="*/ 606364 w 2377881"/>
              <a:gd name="connsiteY1941" fmla="*/ 341575 h 509406"/>
              <a:gd name="connsiteX1942" fmla="*/ 602363 w 2377881"/>
              <a:gd name="connsiteY1942" fmla="*/ 337003 h 509406"/>
              <a:gd name="connsiteX1943" fmla="*/ 603411 w 2377881"/>
              <a:gd name="connsiteY1943" fmla="*/ 334812 h 509406"/>
              <a:gd name="connsiteX1944" fmla="*/ 605030 w 2377881"/>
              <a:gd name="connsiteY1944" fmla="*/ 333383 h 509406"/>
              <a:gd name="connsiteX1945" fmla="*/ 603601 w 2377881"/>
              <a:gd name="connsiteY1945" fmla="*/ 330145 h 509406"/>
              <a:gd name="connsiteX1946" fmla="*/ 154022 w 2377881"/>
              <a:gd name="connsiteY1946" fmla="*/ 330145 h 509406"/>
              <a:gd name="connsiteX1947" fmla="*/ 161928 w 2377881"/>
              <a:gd name="connsiteY1947" fmla="*/ 330335 h 509406"/>
              <a:gd name="connsiteX1948" fmla="*/ 179549 w 2377881"/>
              <a:gd name="connsiteY1948" fmla="*/ 334621 h 509406"/>
              <a:gd name="connsiteX1949" fmla="*/ 183359 w 2377881"/>
              <a:gd name="connsiteY1949" fmla="*/ 333764 h 509406"/>
              <a:gd name="connsiteX1950" fmla="*/ 189169 w 2377881"/>
              <a:gd name="connsiteY1950" fmla="*/ 332526 h 509406"/>
              <a:gd name="connsiteX1951" fmla="*/ 190789 w 2377881"/>
              <a:gd name="connsiteY1951" fmla="*/ 338812 h 509406"/>
              <a:gd name="connsiteX1952" fmla="*/ 181454 w 2377881"/>
              <a:gd name="connsiteY1952" fmla="*/ 338908 h 509406"/>
              <a:gd name="connsiteX1953" fmla="*/ 175358 w 2377881"/>
              <a:gd name="connsiteY1953" fmla="*/ 342622 h 509406"/>
              <a:gd name="connsiteX1954" fmla="*/ 174215 w 2377881"/>
              <a:gd name="connsiteY1954" fmla="*/ 345289 h 509406"/>
              <a:gd name="connsiteX1955" fmla="*/ 167833 w 2377881"/>
              <a:gd name="connsiteY1955" fmla="*/ 343956 h 509406"/>
              <a:gd name="connsiteX1956" fmla="*/ 158118 w 2377881"/>
              <a:gd name="connsiteY1956" fmla="*/ 340622 h 509406"/>
              <a:gd name="connsiteX1957" fmla="*/ 159165 w 2377881"/>
              <a:gd name="connsiteY1957" fmla="*/ 335193 h 509406"/>
              <a:gd name="connsiteX1958" fmla="*/ 151927 w 2377881"/>
              <a:gd name="connsiteY1958" fmla="*/ 337098 h 509406"/>
              <a:gd name="connsiteX1959" fmla="*/ 151927 w 2377881"/>
              <a:gd name="connsiteY1959" fmla="*/ 336526 h 509406"/>
              <a:gd name="connsiteX1960" fmla="*/ 151736 w 2377881"/>
              <a:gd name="connsiteY1960" fmla="*/ 334526 h 509406"/>
              <a:gd name="connsiteX1961" fmla="*/ 154022 w 2377881"/>
              <a:gd name="connsiteY1961" fmla="*/ 330145 h 509406"/>
              <a:gd name="connsiteX1962" fmla="*/ 345474 w 2377881"/>
              <a:gd name="connsiteY1962" fmla="*/ 329954 h 509406"/>
              <a:gd name="connsiteX1963" fmla="*/ 342712 w 2377881"/>
              <a:gd name="connsiteY1963" fmla="*/ 330716 h 509406"/>
              <a:gd name="connsiteX1964" fmla="*/ 341569 w 2377881"/>
              <a:gd name="connsiteY1964" fmla="*/ 333288 h 509406"/>
              <a:gd name="connsiteX1965" fmla="*/ 340807 w 2377881"/>
              <a:gd name="connsiteY1965" fmla="*/ 338336 h 509406"/>
              <a:gd name="connsiteX1966" fmla="*/ 344521 w 2377881"/>
              <a:gd name="connsiteY1966" fmla="*/ 339098 h 509406"/>
              <a:gd name="connsiteX1967" fmla="*/ 345093 w 2377881"/>
              <a:gd name="connsiteY1967" fmla="*/ 338146 h 509406"/>
              <a:gd name="connsiteX1968" fmla="*/ 347379 w 2377881"/>
              <a:gd name="connsiteY1968" fmla="*/ 334145 h 509406"/>
              <a:gd name="connsiteX1969" fmla="*/ 349951 w 2377881"/>
              <a:gd name="connsiteY1969" fmla="*/ 330811 h 509406"/>
              <a:gd name="connsiteX1970" fmla="*/ 345474 w 2377881"/>
              <a:gd name="connsiteY1970" fmla="*/ 329954 h 509406"/>
              <a:gd name="connsiteX1971" fmla="*/ 1203200 w 2377881"/>
              <a:gd name="connsiteY1971" fmla="*/ 329668 h 509406"/>
              <a:gd name="connsiteX1972" fmla="*/ 1194056 w 2377881"/>
              <a:gd name="connsiteY1972" fmla="*/ 336431 h 509406"/>
              <a:gd name="connsiteX1973" fmla="*/ 1190723 w 2377881"/>
              <a:gd name="connsiteY1973" fmla="*/ 335955 h 509406"/>
              <a:gd name="connsiteX1974" fmla="*/ 1183102 w 2377881"/>
              <a:gd name="connsiteY1974" fmla="*/ 335002 h 509406"/>
              <a:gd name="connsiteX1975" fmla="*/ 1174720 w 2377881"/>
              <a:gd name="connsiteY1975" fmla="*/ 345480 h 509406"/>
              <a:gd name="connsiteX1976" fmla="*/ 1177768 w 2377881"/>
              <a:gd name="connsiteY1976" fmla="*/ 343480 h 509406"/>
              <a:gd name="connsiteX1977" fmla="*/ 1183007 w 2377881"/>
              <a:gd name="connsiteY1977" fmla="*/ 341194 h 509406"/>
              <a:gd name="connsiteX1978" fmla="*/ 1184626 w 2377881"/>
              <a:gd name="connsiteY1978" fmla="*/ 340622 h 509406"/>
              <a:gd name="connsiteX1979" fmla="*/ 1186532 w 2377881"/>
              <a:gd name="connsiteY1979" fmla="*/ 349766 h 509406"/>
              <a:gd name="connsiteX1980" fmla="*/ 1187770 w 2377881"/>
              <a:gd name="connsiteY1980" fmla="*/ 352814 h 509406"/>
              <a:gd name="connsiteX1981" fmla="*/ 1186151 w 2377881"/>
              <a:gd name="connsiteY1981" fmla="*/ 356910 h 509406"/>
              <a:gd name="connsiteX1982" fmla="*/ 1179197 w 2377881"/>
              <a:gd name="connsiteY1982" fmla="*/ 363006 h 509406"/>
              <a:gd name="connsiteX1983" fmla="*/ 1177578 w 2377881"/>
              <a:gd name="connsiteY1983" fmla="*/ 364530 h 509406"/>
              <a:gd name="connsiteX1984" fmla="*/ 1190246 w 2377881"/>
              <a:gd name="connsiteY1984" fmla="*/ 368721 h 509406"/>
              <a:gd name="connsiteX1985" fmla="*/ 1195390 w 2377881"/>
              <a:gd name="connsiteY1985" fmla="*/ 368340 h 509406"/>
              <a:gd name="connsiteX1986" fmla="*/ 1195199 w 2377881"/>
              <a:gd name="connsiteY1986" fmla="*/ 368245 h 509406"/>
              <a:gd name="connsiteX1987" fmla="*/ 1191770 w 2377881"/>
              <a:gd name="connsiteY1987" fmla="*/ 366816 h 509406"/>
              <a:gd name="connsiteX1988" fmla="*/ 1183102 w 2377881"/>
              <a:gd name="connsiteY1988" fmla="*/ 364625 h 509406"/>
              <a:gd name="connsiteX1989" fmla="*/ 1182912 w 2377881"/>
              <a:gd name="connsiteY1989" fmla="*/ 364149 h 509406"/>
              <a:gd name="connsiteX1990" fmla="*/ 1182721 w 2377881"/>
              <a:gd name="connsiteY1990" fmla="*/ 363577 h 509406"/>
              <a:gd name="connsiteX1991" fmla="*/ 1187960 w 2377881"/>
              <a:gd name="connsiteY1991" fmla="*/ 360625 h 509406"/>
              <a:gd name="connsiteX1992" fmla="*/ 1194151 w 2377881"/>
              <a:gd name="connsiteY1992" fmla="*/ 353767 h 509406"/>
              <a:gd name="connsiteX1993" fmla="*/ 1195580 w 2377881"/>
              <a:gd name="connsiteY1993" fmla="*/ 353862 h 509406"/>
              <a:gd name="connsiteX1994" fmla="*/ 1196533 w 2377881"/>
              <a:gd name="connsiteY1994" fmla="*/ 353957 h 509406"/>
              <a:gd name="connsiteX1995" fmla="*/ 1197961 w 2377881"/>
              <a:gd name="connsiteY1995" fmla="*/ 352052 h 509406"/>
              <a:gd name="connsiteX1996" fmla="*/ 1197390 w 2377881"/>
              <a:gd name="connsiteY1996" fmla="*/ 351290 h 509406"/>
              <a:gd name="connsiteX1997" fmla="*/ 1195104 w 2377881"/>
              <a:gd name="connsiteY1997" fmla="*/ 350909 h 509406"/>
              <a:gd name="connsiteX1998" fmla="*/ 1190627 w 2377881"/>
              <a:gd name="connsiteY1998" fmla="*/ 348718 h 509406"/>
              <a:gd name="connsiteX1999" fmla="*/ 1193866 w 2377881"/>
              <a:gd name="connsiteY1999" fmla="*/ 344242 h 509406"/>
              <a:gd name="connsiteX2000" fmla="*/ 1197866 w 2377881"/>
              <a:gd name="connsiteY2000" fmla="*/ 342432 h 509406"/>
              <a:gd name="connsiteX2001" fmla="*/ 1205772 w 2377881"/>
              <a:gd name="connsiteY2001" fmla="*/ 337765 h 509406"/>
              <a:gd name="connsiteX2002" fmla="*/ 1209296 w 2377881"/>
              <a:gd name="connsiteY2002" fmla="*/ 340813 h 509406"/>
              <a:gd name="connsiteX2003" fmla="*/ 1210630 w 2377881"/>
              <a:gd name="connsiteY2003" fmla="*/ 340432 h 509406"/>
              <a:gd name="connsiteX2004" fmla="*/ 1216440 w 2377881"/>
              <a:gd name="connsiteY2004" fmla="*/ 339289 h 509406"/>
              <a:gd name="connsiteX2005" fmla="*/ 1217202 w 2377881"/>
              <a:gd name="connsiteY2005" fmla="*/ 339193 h 509406"/>
              <a:gd name="connsiteX2006" fmla="*/ 1221107 w 2377881"/>
              <a:gd name="connsiteY2006" fmla="*/ 343003 h 509406"/>
              <a:gd name="connsiteX2007" fmla="*/ 1224536 w 2377881"/>
              <a:gd name="connsiteY2007" fmla="*/ 341194 h 509406"/>
              <a:gd name="connsiteX2008" fmla="*/ 1226156 w 2377881"/>
              <a:gd name="connsiteY2008" fmla="*/ 340336 h 509406"/>
              <a:gd name="connsiteX2009" fmla="*/ 1233871 w 2377881"/>
              <a:gd name="connsiteY2009" fmla="*/ 341575 h 509406"/>
              <a:gd name="connsiteX2010" fmla="*/ 1241110 w 2377881"/>
              <a:gd name="connsiteY2010" fmla="*/ 338527 h 509406"/>
              <a:gd name="connsiteX2011" fmla="*/ 1243205 w 2377881"/>
              <a:gd name="connsiteY2011" fmla="*/ 339955 h 509406"/>
              <a:gd name="connsiteX2012" fmla="*/ 1244443 w 2377881"/>
              <a:gd name="connsiteY2012" fmla="*/ 340813 h 509406"/>
              <a:gd name="connsiteX2013" fmla="*/ 1249301 w 2377881"/>
              <a:gd name="connsiteY2013" fmla="*/ 337574 h 509406"/>
              <a:gd name="connsiteX2014" fmla="*/ 1244253 w 2377881"/>
              <a:gd name="connsiteY2014" fmla="*/ 331192 h 509406"/>
              <a:gd name="connsiteX2015" fmla="*/ 1235204 w 2377881"/>
              <a:gd name="connsiteY2015" fmla="*/ 333669 h 509406"/>
              <a:gd name="connsiteX2016" fmla="*/ 1223012 w 2377881"/>
              <a:gd name="connsiteY2016" fmla="*/ 335860 h 509406"/>
              <a:gd name="connsiteX2017" fmla="*/ 1216250 w 2377881"/>
              <a:gd name="connsiteY2017" fmla="*/ 336241 h 509406"/>
              <a:gd name="connsiteX2018" fmla="*/ 1205296 w 2377881"/>
              <a:gd name="connsiteY2018" fmla="*/ 332431 h 509406"/>
              <a:gd name="connsiteX2019" fmla="*/ 1964248 w 2377881"/>
              <a:gd name="connsiteY2019" fmla="*/ 328811 h 509406"/>
              <a:gd name="connsiteX2020" fmla="*/ 1970915 w 2377881"/>
              <a:gd name="connsiteY2020" fmla="*/ 330431 h 509406"/>
              <a:gd name="connsiteX2021" fmla="*/ 1974249 w 2377881"/>
              <a:gd name="connsiteY2021" fmla="*/ 330240 h 509406"/>
              <a:gd name="connsiteX2022" fmla="*/ 1977488 w 2377881"/>
              <a:gd name="connsiteY2022" fmla="*/ 329954 h 509406"/>
              <a:gd name="connsiteX2023" fmla="*/ 1981583 w 2377881"/>
              <a:gd name="connsiteY2023" fmla="*/ 336146 h 509406"/>
              <a:gd name="connsiteX2024" fmla="*/ 1979488 w 2377881"/>
              <a:gd name="connsiteY2024" fmla="*/ 337193 h 509406"/>
              <a:gd name="connsiteX2025" fmla="*/ 1978535 w 2377881"/>
              <a:gd name="connsiteY2025" fmla="*/ 337670 h 509406"/>
              <a:gd name="connsiteX2026" fmla="*/ 1965963 w 2377881"/>
              <a:gd name="connsiteY2026" fmla="*/ 340813 h 509406"/>
              <a:gd name="connsiteX2027" fmla="*/ 1960438 w 2377881"/>
              <a:gd name="connsiteY2027" fmla="*/ 340527 h 509406"/>
              <a:gd name="connsiteX2028" fmla="*/ 1955676 w 2377881"/>
              <a:gd name="connsiteY2028" fmla="*/ 341384 h 509406"/>
              <a:gd name="connsiteX2029" fmla="*/ 1953866 w 2377881"/>
              <a:gd name="connsiteY2029" fmla="*/ 336431 h 509406"/>
              <a:gd name="connsiteX2030" fmla="*/ 1958438 w 2377881"/>
              <a:gd name="connsiteY2030" fmla="*/ 332336 h 509406"/>
              <a:gd name="connsiteX2031" fmla="*/ 1964248 w 2377881"/>
              <a:gd name="connsiteY2031" fmla="*/ 328907 h 509406"/>
              <a:gd name="connsiteX2032" fmla="*/ 1867570 w 2377881"/>
              <a:gd name="connsiteY2032" fmla="*/ 328621 h 509406"/>
              <a:gd name="connsiteX2033" fmla="*/ 1874999 w 2377881"/>
              <a:gd name="connsiteY2033" fmla="*/ 328716 h 509406"/>
              <a:gd name="connsiteX2034" fmla="*/ 1874523 w 2377881"/>
              <a:gd name="connsiteY2034" fmla="*/ 330240 h 509406"/>
              <a:gd name="connsiteX2035" fmla="*/ 1874142 w 2377881"/>
              <a:gd name="connsiteY2035" fmla="*/ 331478 h 509406"/>
              <a:gd name="connsiteX2036" fmla="*/ 1873380 w 2377881"/>
              <a:gd name="connsiteY2036" fmla="*/ 334622 h 509406"/>
              <a:gd name="connsiteX2037" fmla="*/ 1870808 w 2377881"/>
              <a:gd name="connsiteY2037" fmla="*/ 335193 h 509406"/>
              <a:gd name="connsiteX2038" fmla="*/ 1866236 w 2377881"/>
              <a:gd name="connsiteY2038" fmla="*/ 334717 h 509406"/>
              <a:gd name="connsiteX2039" fmla="*/ 1864902 w 2377881"/>
              <a:gd name="connsiteY2039" fmla="*/ 332526 h 509406"/>
              <a:gd name="connsiteX2040" fmla="*/ 1867570 w 2377881"/>
              <a:gd name="connsiteY2040" fmla="*/ 328621 h 509406"/>
              <a:gd name="connsiteX2041" fmla="*/ 260607 w 2377881"/>
              <a:gd name="connsiteY2041" fmla="*/ 328240 h 509406"/>
              <a:gd name="connsiteX2042" fmla="*/ 266322 w 2377881"/>
              <a:gd name="connsiteY2042" fmla="*/ 337955 h 509406"/>
              <a:gd name="connsiteX2043" fmla="*/ 261750 w 2377881"/>
              <a:gd name="connsiteY2043" fmla="*/ 334526 h 509406"/>
              <a:gd name="connsiteX2044" fmla="*/ 259654 w 2377881"/>
              <a:gd name="connsiteY2044" fmla="*/ 333002 h 509406"/>
              <a:gd name="connsiteX2045" fmla="*/ 253272 w 2377881"/>
              <a:gd name="connsiteY2045" fmla="*/ 335669 h 509406"/>
              <a:gd name="connsiteX2046" fmla="*/ 242795 w 2377881"/>
              <a:gd name="connsiteY2046" fmla="*/ 336145 h 509406"/>
              <a:gd name="connsiteX2047" fmla="*/ 246510 w 2377881"/>
              <a:gd name="connsiteY2047" fmla="*/ 330335 h 509406"/>
              <a:gd name="connsiteX2048" fmla="*/ 260607 w 2377881"/>
              <a:gd name="connsiteY2048" fmla="*/ 328240 h 509406"/>
              <a:gd name="connsiteX2049" fmla="*/ 1611823 w 2377881"/>
              <a:gd name="connsiteY2049" fmla="*/ 328144 h 509406"/>
              <a:gd name="connsiteX2050" fmla="*/ 1611061 w 2377881"/>
              <a:gd name="connsiteY2050" fmla="*/ 328621 h 509406"/>
              <a:gd name="connsiteX2051" fmla="*/ 1611727 w 2377881"/>
              <a:gd name="connsiteY2051" fmla="*/ 333288 h 509406"/>
              <a:gd name="connsiteX2052" fmla="*/ 1609442 w 2377881"/>
              <a:gd name="connsiteY2052" fmla="*/ 338717 h 509406"/>
              <a:gd name="connsiteX2053" fmla="*/ 1611251 w 2377881"/>
              <a:gd name="connsiteY2053" fmla="*/ 336431 h 509406"/>
              <a:gd name="connsiteX2054" fmla="*/ 1620871 w 2377881"/>
              <a:gd name="connsiteY2054" fmla="*/ 342051 h 509406"/>
              <a:gd name="connsiteX2055" fmla="*/ 1625634 w 2377881"/>
              <a:gd name="connsiteY2055" fmla="*/ 343003 h 509406"/>
              <a:gd name="connsiteX2056" fmla="*/ 1636969 w 2377881"/>
              <a:gd name="connsiteY2056" fmla="*/ 332240 h 509406"/>
              <a:gd name="connsiteX2057" fmla="*/ 1633730 w 2377881"/>
              <a:gd name="connsiteY2057" fmla="*/ 330716 h 509406"/>
              <a:gd name="connsiteX2058" fmla="*/ 1625825 w 2377881"/>
              <a:gd name="connsiteY2058" fmla="*/ 331192 h 509406"/>
              <a:gd name="connsiteX2059" fmla="*/ 1624301 w 2377881"/>
              <a:gd name="connsiteY2059" fmla="*/ 332145 h 509406"/>
              <a:gd name="connsiteX2060" fmla="*/ 1617347 w 2377881"/>
              <a:gd name="connsiteY2060" fmla="*/ 332050 h 509406"/>
              <a:gd name="connsiteX2061" fmla="*/ 1617061 w 2377881"/>
              <a:gd name="connsiteY2061" fmla="*/ 331669 h 509406"/>
              <a:gd name="connsiteX2062" fmla="*/ 1615061 w 2377881"/>
              <a:gd name="connsiteY2062" fmla="*/ 328240 h 509406"/>
              <a:gd name="connsiteX2063" fmla="*/ 1611823 w 2377881"/>
              <a:gd name="connsiteY2063" fmla="*/ 328144 h 509406"/>
              <a:gd name="connsiteX2064" fmla="*/ 1047848 w 2377881"/>
              <a:gd name="connsiteY2064" fmla="*/ 328144 h 509406"/>
              <a:gd name="connsiteX2065" fmla="*/ 1046228 w 2377881"/>
              <a:gd name="connsiteY2065" fmla="*/ 338336 h 509406"/>
              <a:gd name="connsiteX2066" fmla="*/ 1039751 w 2377881"/>
              <a:gd name="connsiteY2066" fmla="*/ 341194 h 509406"/>
              <a:gd name="connsiteX2067" fmla="*/ 1035370 w 2377881"/>
              <a:gd name="connsiteY2067" fmla="*/ 340432 h 509406"/>
              <a:gd name="connsiteX2068" fmla="*/ 1034608 w 2377881"/>
              <a:gd name="connsiteY2068" fmla="*/ 340336 h 509406"/>
              <a:gd name="connsiteX2069" fmla="*/ 1026797 w 2377881"/>
              <a:gd name="connsiteY2069" fmla="*/ 344623 h 509406"/>
              <a:gd name="connsiteX2070" fmla="*/ 1026511 w 2377881"/>
              <a:gd name="connsiteY2070" fmla="*/ 345575 h 509406"/>
              <a:gd name="connsiteX2071" fmla="*/ 1020403 w 2377881"/>
              <a:gd name="connsiteY2071" fmla="*/ 345629 h 509406"/>
              <a:gd name="connsiteX2072" fmla="*/ 1023749 w 2377881"/>
              <a:gd name="connsiteY2072" fmla="*/ 341956 h 509406"/>
              <a:gd name="connsiteX2073" fmla="*/ 1021368 w 2377881"/>
              <a:gd name="connsiteY2073" fmla="*/ 341384 h 509406"/>
              <a:gd name="connsiteX2074" fmla="*/ 1010033 w 2377881"/>
              <a:gd name="connsiteY2074" fmla="*/ 343670 h 509406"/>
              <a:gd name="connsiteX2075" fmla="*/ 1006414 w 2377881"/>
              <a:gd name="connsiteY2075" fmla="*/ 336336 h 509406"/>
              <a:gd name="connsiteX2076" fmla="*/ 1006604 w 2377881"/>
              <a:gd name="connsiteY2076" fmla="*/ 333764 h 509406"/>
              <a:gd name="connsiteX2077" fmla="*/ 1006700 w 2377881"/>
              <a:gd name="connsiteY2077" fmla="*/ 332621 h 509406"/>
              <a:gd name="connsiteX2078" fmla="*/ 996984 w 2377881"/>
              <a:gd name="connsiteY2078" fmla="*/ 331764 h 509406"/>
              <a:gd name="connsiteX2079" fmla="*/ 993460 w 2377881"/>
              <a:gd name="connsiteY2079" fmla="*/ 332240 h 509406"/>
              <a:gd name="connsiteX2080" fmla="*/ 992317 w 2377881"/>
              <a:gd name="connsiteY2080" fmla="*/ 334812 h 509406"/>
              <a:gd name="connsiteX2081" fmla="*/ 994889 w 2377881"/>
              <a:gd name="connsiteY2081" fmla="*/ 336241 h 509406"/>
              <a:gd name="connsiteX2082" fmla="*/ 996317 w 2377881"/>
              <a:gd name="connsiteY2082" fmla="*/ 336050 h 509406"/>
              <a:gd name="connsiteX2083" fmla="*/ 1000223 w 2377881"/>
              <a:gd name="connsiteY2083" fmla="*/ 336812 h 509406"/>
              <a:gd name="connsiteX2084" fmla="*/ 996984 w 2377881"/>
              <a:gd name="connsiteY2084" fmla="*/ 340146 h 509406"/>
              <a:gd name="connsiteX2085" fmla="*/ 995079 w 2377881"/>
              <a:gd name="connsiteY2085" fmla="*/ 340813 h 509406"/>
              <a:gd name="connsiteX2086" fmla="*/ 990507 w 2377881"/>
              <a:gd name="connsiteY2086" fmla="*/ 342432 h 509406"/>
              <a:gd name="connsiteX2087" fmla="*/ 984983 w 2377881"/>
              <a:gd name="connsiteY2087" fmla="*/ 336526 h 509406"/>
              <a:gd name="connsiteX2088" fmla="*/ 984030 w 2377881"/>
              <a:gd name="connsiteY2088" fmla="*/ 336622 h 509406"/>
              <a:gd name="connsiteX2089" fmla="*/ 983173 w 2377881"/>
              <a:gd name="connsiteY2089" fmla="*/ 336717 h 509406"/>
              <a:gd name="connsiteX2090" fmla="*/ 980982 w 2377881"/>
              <a:gd name="connsiteY2090" fmla="*/ 343765 h 509406"/>
              <a:gd name="connsiteX2091" fmla="*/ 984220 w 2377881"/>
              <a:gd name="connsiteY2091" fmla="*/ 346051 h 509406"/>
              <a:gd name="connsiteX2092" fmla="*/ 986983 w 2377881"/>
              <a:gd name="connsiteY2092" fmla="*/ 347956 h 509406"/>
              <a:gd name="connsiteX2093" fmla="*/ 992412 w 2377881"/>
              <a:gd name="connsiteY2093" fmla="*/ 347861 h 509406"/>
              <a:gd name="connsiteX2094" fmla="*/ 997270 w 2377881"/>
              <a:gd name="connsiteY2094" fmla="*/ 349004 h 509406"/>
              <a:gd name="connsiteX2095" fmla="*/ 1000699 w 2377881"/>
              <a:gd name="connsiteY2095" fmla="*/ 349766 h 509406"/>
              <a:gd name="connsiteX2096" fmla="*/ 1022987 w 2377881"/>
              <a:gd name="connsiteY2096" fmla="*/ 350052 h 509406"/>
              <a:gd name="connsiteX2097" fmla="*/ 1023940 w 2377881"/>
              <a:gd name="connsiteY2097" fmla="*/ 350623 h 509406"/>
              <a:gd name="connsiteX2098" fmla="*/ 1028321 w 2377881"/>
              <a:gd name="connsiteY2098" fmla="*/ 349099 h 509406"/>
              <a:gd name="connsiteX2099" fmla="*/ 1031369 w 2377881"/>
              <a:gd name="connsiteY2099" fmla="*/ 347099 h 509406"/>
              <a:gd name="connsiteX2100" fmla="*/ 1039370 w 2377881"/>
              <a:gd name="connsiteY2100" fmla="*/ 348623 h 509406"/>
              <a:gd name="connsiteX2101" fmla="*/ 1040704 w 2377881"/>
              <a:gd name="connsiteY2101" fmla="*/ 348814 h 509406"/>
              <a:gd name="connsiteX2102" fmla="*/ 1042514 w 2377881"/>
              <a:gd name="connsiteY2102" fmla="*/ 345766 h 509406"/>
              <a:gd name="connsiteX2103" fmla="*/ 1041942 w 2377881"/>
              <a:gd name="connsiteY2103" fmla="*/ 344623 h 509406"/>
              <a:gd name="connsiteX2104" fmla="*/ 1041751 w 2377881"/>
              <a:gd name="connsiteY2104" fmla="*/ 343670 h 509406"/>
              <a:gd name="connsiteX2105" fmla="*/ 1044418 w 2377881"/>
              <a:gd name="connsiteY2105" fmla="*/ 342527 h 509406"/>
              <a:gd name="connsiteX2106" fmla="*/ 1051276 w 2377881"/>
              <a:gd name="connsiteY2106" fmla="*/ 343765 h 509406"/>
              <a:gd name="connsiteX2107" fmla="*/ 1051372 w 2377881"/>
              <a:gd name="connsiteY2107" fmla="*/ 344051 h 509406"/>
              <a:gd name="connsiteX2108" fmla="*/ 1053943 w 2377881"/>
              <a:gd name="connsiteY2108" fmla="*/ 348718 h 509406"/>
              <a:gd name="connsiteX2109" fmla="*/ 1057373 w 2377881"/>
              <a:gd name="connsiteY2109" fmla="*/ 348909 h 509406"/>
              <a:gd name="connsiteX2110" fmla="*/ 1060897 w 2377881"/>
              <a:gd name="connsiteY2110" fmla="*/ 342337 h 509406"/>
              <a:gd name="connsiteX2111" fmla="*/ 1062897 w 2377881"/>
              <a:gd name="connsiteY2111" fmla="*/ 342718 h 509406"/>
              <a:gd name="connsiteX2112" fmla="*/ 1065183 w 2377881"/>
              <a:gd name="connsiteY2112" fmla="*/ 343099 h 509406"/>
              <a:gd name="connsiteX2113" fmla="*/ 1064707 w 2377881"/>
              <a:gd name="connsiteY2113" fmla="*/ 341194 h 509406"/>
              <a:gd name="connsiteX2114" fmla="*/ 1063373 w 2377881"/>
              <a:gd name="connsiteY2114" fmla="*/ 338908 h 509406"/>
              <a:gd name="connsiteX2115" fmla="*/ 1057658 w 2377881"/>
              <a:gd name="connsiteY2115" fmla="*/ 338527 h 509406"/>
              <a:gd name="connsiteX2116" fmla="*/ 1053562 w 2377881"/>
              <a:gd name="connsiteY2116" fmla="*/ 338908 h 509406"/>
              <a:gd name="connsiteX2117" fmla="*/ 1050895 w 2377881"/>
              <a:gd name="connsiteY2117" fmla="*/ 334050 h 509406"/>
              <a:gd name="connsiteX2118" fmla="*/ 1053277 w 2377881"/>
              <a:gd name="connsiteY2118" fmla="*/ 329002 h 509406"/>
              <a:gd name="connsiteX2119" fmla="*/ 1047848 w 2377881"/>
              <a:gd name="connsiteY2119" fmla="*/ 328144 h 509406"/>
              <a:gd name="connsiteX2120" fmla="*/ 2109313 w 2377881"/>
              <a:gd name="connsiteY2120" fmla="*/ 327478 h 509406"/>
              <a:gd name="connsiteX2121" fmla="*/ 2110933 w 2377881"/>
              <a:gd name="connsiteY2121" fmla="*/ 327764 h 509406"/>
              <a:gd name="connsiteX2122" fmla="*/ 2112552 w 2377881"/>
              <a:gd name="connsiteY2122" fmla="*/ 328049 h 509406"/>
              <a:gd name="connsiteX2123" fmla="*/ 2112362 w 2377881"/>
              <a:gd name="connsiteY2123" fmla="*/ 334526 h 509406"/>
              <a:gd name="connsiteX2124" fmla="*/ 2110552 w 2377881"/>
              <a:gd name="connsiteY2124" fmla="*/ 337384 h 509406"/>
              <a:gd name="connsiteX2125" fmla="*/ 2107408 w 2377881"/>
              <a:gd name="connsiteY2125" fmla="*/ 338241 h 509406"/>
              <a:gd name="connsiteX2126" fmla="*/ 2106646 w 2377881"/>
              <a:gd name="connsiteY2126" fmla="*/ 338051 h 509406"/>
              <a:gd name="connsiteX2127" fmla="*/ 2106170 w 2377881"/>
              <a:gd name="connsiteY2127" fmla="*/ 332907 h 509406"/>
              <a:gd name="connsiteX2128" fmla="*/ 2109313 w 2377881"/>
              <a:gd name="connsiteY2128" fmla="*/ 327478 h 509406"/>
              <a:gd name="connsiteX2129" fmla="*/ 1646780 w 2377881"/>
              <a:gd name="connsiteY2129" fmla="*/ 327382 h 509406"/>
              <a:gd name="connsiteX2130" fmla="*/ 1646113 w 2377881"/>
              <a:gd name="connsiteY2130" fmla="*/ 327859 h 509406"/>
              <a:gd name="connsiteX2131" fmla="*/ 1644779 w 2377881"/>
              <a:gd name="connsiteY2131" fmla="*/ 331002 h 509406"/>
              <a:gd name="connsiteX2132" fmla="*/ 1645541 w 2377881"/>
              <a:gd name="connsiteY2132" fmla="*/ 331859 h 509406"/>
              <a:gd name="connsiteX2133" fmla="*/ 1645637 w 2377881"/>
              <a:gd name="connsiteY2133" fmla="*/ 333764 h 509406"/>
              <a:gd name="connsiteX2134" fmla="*/ 1644970 w 2377881"/>
              <a:gd name="connsiteY2134" fmla="*/ 334812 h 509406"/>
              <a:gd name="connsiteX2135" fmla="*/ 1645731 w 2377881"/>
              <a:gd name="connsiteY2135" fmla="*/ 338146 h 509406"/>
              <a:gd name="connsiteX2136" fmla="*/ 1647065 w 2377881"/>
              <a:gd name="connsiteY2136" fmla="*/ 339193 h 509406"/>
              <a:gd name="connsiteX2137" fmla="*/ 1655447 w 2377881"/>
              <a:gd name="connsiteY2137" fmla="*/ 341098 h 509406"/>
              <a:gd name="connsiteX2138" fmla="*/ 1657733 w 2377881"/>
              <a:gd name="connsiteY2138" fmla="*/ 340336 h 509406"/>
              <a:gd name="connsiteX2139" fmla="*/ 1659638 w 2377881"/>
              <a:gd name="connsiteY2139" fmla="*/ 339384 h 509406"/>
              <a:gd name="connsiteX2140" fmla="*/ 1658876 w 2377881"/>
              <a:gd name="connsiteY2140" fmla="*/ 336622 h 509406"/>
              <a:gd name="connsiteX2141" fmla="*/ 1657733 w 2377881"/>
              <a:gd name="connsiteY2141" fmla="*/ 335860 h 509406"/>
              <a:gd name="connsiteX2142" fmla="*/ 1655447 w 2377881"/>
              <a:gd name="connsiteY2142" fmla="*/ 333859 h 509406"/>
              <a:gd name="connsiteX2143" fmla="*/ 1652018 w 2377881"/>
              <a:gd name="connsiteY2143" fmla="*/ 329287 h 509406"/>
              <a:gd name="connsiteX2144" fmla="*/ 1646780 w 2377881"/>
              <a:gd name="connsiteY2144" fmla="*/ 327382 h 509406"/>
              <a:gd name="connsiteX2145" fmla="*/ 212029 w 2377881"/>
              <a:gd name="connsiteY2145" fmla="*/ 326239 h 509406"/>
              <a:gd name="connsiteX2146" fmla="*/ 213363 w 2377881"/>
              <a:gd name="connsiteY2146" fmla="*/ 326906 h 509406"/>
              <a:gd name="connsiteX2147" fmla="*/ 221649 w 2377881"/>
              <a:gd name="connsiteY2147" fmla="*/ 333669 h 509406"/>
              <a:gd name="connsiteX2148" fmla="*/ 227555 w 2377881"/>
              <a:gd name="connsiteY2148" fmla="*/ 335002 h 509406"/>
              <a:gd name="connsiteX2149" fmla="*/ 226603 w 2377881"/>
              <a:gd name="connsiteY2149" fmla="*/ 337288 h 509406"/>
              <a:gd name="connsiteX2150" fmla="*/ 225364 w 2377881"/>
              <a:gd name="connsiteY2150" fmla="*/ 338336 h 509406"/>
              <a:gd name="connsiteX2151" fmla="*/ 220602 w 2377881"/>
              <a:gd name="connsiteY2151" fmla="*/ 339384 h 509406"/>
              <a:gd name="connsiteX2152" fmla="*/ 212029 w 2377881"/>
              <a:gd name="connsiteY2152" fmla="*/ 326239 h 509406"/>
              <a:gd name="connsiteX2153" fmla="*/ 437009 w 2377881"/>
              <a:gd name="connsiteY2153" fmla="*/ 326049 h 509406"/>
              <a:gd name="connsiteX2154" fmla="*/ 434342 w 2377881"/>
              <a:gd name="connsiteY2154" fmla="*/ 327478 h 509406"/>
              <a:gd name="connsiteX2155" fmla="*/ 432628 w 2377881"/>
              <a:gd name="connsiteY2155" fmla="*/ 334240 h 509406"/>
              <a:gd name="connsiteX2156" fmla="*/ 429866 w 2377881"/>
              <a:gd name="connsiteY2156" fmla="*/ 342622 h 509406"/>
              <a:gd name="connsiteX2157" fmla="*/ 431675 w 2377881"/>
              <a:gd name="connsiteY2157" fmla="*/ 342527 h 509406"/>
              <a:gd name="connsiteX2158" fmla="*/ 433009 w 2377881"/>
              <a:gd name="connsiteY2158" fmla="*/ 342051 h 509406"/>
              <a:gd name="connsiteX2159" fmla="*/ 437962 w 2377881"/>
              <a:gd name="connsiteY2159" fmla="*/ 329097 h 509406"/>
              <a:gd name="connsiteX2160" fmla="*/ 438057 w 2377881"/>
              <a:gd name="connsiteY2160" fmla="*/ 328144 h 509406"/>
              <a:gd name="connsiteX2161" fmla="*/ 437009 w 2377881"/>
              <a:gd name="connsiteY2161" fmla="*/ 326049 h 509406"/>
              <a:gd name="connsiteX2162" fmla="*/ 449677 w 2377881"/>
              <a:gd name="connsiteY2162" fmla="*/ 325668 h 509406"/>
              <a:gd name="connsiteX2163" fmla="*/ 443962 w 2377881"/>
              <a:gd name="connsiteY2163" fmla="*/ 335098 h 509406"/>
              <a:gd name="connsiteX2164" fmla="*/ 443296 w 2377881"/>
              <a:gd name="connsiteY2164" fmla="*/ 337574 h 509406"/>
              <a:gd name="connsiteX2165" fmla="*/ 443105 w 2377881"/>
              <a:gd name="connsiteY2165" fmla="*/ 338336 h 509406"/>
              <a:gd name="connsiteX2166" fmla="*/ 446725 w 2377881"/>
              <a:gd name="connsiteY2166" fmla="*/ 339670 h 509406"/>
              <a:gd name="connsiteX2167" fmla="*/ 454726 w 2377881"/>
              <a:gd name="connsiteY2167" fmla="*/ 329859 h 509406"/>
              <a:gd name="connsiteX2168" fmla="*/ 455202 w 2377881"/>
              <a:gd name="connsiteY2168" fmla="*/ 327478 h 509406"/>
              <a:gd name="connsiteX2169" fmla="*/ 453773 w 2377881"/>
              <a:gd name="connsiteY2169" fmla="*/ 327001 h 509406"/>
              <a:gd name="connsiteX2170" fmla="*/ 1103569 w 2377881"/>
              <a:gd name="connsiteY2170" fmla="*/ 325287 h 509406"/>
              <a:gd name="connsiteX2171" fmla="*/ 1102045 w 2377881"/>
              <a:gd name="connsiteY2171" fmla="*/ 325954 h 509406"/>
              <a:gd name="connsiteX2172" fmla="*/ 1096234 w 2377881"/>
              <a:gd name="connsiteY2172" fmla="*/ 325954 h 509406"/>
              <a:gd name="connsiteX2173" fmla="*/ 1095853 w 2377881"/>
              <a:gd name="connsiteY2173" fmla="*/ 325668 h 509406"/>
              <a:gd name="connsiteX2174" fmla="*/ 1092425 w 2377881"/>
              <a:gd name="connsiteY2174" fmla="*/ 330621 h 509406"/>
              <a:gd name="connsiteX2175" fmla="*/ 1106426 w 2377881"/>
              <a:gd name="connsiteY2175" fmla="*/ 331859 h 509406"/>
              <a:gd name="connsiteX2176" fmla="*/ 1109951 w 2377881"/>
              <a:gd name="connsiteY2176" fmla="*/ 331288 h 509406"/>
              <a:gd name="connsiteX2177" fmla="*/ 1103569 w 2377881"/>
              <a:gd name="connsiteY2177" fmla="*/ 325287 h 509406"/>
              <a:gd name="connsiteX2178" fmla="*/ 1724123 w 2377881"/>
              <a:gd name="connsiteY2178" fmla="*/ 325096 h 509406"/>
              <a:gd name="connsiteX2179" fmla="*/ 1713264 w 2377881"/>
              <a:gd name="connsiteY2179" fmla="*/ 327859 h 509406"/>
              <a:gd name="connsiteX2180" fmla="*/ 1708882 w 2377881"/>
              <a:gd name="connsiteY2180" fmla="*/ 328906 h 509406"/>
              <a:gd name="connsiteX2181" fmla="*/ 1699072 w 2377881"/>
              <a:gd name="connsiteY2181" fmla="*/ 326716 h 509406"/>
              <a:gd name="connsiteX2182" fmla="*/ 1692404 w 2377881"/>
              <a:gd name="connsiteY2182" fmla="*/ 330240 h 509406"/>
              <a:gd name="connsiteX2183" fmla="*/ 1686785 w 2377881"/>
              <a:gd name="connsiteY2183" fmla="*/ 330716 h 509406"/>
              <a:gd name="connsiteX2184" fmla="*/ 1688880 w 2377881"/>
              <a:gd name="connsiteY2184" fmla="*/ 336526 h 509406"/>
              <a:gd name="connsiteX2185" fmla="*/ 1691357 w 2377881"/>
              <a:gd name="connsiteY2185" fmla="*/ 336336 h 509406"/>
              <a:gd name="connsiteX2186" fmla="*/ 1693166 w 2377881"/>
              <a:gd name="connsiteY2186" fmla="*/ 336241 h 509406"/>
              <a:gd name="connsiteX2187" fmla="*/ 1702215 w 2377881"/>
              <a:gd name="connsiteY2187" fmla="*/ 337669 h 509406"/>
              <a:gd name="connsiteX2188" fmla="*/ 1704882 w 2377881"/>
              <a:gd name="connsiteY2188" fmla="*/ 338336 h 509406"/>
              <a:gd name="connsiteX2189" fmla="*/ 1706787 w 2377881"/>
              <a:gd name="connsiteY2189" fmla="*/ 338812 h 509406"/>
              <a:gd name="connsiteX2190" fmla="*/ 1717646 w 2377881"/>
              <a:gd name="connsiteY2190" fmla="*/ 334145 h 509406"/>
              <a:gd name="connsiteX2191" fmla="*/ 1718407 w 2377881"/>
              <a:gd name="connsiteY2191" fmla="*/ 334336 h 509406"/>
              <a:gd name="connsiteX2192" fmla="*/ 1725456 w 2377881"/>
              <a:gd name="connsiteY2192" fmla="*/ 335669 h 509406"/>
              <a:gd name="connsiteX2193" fmla="*/ 1732409 w 2377881"/>
              <a:gd name="connsiteY2193" fmla="*/ 335098 h 509406"/>
              <a:gd name="connsiteX2194" fmla="*/ 1736124 w 2377881"/>
              <a:gd name="connsiteY2194" fmla="*/ 338431 h 509406"/>
              <a:gd name="connsiteX2195" fmla="*/ 1740125 w 2377881"/>
              <a:gd name="connsiteY2195" fmla="*/ 342051 h 509406"/>
              <a:gd name="connsiteX2196" fmla="*/ 1751079 w 2377881"/>
              <a:gd name="connsiteY2196" fmla="*/ 346623 h 509406"/>
              <a:gd name="connsiteX2197" fmla="*/ 1753841 w 2377881"/>
              <a:gd name="connsiteY2197" fmla="*/ 336145 h 509406"/>
              <a:gd name="connsiteX2198" fmla="*/ 1754793 w 2377881"/>
              <a:gd name="connsiteY2198" fmla="*/ 332716 h 509406"/>
              <a:gd name="connsiteX2199" fmla="*/ 1753364 w 2377881"/>
              <a:gd name="connsiteY2199" fmla="*/ 331478 h 509406"/>
              <a:gd name="connsiteX2200" fmla="*/ 1753078 w 2377881"/>
              <a:gd name="connsiteY2200" fmla="*/ 327001 h 509406"/>
              <a:gd name="connsiteX2201" fmla="*/ 1747649 w 2377881"/>
              <a:gd name="connsiteY2201" fmla="*/ 326430 h 509406"/>
              <a:gd name="connsiteX2202" fmla="*/ 1747078 w 2377881"/>
              <a:gd name="connsiteY2202" fmla="*/ 326811 h 509406"/>
              <a:gd name="connsiteX2203" fmla="*/ 1724123 w 2377881"/>
              <a:gd name="connsiteY2203" fmla="*/ 325096 h 509406"/>
              <a:gd name="connsiteX2204" fmla="*/ 1878332 w 2377881"/>
              <a:gd name="connsiteY2204" fmla="*/ 324706 h 509406"/>
              <a:gd name="connsiteX2205" fmla="*/ 1878713 w 2377881"/>
              <a:gd name="connsiteY2205" fmla="*/ 324715 h 509406"/>
              <a:gd name="connsiteX2206" fmla="*/ 1878332 w 2377881"/>
              <a:gd name="connsiteY2206" fmla="*/ 324715 h 509406"/>
              <a:gd name="connsiteX2207" fmla="*/ 375001 w 2377881"/>
              <a:gd name="connsiteY2207" fmla="*/ 323858 h 509406"/>
              <a:gd name="connsiteX2208" fmla="*/ 372144 w 2377881"/>
              <a:gd name="connsiteY2208" fmla="*/ 328430 h 509406"/>
              <a:gd name="connsiteX2209" fmla="*/ 376144 w 2377881"/>
              <a:gd name="connsiteY2209" fmla="*/ 332050 h 509406"/>
              <a:gd name="connsiteX2210" fmla="*/ 379383 w 2377881"/>
              <a:gd name="connsiteY2210" fmla="*/ 334050 h 509406"/>
              <a:gd name="connsiteX2211" fmla="*/ 381098 w 2377881"/>
              <a:gd name="connsiteY2211" fmla="*/ 334240 h 509406"/>
              <a:gd name="connsiteX2212" fmla="*/ 382336 w 2377881"/>
              <a:gd name="connsiteY2212" fmla="*/ 329478 h 509406"/>
              <a:gd name="connsiteX2213" fmla="*/ 382336 w 2377881"/>
              <a:gd name="connsiteY2213" fmla="*/ 328144 h 509406"/>
              <a:gd name="connsiteX2214" fmla="*/ 382336 w 2377881"/>
              <a:gd name="connsiteY2214" fmla="*/ 326811 h 509406"/>
              <a:gd name="connsiteX2215" fmla="*/ 375001 w 2377881"/>
              <a:gd name="connsiteY2215" fmla="*/ 323858 h 509406"/>
              <a:gd name="connsiteX2216" fmla="*/ 566835 w 2377881"/>
              <a:gd name="connsiteY2216" fmla="*/ 323001 h 509406"/>
              <a:gd name="connsiteX2217" fmla="*/ 566740 w 2377881"/>
              <a:gd name="connsiteY2217" fmla="*/ 327287 h 509406"/>
              <a:gd name="connsiteX2218" fmla="*/ 569883 w 2377881"/>
              <a:gd name="connsiteY2218" fmla="*/ 327954 h 509406"/>
              <a:gd name="connsiteX2219" fmla="*/ 572359 w 2377881"/>
              <a:gd name="connsiteY2219" fmla="*/ 328430 h 509406"/>
              <a:gd name="connsiteX2220" fmla="*/ 575503 w 2377881"/>
              <a:gd name="connsiteY2220" fmla="*/ 327859 h 509406"/>
              <a:gd name="connsiteX2221" fmla="*/ 574455 w 2377881"/>
              <a:gd name="connsiteY2221" fmla="*/ 326525 h 509406"/>
              <a:gd name="connsiteX2222" fmla="*/ 573121 w 2377881"/>
              <a:gd name="connsiteY2222" fmla="*/ 324906 h 509406"/>
              <a:gd name="connsiteX2223" fmla="*/ 566835 w 2377881"/>
              <a:gd name="connsiteY2223" fmla="*/ 323001 h 509406"/>
              <a:gd name="connsiteX2224" fmla="*/ 1794417 w 2377881"/>
              <a:gd name="connsiteY2224" fmla="*/ 322239 h 509406"/>
              <a:gd name="connsiteX2225" fmla="*/ 1787273 w 2377881"/>
              <a:gd name="connsiteY2225" fmla="*/ 327763 h 509406"/>
              <a:gd name="connsiteX2226" fmla="*/ 1783082 w 2377881"/>
              <a:gd name="connsiteY2226" fmla="*/ 326335 h 509406"/>
              <a:gd name="connsiteX2227" fmla="*/ 1779748 w 2377881"/>
              <a:gd name="connsiteY2227" fmla="*/ 323572 h 509406"/>
              <a:gd name="connsiteX2228" fmla="*/ 1767747 w 2377881"/>
              <a:gd name="connsiteY2228" fmla="*/ 326049 h 509406"/>
              <a:gd name="connsiteX2229" fmla="*/ 1766509 w 2377881"/>
              <a:gd name="connsiteY2229" fmla="*/ 325287 h 509406"/>
              <a:gd name="connsiteX2230" fmla="*/ 1761746 w 2377881"/>
              <a:gd name="connsiteY2230" fmla="*/ 325382 h 509406"/>
              <a:gd name="connsiteX2231" fmla="*/ 1760413 w 2377881"/>
              <a:gd name="connsiteY2231" fmla="*/ 326525 h 509406"/>
              <a:gd name="connsiteX2232" fmla="*/ 1759841 w 2377881"/>
              <a:gd name="connsiteY2232" fmla="*/ 329192 h 509406"/>
              <a:gd name="connsiteX2233" fmla="*/ 1768700 w 2377881"/>
              <a:gd name="connsiteY2233" fmla="*/ 334431 h 509406"/>
              <a:gd name="connsiteX2234" fmla="*/ 1784988 w 2377881"/>
              <a:gd name="connsiteY2234" fmla="*/ 342527 h 509406"/>
              <a:gd name="connsiteX2235" fmla="*/ 1789179 w 2377881"/>
              <a:gd name="connsiteY2235" fmla="*/ 342337 h 509406"/>
              <a:gd name="connsiteX2236" fmla="*/ 1790893 w 2377881"/>
              <a:gd name="connsiteY2236" fmla="*/ 340241 h 509406"/>
              <a:gd name="connsiteX2237" fmla="*/ 1788893 w 2377881"/>
              <a:gd name="connsiteY2237" fmla="*/ 338336 h 509406"/>
              <a:gd name="connsiteX2238" fmla="*/ 1786225 w 2377881"/>
              <a:gd name="connsiteY2238" fmla="*/ 337955 h 509406"/>
              <a:gd name="connsiteX2239" fmla="*/ 1782701 w 2377881"/>
              <a:gd name="connsiteY2239" fmla="*/ 335860 h 509406"/>
              <a:gd name="connsiteX2240" fmla="*/ 1797370 w 2377881"/>
              <a:gd name="connsiteY2240" fmla="*/ 330907 h 509406"/>
              <a:gd name="connsiteX2241" fmla="*/ 1794417 w 2377881"/>
              <a:gd name="connsiteY2241" fmla="*/ 322239 h 509406"/>
              <a:gd name="connsiteX2242" fmla="*/ 1823468 w 2377881"/>
              <a:gd name="connsiteY2242" fmla="*/ 321572 h 509406"/>
              <a:gd name="connsiteX2243" fmla="*/ 1819182 w 2377881"/>
              <a:gd name="connsiteY2243" fmla="*/ 328335 h 509406"/>
              <a:gd name="connsiteX2244" fmla="*/ 1817372 w 2377881"/>
              <a:gd name="connsiteY2244" fmla="*/ 333383 h 509406"/>
              <a:gd name="connsiteX2245" fmla="*/ 1815372 w 2377881"/>
              <a:gd name="connsiteY2245" fmla="*/ 334431 h 509406"/>
              <a:gd name="connsiteX2246" fmla="*/ 1814229 w 2377881"/>
              <a:gd name="connsiteY2246" fmla="*/ 337098 h 509406"/>
              <a:gd name="connsiteX2247" fmla="*/ 1815848 w 2377881"/>
              <a:gd name="connsiteY2247" fmla="*/ 338336 h 509406"/>
              <a:gd name="connsiteX2248" fmla="*/ 1818991 w 2377881"/>
              <a:gd name="connsiteY2248" fmla="*/ 338812 h 509406"/>
              <a:gd name="connsiteX2249" fmla="*/ 1827373 w 2377881"/>
              <a:gd name="connsiteY2249" fmla="*/ 339289 h 509406"/>
              <a:gd name="connsiteX2250" fmla="*/ 1827945 w 2377881"/>
              <a:gd name="connsiteY2250" fmla="*/ 338622 h 509406"/>
              <a:gd name="connsiteX2251" fmla="*/ 1830803 w 2377881"/>
              <a:gd name="connsiteY2251" fmla="*/ 334526 h 509406"/>
              <a:gd name="connsiteX2252" fmla="*/ 1835946 w 2377881"/>
              <a:gd name="connsiteY2252" fmla="*/ 336145 h 509406"/>
              <a:gd name="connsiteX2253" fmla="*/ 1839185 w 2377881"/>
              <a:gd name="connsiteY2253" fmla="*/ 336050 h 509406"/>
              <a:gd name="connsiteX2254" fmla="*/ 1849567 w 2377881"/>
              <a:gd name="connsiteY2254" fmla="*/ 337955 h 509406"/>
              <a:gd name="connsiteX2255" fmla="*/ 1852805 w 2377881"/>
              <a:gd name="connsiteY2255" fmla="*/ 335383 h 509406"/>
              <a:gd name="connsiteX2256" fmla="*/ 1856330 w 2377881"/>
              <a:gd name="connsiteY2256" fmla="*/ 332526 h 509406"/>
              <a:gd name="connsiteX2257" fmla="*/ 1861568 w 2377881"/>
              <a:gd name="connsiteY2257" fmla="*/ 335860 h 509406"/>
              <a:gd name="connsiteX2258" fmla="*/ 1865855 w 2377881"/>
              <a:gd name="connsiteY2258" fmla="*/ 334717 h 509406"/>
              <a:gd name="connsiteX2259" fmla="*/ 1868426 w 2377881"/>
              <a:gd name="connsiteY2259" fmla="*/ 335288 h 509406"/>
              <a:gd name="connsiteX2260" fmla="*/ 1872712 w 2377881"/>
              <a:gd name="connsiteY2260" fmla="*/ 335288 h 509406"/>
              <a:gd name="connsiteX2261" fmla="*/ 1876999 w 2377881"/>
              <a:gd name="connsiteY2261" fmla="*/ 331383 h 509406"/>
              <a:gd name="connsiteX2262" fmla="*/ 1883095 w 2377881"/>
              <a:gd name="connsiteY2262" fmla="*/ 322048 h 509406"/>
              <a:gd name="connsiteX2263" fmla="*/ 1882237 w 2377881"/>
              <a:gd name="connsiteY2263" fmla="*/ 321763 h 509406"/>
              <a:gd name="connsiteX2264" fmla="*/ 1878332 w 2377881"/>
              <a:gd name="connsiteY2264" fmla="*/ 324239 h 509406"/>
              <a:gd name="connsiteX2265" fmla="*/ 1878332 w 2377881"/>
              <a:gd name="connsiteY2265" fmla="*/ 324706 h 509406"/>
              <a:gd name="connsiteX2266" fmla="*/ 1870617 w 2377881"/>
              <a:gd name="connsiteY2266" fmla="*/ 324525 h 509406"/>
              <a:gd name="connsiteX2267" fmla="*/ 1867855 w 2377881"/>
              <a:gd name="connsiteY2267" fmla="*/ 323763 h 509406"/>
              <a:gd name="connsiteX2268" fmla="*/ 1861568 w 2377881"/>
              <a:gd name="connsiteY2268" fmla="*/ 322239 h 509406"/>
              <a:gd name="connsiteX2269" fmla="*/ 1857282 w 2377881"/>
              <a:gd name="connsiteY2269" fmla="*/ 325954 h 509406"/>
              <a:gd name="connsiteX2270" fmla="*/ 1857187 w 2377881"/>
              <a:gd name="connsiteY2270" fmla="*/ 325954 h 509406"/>
              <a:gd name="connsiteX2271" fmla="*/ 1856901 w 2377881"/>
              <a:gd name="connsiteY2271" fmla="*/ 329859 h 509406"/>
              <a:gd name="connsiteX2272" fmla="*/ 1850424 w 2377881"/>
              <a:gd name="connsiteY2272" fmla="*/ 329002 h 509406"/>
              <a:gd name="connsiteX2273" fmla="*/ 1846709 w 2377881"/>
              <a:gd name="connsiteY2273" fmla="*/ 325382 h 509406"/>
              <a:gd name="connsiteX2274" fmla="*/ 1845280 w 2377881"/>
              <a:gd name="connsiteY2274" fmla="*/ 325763 h 509406"/>
              <a:gd name="connsiteX2275" fmla="*/ 1843757 w 2377881"/>
              <a:gd name="connsiteY2275" fmla="*/ 326239 h 509406"/>
              <a:gd name="connsiteX2276" fmla="*/ 1836708 w 2377881"/>
              <a:gd name="connsiteY2276" fmla="*/ 329287 h 509406"/>
              <a:gd name="connsiteX2277" fmla="*/ 1826421 w 2377881"/>
              <a:gd name="connsiteY2277" fmla="*/ 327573 h 509406"/>
              <a:gd name="connsiteX2278" fmla="*/ 1828802 w 2377881"/>
              <a:gd name="connsiteY2278" fmla="*/ 325287 h 509406"/>
              <a:gd name="connsiteX2279" fmla="*/ 1830612 w 2377881"/>
              <a:gd name="connsiteY2279" fmla="*/ 323572 h 509406"/>
              <a:gd name="connsiteX2280" fmla="*/ 1823468 w 2377881"/>
              <a:gd name="connsiteY2280" fmla="*/ 321572 h 509406"/>
              <a:gd name="connsiteX2281" fmla="*/ 1069850 w 2377881"/>
              <a:gd name="connsiteY2281" fmla="*/ 320620 h 509406"/>
              <a:gd name="connsiteX2282" fmla="*/ 1067374 w 2377881"/>
              <a:gd name="connsiteY2282" fmla="*/ 323191 h 509406"/>
              <a:gd name="connsiteX2283" fmla="*/ 1067850 w 2377881"/>
              <a:gd name="connsiteY2283" fmla="*/ 323191 h 509406"/>
              <a:gd name="connsiteX2284" fmla="*/ 1072136 w 2377881"/>
              <a:gd name="connsiteY2284" fmla="*/ 327859 h 509406"/>
              <a:gd name="connsiteX2285" fmla="*/ 1071946 w 2377881"/>
              <a:gd name="connsiteY2285" fmla="*/ 329192 h 509406"/>
              <a:gd name="connsiteX2286" fmla="*/ 1075660 w 2377881"/>
              <a:gd name="connsiteY2286" fmla="*/ 328144 h 509406"/>
              <a:gd name="connsiteX2287" fmla="*/ 1069850 w 2377881"/>
              <a:gd name="connsiteY2287" fmla="*/ 320620 h 509406"/>
              <a:gd name="connsiteX2288" fmla="*/ 233270 w 2377881"/>
              <a:gd name="connsiteY2288" fmla="*/ 317381 h 509406"/>
              <a:gd name="connsiteX2289" fmla="*/ 235651 w 2377881"/>
              <a:gd name="connsiteY2289" fmla="*/ 317381 h 509406"/>
              <a:gd name="connsiteX2290" fmla="*/ 243462 w 2377881"/>
              <a:gd name="connsiteY2290" fmla="*/ 319572 h 509406"/>
              <a:gd name="connsiteX2291" fmla="*/ 244891 w 2377881"/>
              <a:gd name="connsiteY2291" fmla="*/ 319858 h 509406"/>
              <a:gd name="connsiteX2292" fmla="*/ 240890 w 2377881"/>
              <a:gd name="connsiteY2292" fmla="*/ 326906 h 509406"/>
              <a:gd name="connsiteX2293" fmla="*/ 242033 w 2377881"/>
              <a:gd name="connsiteY2293" fmla="*/ 330907 h 509406"/>
              <a:gd name="connsiteX2294" fmla="*/ 239557 w 2377881"/>
              <a:gd name="connsiteY2294" fmla="*/ 331859 h 509406"/>
              <a:gd name="connsiteX2295" fmla="*/ 238890 w 2377881"/>
              <a:gd name="connsiteY2295" fmla="*/ 331955 h 509406"/>
              <a:gd name="connsiteX2296" fmla="*/ 234127 w 2377881"/>
              <a:gd name="connsiteY2296" fmla="*/ 326621 h 509406"/>
              <a:gd name="connsiteX2297" fmla="*/ 231841 w 2377881"/>
              <a:gd name="connsiteY2297" fmla="*/ 324716 h 509406"/>
              <a:gd name="connsiteX2298" fmla="*/ 229841 w 2377881"/>
              <a:gd name="connsiteY2298" fmla="*/ 323573 h 509406"/>
              <a:gd name="connsiteX2299" fmla="*/ 228603 w 2377881"/>
              <a:gd name="connsiteY2299" fmla="*/ 323096 h 509406"/>
              <a:gd name="connsiteX2300" fmla="*/ 228793 w 2377881"/>
              <a:gd name="connsiteY2300" fmla="*/ 326716 h 509406"/>
              <a:gd name="connsiteX2301" fmla="*/ 226222 w 2377881"/>
              <a:gd name="connsiteY2301" fmla="*/ 327573 h 509406"/>
              <a:gd name="connsiteX2302" fmla="*/ 222031 w 2377881"/>
              <a:gd name="connsiteY2302" fmla="*/ 323096 h 509406"/>
              <a:gd name="connsiteX2303" fmla="*/ 224031 w 2377881"/>
              <a:gd name="connsiteY2303" fmla="*/ 321572 h 509406"/>
              <a:gd name="connsiteX2304" fmla="*/ 228603 w 2377881"/>
              <a:gd name="connsiteY2304" fmla="*/ 320810 h 509406"/>
              <a:gd name="connsiteX2305" fmla="*/ 233270 w 2377881"/>
              <a:gd name="connsiteY2305" fmla="*/ 317381 h 509406"/>
              <a:gd name="connsiteX2306" fmla="*/ 1913146 w 2377881"/>
              <a:gd name="connsiteY2306" fmla="*/ 317155 h 509406"/>
              <a:gd name="connsiteX2307" fmla="*/ 1906526 w 2377881"/>
              <a:gd name="connsiteY2307" fmla="*/ 317191 h 509406"/>
              <a:gd name="connsiteX2308" fmla="*/ 1907098 w 2377881"/>
              <a:gd name="connsiteY2308" fmla="*/ 322239 h 509406"/>
              <a:gd name="connsiteX2309" fmla="*/ 1907098 w 2377881"/>
              <a:gd name="connsiteY2309" fmla="*/ 322525 h 509406"/>
              <a:gd name="connsiteX2310" fmla="*/ 1902145 w 2377881"/>
              <a:gd name="connsiteY2310" fmla="*/ 322620 h 509406"/>
              <a:gd name="connsiteX2311" fmla="*/ 1903479 w 2377881"/>
              <a:gd name="connsiteY2311" fmla="*/ 319381 h 509406"/>
              <a:gd name="connsiteX2312" fmla="*/ 1901859 w 2377881"/>
              <a:gd name="connsiteY2312" fmla="*/ 321953 h 509406"/>
              <a:gd name="connsiteX2313" fmla="*/ 1898144 w 2377881"/>
              <a:gd name="connsiteY2313" fmla="*/ 330049 h 509406"/>
              <a:gd name="connsiteX2314" fmla="*/ 1891191 w 2377881"/>
              <a:gd name="connsiteY2314" fmla="*/ 321572 h 509406"/>
              <a:gd name="connsiteX2315" fmla="*/ 1886905 w 2377881"/>
              <a:gd name="connsiteY2315" fmla="*/ 322810 h 509406"/>
              <a:gd name="connsiteX2316" fmla="*/ 1890905 w 2377881"/>
              <a:gd name="connsiteY2316" fmla="*/ 326620 h 509406"/>
              <a:gd name="connsiteX2317" fmla="*/ 1886714 w 2377881"/>
              <a:gd name="connsiteY2317" fmla="*/ 332431 h 509406"/>
              <a:gd name="connsiteX2318" fmla="*/ 1894906 w 2377881"/>
              <a:gd name="connsiteY2318" fmla="*/ 334907 h 509406"/>
              <a:gd name="connsiteX2319" fmla="*/ 1898144 w 2377881"/>
              <a:gd name="connsiteY2319" fmla="*/ 333859 h 509406"/>
              <a:gd name="connsiteX2320" fmla="*/ 1909098 w 2377881"/>
              <a:gd name="connsiteY2320" fmla="*/ 334240 h 509406"/>
              <a:gd name="connsiteX2321" fmla="*/ 1910622 w 2377881"/>
              <a:gd name="connsiteY2321" fmla="*/ 333002 h 509406"/>
              <a:gd name="connsiteX2322" fmla="*/ 1919575 w 2377881"/>
              <a:gd name="connsiteY2322" fmla="*/ 335383 h 509406"/>
              <a:gd name="connsiteX2323" fmla="*/ 1921290 w 2377881"/>
              <a:gd name="connsiteY2323" fmla="*/ 332431 h 509406"/>
              <a:gd name="connsiteX2324" fmla="*/ 1915194 w 2377881"/>
              <a:gd name="connsiteY2324" fmla="*/ 320048 h 509406"/>
              <a:gd name="connsiteX2325" fmla="*/ 1913146 w 2377881"/>
              <a:gd name="connsiteY2325" fmla="*/ 317155 h 509406"/>
              <a:gd name="connsiteX2326" fmla="*/ 421960 w 2377881"/>
              <a:gd name="connsiteY2326" fmla="*/ 315381 h 509406"/>
              <a:gd name="connsiteX2327" fmla="*/ 419959 w 2377881"/>
              <a:gd name="connsiteY2327" fmla="*/ 317381 h 509406"/>
              <a:gd name="connsiteX2328" fmla="*/ 419769 w 2377881"/>
              <a:gd name="connsiteY2328" fmla="*/ 320524 h 509406"/>
              <a:gd name="connsiteX2329" fmla="*/ 419674 w 2377881"/>
              <a:gd name="connsiteY2329" fmla="*/ 320810 h 509406"/>
              <a:gd name="connsiteX2330" fmla="*/ 417388 w 2377881"/>
              <a:gd name="connsiteY2330" fmla="*/ 319286 h 509406"/>
              <a:gd name="connsiteX2331" fmla="*/ 412054 w 2377881"/>
              <a:gd name="connsiteY2331" fmla="*/ 315571 h 509406"/>
              <a:gd name="connsiteX2332" fmla="*/ 410053 w 2377881"/>
              <a:gd name="connsiteY2332" fmla="*/ 315857 h 509406"/>
              <a:gd name="connsiteX2333" fmla="*/ 409768 w 2377881"/>
              <a:gd name="connsiteY2333" fmla="*/ 315857 h 509406"/>
              <a:gd name="connsiteX2334" fmla="*/ 412149 w 2377881"/>
              <a:gd name="connsiteY2334" fmla="*/ 318619 h 509406"/>
              <a:gd name="connsiteX2335" fmla="*/ 410911 w 2377881"/>
              <a:gd name="connsiteY2335" fmla="*/ 325763 h 509406"/>
              <a:gd name="connsiteX2336" fmla="*/ 412340 w 2377881"/>
              <a:gd name="connsiteY2336" fmla="*/ 325668 h 509406"/>
              <a:gd name="connsiteX2337" fmla="*/ 423103 w 2377881"/>
              <a:gd name="connsiteY2337" fmla="*/ 324811 h 509406"/>
              <a:gd name="connsiteX2338" fmla="*/ 429484 w 2377881"/>
              <a:gd name="connsiteY2338" fmla="*/ 331097 h 509406"/>
              <a:gd name="connsiteX2339" fmla="*/ 424532 w 2377881"/>
              <a:gd name="connsiteY2339" fmla="*/ 320048 h 509406"/>
              <a:gd name="connsiteX2340" fmla="*/ 424912 w 2377881"/>
              <a:gd name="connsiteY2340" fmla="*/ 316429 h 509406"/>
              <a:gd name="connsiteX2341" fmla="*/ 421960 w 2377881"/>
              <a:gd name="connsiteY2341" fmla="*/ 315381 h 509406"/>
              <a:gd name="connsiteX2342" fmla="*/ 1705549 w 2377881"/>
              <a:gd name="connsiteY2342" fmla="*/ 313762 h 509406"/>
              <a:gd name="connsiteX2343" fmla="*/ 1693547 w 2377881"/>
              <a:gd name="connsiteY2343" fmla="*/ 316238 h 509406"/>
              <a:gd name="connsiteX2344" fmla="*/ 1693356 w 2377881"/>
              <a:gd name="connsiteY2344" fmla="*/ 318048 h 509406"/>
              <a:gd name="connsiteX2345" fmla="*/ 1702405 w 2377881"/>
              <a:gd name="connsiteY2345" fmla="*/ 319286 h 509406"/>
              <a:gd name="connsiteX2346" fmla="*/ 1704501 w 2377881"/>
              <a:gd name="connsiteY2346" fmla="*/ 319286 h 509406"/>
              <a:gd name="connsiteX2347" fmla="*/ 1706596 w 2377881"/>
              <a:gd name="connsiteY2347" fmla="*/ 314238 h 509406"/>
              <a:gd name="connsiteX2348" fmla="*/ 2323436 w 2377881"/>
              <a:gd name="connsiteY2348" fmla="*/ 311191 h 509406"/>
              <a:gd name="connsiteX2349" fmla="*/ 2334866 w 2377881"/>
              <a:gd name="connsiteY2349" fmla="*/ 316906 h 509406"/>
              <a:gd name="connsiteX2350" fmla="*/ 2335342 w 2377881"/>
              <a:gd name="connsiteY2350" fmla="*/ 320049 h 509406"/>
              <a:gd name="connsiteX2351" fmla="*/ 2325626 w 2377881"/>
              <a:gd name="connsiteY2351" fmla="*/ 313762 h 509406"/>
              <a:gd name="connsiteX2352" fmla="*/ 2323436 w 2377881"/>
              <a:gd name="connsiteY2352" fmla="*/ 311191 h 509406"/>
              <a:gd name="connsiteX2353" fmla="*/ 2293527 w 2377881"/>
              <a:gd name="connsiteY2353" fmla="*/ 310333 h 509406"/>
              <a:gd name="connsiteX2354" fmla="*/ 2301909 w 2377881"/>
              <a:gd name="connsiteY2354" fmla="*/ 310428 h 509406"/>
              <a:gd name="connsiteX2355" fmla="*/ 2302481 w 2377881"/>
              <a:gd name="connsiteY2355" fmla="*/ 314524 h 509406"/>
              <a:gd name="connsiteX2356" fmla="*/ 2297337 w 2377881"/>
              <a:gd name="connsiteY2356" fmla="*/ 314714 h 509406"/>
              <a:gd name="connsiteX2357" fmla="*/ 2294099 w 2377881"/>
              <a:gd name="connsiteY2357" fmla="*/ 315572 h 509406"/>
              <a:gd name="connsiteX2358" fmla="*/ 2293527 w 2377881"/>
              <a:gd name="connsiteY2358" fmla="*/ 310333 h 509406"/>
              <a:gd name="connsiteX2359" fmla="*/ 2004443 w 2377881"/>
              <a:gd name="connsiteY2359" fmla="*/ 306999 h 509406"/>
              <a:gd name="connsiteX2360" fmla="*/ 2002919 w 2377881"/>
              <a:gd name="connsiteY2360" fmla="*/ 309952 h 509406"/>
              <a:gd name="connsiteX2361" fmla="*/ 2008158 w 2377881"/>
              <a:gd name="connsiteY2361" fmla="*/ 312714 h 509406"/>
              <a:gd name="connsiteX2362" fmla="*/ 2020064 w 2377881"/>
              <a:gd name="connsiteY2362" fmla="*/ 314047 h 509406"/>
              <a:gd name="connsiteX2363" fmla="*/ 2016540 w 2377881"/>
              <a:gd name="connsiteY2363" fmla="*/ 312809 h 509406"/>
              <a:gd name="connsiteX2364" fmla="*/ 2010635 w 2377881"/>
              <a:gd name="connsiteY2364" fmla="*/ 308809 h 509406"/>
              <a:gd name="connsiteX2365" fmla="*/ 2004443 w 2377881"/>
              <a:gd name="connsiteY2365" fmla="*/ 306999 h 509406"/>
              <a:gd name="connsiteX2366" fmla="*/ 2342486 w 2377881"/>
              <a:gd name="connsiteY2366" fmla="*/ 304522 h 509406"/>
              <a:gd name="connsiteX2367" fmla="*/ 2344486 w 2377881"/>
              <a:gd name="connsiteY2367" fmla="*/ 304713 h 509406"/>
              <a:gd name="connsiteX2368" fmla="*/ 2349058 w 2377881"/>
              <a:gd name="connsiteY2368" fmla="*/ 304999 h 509406"/>
              <a:gd name="connsiteX2369" fmla="*/ 2348391 w 2377881"/>
              <a:gd name="connsiteY2369" fmla="*/ 311285 h 509406"/>
              <a:gd name="connsiteX2370" fmla="*/ 2345438 w 2377881"/>
              <a:gd name="connsiteY2370" fmla="*/ 312047 h 509406"/>
              <a:gd name="connsiteX2371" fmla="*/ 2335913 w 2377881"/>
              <a:gd name="connsiteY2371" fmla="*/ 312428 h 509406"/>
              <a:gd name="connsiteX2372" fmla="*/ 2333532 w 2377881"/>
              <a:gd name="connsiteY2372" fmla="*/ 311857 h 509406"/>
              <a:gd name="connsiteX2373" fmla="*/ 2333818 w 2377881"/>
              <a:gd name="connsiteY2373" fmla="*/ 308142 h 509406"/>
              <a:gd name="connsiteX2374" fmla="*/ 2342486 w 2377881"/>
              <a:gd name="connsiteY2374" fmla="*/ 304522 h 509406"/>
              <a:gd name="connsiteX2375" fmla="*/ 1749459 w 2377881"/>
              <a:gd name="connsiteY2375" fmla="*/ 304332 h 509406"/>
              <a:gd name="connsiteX2376" fmla="*/ 1742982 w 2377881"/>
              <a:gd name="connsiteY2376" fmla="*/ 311571 h 509406"/>
              <a:gd name="connsiteX2377" fmla="*/ 1745935 w 2377881"/>
              <a:gd name="connsiteY2377" fmla="*/ 313285 h 509406"/>
              <a:gd name="connsiteX2378" fmla="*/ 1747078 w 2377881"/>
              <a:gd name="connsiteY2378" fmla="*/ 313000 h 509406"/>
              <a:gd name="connsiteX2379" fmla="*/ 1753745 w 2377881"/>
              <a:gd name="connsiteY2379" fmla="*/ 310904 h 509406"/>
              <a:gd name="connsiteX2380" fmla="*/ 1753745 w 2377881"/>
              <a:gd name="connsiteY2380" fmla="*/ 306713 h 509406"/>
              <a:gd name="connsiteX2381" fmla="*/ 2217708 w 2377881"/>
              <a:gd name="connsiteY2381" fmla="*/ 301474 h 509406"/>
              <a:gd name="connsiteX2382" fmla="*/ 2211707 w 2377881"/>
              <a:gd name="connsiteY2382" fmla="*/ 306237 h 509406"/>
              <a:gd name="connsiteX2383" fmla="*/ 2218565 w 2377881"/>
              <a:gd name="connsiteY2383" fmla="*/ 305189 h 509406"/>
              <a:gd name="connsiteX2384" fmla="*/ 2221042 w 2377881"/>
              <a:gd name="connsiteY2384" fmla="*/ 308618 h 509406"/>
              <a:gd name="connsiteX2385" fmla="*/ 2222185 w 2377881"/>
              <a:gd name="connsiteY2385" fmla="*/ 316429 h 509406"/>
              <a:gd name="connsiteX2386" fmla="*/ 2232853 w 2377881"/>
              <a:gd name="connsiteY2386" fmla="*/ 313381 h 509406"/>
              <a:gd name="connsiteX2387" fmla="*/ 2228472 w 2377881"/>
              <a:gd name="connsiteY2387" fmla="*/ 302046 h 509406"/>
              <a:gd name="connsiteX2388" fmla="*/ 2217708 w 2377881"/>
              <a:gd name="connsiteY2388" fmla="*/ 301474 h 509406"/>
              <a:gd name="connsiteX2389" fmla="*/ 2193134 w 2377881"/>
              <a:gd name="connsiteY2389" fmla="*/ 301284 h 509406"/>
              <a:gd name="connsiteX2390" fmla="*/ 2194181 w 2377881"/>
              <a:gd name="connsiteY2390" fmla="*/ 306713 h 509406"/>
              <a:gd name="connsiteX2391" fmla="*/ 2199515 w 2377881"/>
              <a:gd name="connsiteY2391" fmla="*/ 309190 h 509406"/>
              <a:gd name="connsiteX2392" fmla="*/ 2197991 w 2377881"/>
              <a:gd name="connsiteY2392" fmla="*/ 313190 h 509406"/>
              <a:gd name="connsiteX2393" fmla="*/ 2207993 w 2377881"/>
              <a:gd name="connsiteY2393" fmla="*/ 314047 h 509406"/>
              <a:gd name="connsiteX2394" fmla="*/ 2211231 w 2377881"/>
              <a:gd name="connsiteY2394" fmla="*/ 315190 h 509406"/>
              <a:gd name="connsiteX2395" fmla="*/ 2211803 w 2377881"/>
              <a:gd name="connsiteY2395" fmla="*/ 315381 h 509406"/>
              <a:gd name="connsiteX2396" fmla="*/ 2209802 w 2377881"/>
              <a:gd name="connsiteY2396" fmla="*/ 311857 h 509406"/>
              <a:gd name="connsiteX2397" fmla="*/ 2207612 w 2377881"/>
              <a:gd name="connsiteY2397" fmla="*/ 311095 h 509406"/>
              <a:gd name="connsiteX2398" fmla="*/ 2206278 w 2377881"/>
              <a:gd name="connsiteY2398" fmla="*/ 309475 h 509406"/>
              <a:gd name="connsiteX2399" fmla="*/ 2205135 w 2377881"/>
              <a:gd name="connsiteY2399" fmla="*/ 307380 h 509406"/>
              <a:gd name="connsiteX2400" fmla="*/ 2197705 w 2377881"/>
              <a:gd name="connsiteY2400" fmla="*/ 304903 h 509406"/>
              <a:gd name="connsiteX2401" fmla="*/ 2197039 w 2377881"/>
              <a:gd name="connsiteY2401" fmla="*/ 304332 h 509406"/>
              <a:gd name="connsiteX2402" fmla="*/ 1731552 w 2377881"/>
              <a:gd name="connsiteY2402" fmla="*/ 300427 h 509406"/>
              <a:gd name="connsiteX2403" fmla="*/ 1729361 w 2377881"/>
              <a:gd name="connsiteY2403" fmla="*/ 300617 h 509406"/>
              <a:gd name="connsiteX2404" fmla="*/ 1724980 w 2377881"/>
              <a:gd name="connsiteY2404" fmla="*/ 306237 h 509406"/>
              <a:gd name="connsiteX2405" fmla="*/ 1725361 w 2377881"/>
              <a:gd name="connsiteY2405" fmla="*/ 307285 h 509406"/>
              <a:gd name="connsiteX2406" fmla="*/ 1725170 w 2377881"/>
              <a:gd name="connsiteY2406" fmla="*/ 310333 h 509406"/>
              <a:gd name="connsiteX2407" fmla="*/ 1727932 w 2377881"/>
              <a:gd name="connsiteY2407" fmla="*/ 312428 h 509406"/>
              <a:gd name="connsiteX2408" fmla="*/ 1729266 w 2377881"/>
              <a:gd name="connsiteY2408" fmla="*/ 312047 h 509406"/>
              <a:gd name="connsiteX2409" fmla="*/ 1731171 w 2377881"/>
              <a:gd name="connsiteY2409" fmla="*/ 311571 h 509406"/>
              <a:gd name="connsiteX2410" fmla="*/ 1732029 w 2377881"/>
              <a:gd name="connsiteY2410" fmla="*/ 306808 h 509406"/>
              <a:gd name="connsiteX2411" fmla="*/ 1735457 w 2377881"/>
              <a:gd name="connsiteY2411" fmla="*/ 304808 h 509406"/>
              <a:gd name="connsiteX2412" fmla="*/ 1737648 w 2377881"/>
              <a:gd name="connsiteY2412" fmla="*/ 303475 h 509406"/>
              <a:gd name="connsiteX2413" fmla="*/ 1731552 w 2377881"/>
              <a:gd name="connsiteY2413" fmla="*/ 300427 h 509406"/>
              <a:gd name="connsiteX2414" fmla="*/ 1886333 w 2377881"/>
              <a:gd name="connsiteY2414" fmla="*/ 298426 h 509406"/>
              <a:gd name="connsiteX2415" fmla="*/ 1885190 w 2377881"/>
              <a:gd name="connsiteY2415" fmla="*/ 302141 h 509406"/>
              <a:gd name="connsiteX2416" fmla="*/ 1891953 w 2377881"/>
              <a:gd name="connsiteY2416" fmla="*/ 303570 h 509406"/>
              <a:gd name="connsiteX2417" fmla="*/ 1886333 w 2377881"/>
              <a:gd name="connsiteY2417" fmla="*/ 298426 h 509406"/>
              <a:gd name="connsiteX2418" fmla="*/ 190883 w 2377881"/>
              <a:gd name="connsiteY2418" fmla="*/ 292902 h 509406"/>
              <a:gd name="connsiteX2419" fmla="*/ 185549 w 2377881"/>
              <a:gd name="connsiteY2419" fmla="*/ 297188 h 509406"/>
              <a:gd name="connsiteX2420" fmla="*/ 190026 w 2377881"/>
              <a:gd name="connsiteY2420" fmla="*/ 299093 h 509406"/>
              <a:gd name="connsiteX2421" fmla="*/ 191741 w 2377881"/>
              <a:gd name="connsiteY2421" fmla="*/ 298522 h 509406"/>
              <a:gd name="connsiteX2422" fmla="*/ 193074 w 2377881"/>
              <a:gd name="connsiteY2422" fmla="*/ 298045 h 509406"/>
              <a:gd name="connsiteX2423" fmla="*/ 194217 w 2377881"/>
              <a:gd name="connsiteY2423" fmla="*/ 294997 h 509406"/>
              <a:gd name="connsiteX2424" fmla="*/ 193169 w 2377881"/>
              <a:gd name="connsiteY2424" fmla="*/ 294331 h 509406"/>
              <a:gd name="connsiteX2425" fmla="*/ 439867 w 2377881"/>
              <a:gd name="connsiteY2425" fmla="*/ 290140 h 509406"/>
              <a:gd name="connsiteX2426" fmla="*/ 433390 w 2377881"/>
              <a:gd name="connsiteY2426" fmla="*/ 297283 h 509406"/>
              <a:gd name="connsiteX2427" fmla="*/ 439581 w 2377881"/>
              <a:gd name="connsiteY2427" fmla="*/ 293473 h 509406"/>
              <a:gd name="connsiteX2428" fmla="*/ 439771 w 2377881"/>
              <a:gd name="connsiteY2428" fmla="*/ 290806 h 509406"/>
              <a:gd name="connsiteX2429" fmla="*/ 4574 w 2377881"/>
              <a:gd name="connsiteY2429" fmla="*/ 286045 h 509406"/>
              <a:gd name="connsiteX2430" fmla="*/ 8289 w 2377881"/>
              <a:gd name="connsiteY2430" fmla="*/ 287092 h 509406"/>
              <a:gd name="connsiteX2431" fmla="*/ 14099 w 2377881"/>
              <a:gd name="connsiteY2431" fmla="*/ 292236 h 509406"/>
              <a:gd name="connsiteX2432" fmla="*/ 8479 w 2377881"/>
              <a:gd name="connsiteY2432" fmla="*/ 291855 h 509406"/>
              <a:gd name="connsiteX2433" fmla="*/ 7432 w 2377881"/>
              <a:gd name="connsiteY2433" fmla="*/ 291188 h 509406"/>
              <a:gd name="connsiteX2434" fmla="*/ 2955 w 2377881"/>
              <a:gd name="connsiteY2434" fmla="*/ 290045 h 509406"/>
              <a:gd name="connsiteX2435" fmla="*/ 2 w 2377881"/>
              <a:gd name="connsiteY2435" fmla="*/ 287854 h 509406"/>
              <a:gd name="connsiteX2436" fmla="*/ 4574 w 2377881"/>
              <a:gd name="connsiteY2436" fmla="*/ 286045 h 509406"/>
              <a:gd name="connsiteX2437" fmla="*/ 422436 w 2377881"/>
              <a:gd name="connsiteY2437" fmla="*/ 285949 h 509406"/>
              <a:gd name="connsiteX2438" fmla="*/ 418245 w 2377881"/>
              <a:gd name="connsiteY2438" fmla="*/ 286615 h 509406"/>
              <a:gd name="connsiteX2439" fmla="*/ 419293 w 2377881"/>
              <a:gd name="connsiteY2439" fmla="*/ 291759 h 509406"/>
              <a:gd name="connsiteX2440" fmla="*/ 418340 w 2377881"/>
              <a:gd name="connsiteY2440" fmla="*/ 292521 h 509406"/>
              <a:gd name="connsiteX2441" fmla="*/ 417483 w 2377881"/>
              <a:gd name="connsiteY2441" fmla="*/ 295188 h 509406"/>
              <a:gd name="connsiteX2442" fmla="*/ 420531 w 2377881"/>
              <a:gd name="connsiteY2442" fmla="*/ 296236 h 509406"/>
              <a:gd name="connsiteX2443" fmla="*/ 423008 w 2377881"/>
              <a:gd name="connsiteY2443" fmla="*/ 294521 h 509406"/>
              <a:gd name="connsiteX2444" fmla="*/ 427865 w 2377881"/>
              <a:gd name="connsiteY2444" fmla="*/ 287473 h 509406"/>
              <a:gd name="connsiteX2445" fmla="*/ 427008 w 2377881"/>
              <a:gd name="connsiteY2445" fmla="*/ 286615 h 509406"/>
              <a:gd name="connsiteX2446" fmla="*/ 422436 w 2377881"/>
              <a:gd name="connsiteY2446" fmla="*/ 285949 h 509406"/>
              <a:gd name="connsiteX2447" fmla="*/ 321566 w 2377881"/>
              <a:gd name="connsiteY2447" fmla="*/ 285472 h 509406"/>
              <a:gd name="connsiteX2448" fmla="*/ 320709 w 2377881"/>
              <a:gd name="connsiteY2448" fmla="*/ 291759 h 509406"/>
              <a:gd name="connsiteX2449" fmla="*/ 325376 w 2377881"/>
              <a:gd name="connsiteY2449" fmla="*/ 292426 h 509406"/>
              <a:gd name="connsiteX2450" fmla="*/ 325471 w 2377881"/>
              <a:gd name="connsiteY2450" fmla="*/ 286234 h 509406"/>
              <a:gd name="connsiteX2451" fmla="*/ 323566 w 2377881"/>
              <a:gd name="connsiteY2451" fmla="*/ 285853 h 509406"/>
              <a:gd name="connsiteX2452" fmla="*/ 403291 w 2377881"/>
              <a:gd name="connsiteY2452" fmla="*/ 284901 h 509406"/>
              <a:gd name="connsiteX2453" fmla="*/ 397197 w 2377881"/>
              <a:gd name="connsiteY2453" fmla="*/ 289297 h 509406"/>
              <a:gd name="connsiteX2454" fmla="*/ 397100 w 2377881"/>
              <a:gd name="connsiteY2454" fmla="*/ 289282 h 509406"/>
              <a:gd name="connsiteX2455" fmla="*/ 395766 w 2377881"/>
              <a:gd name="connsiteY2455" fmla="*/ 290330 h 509406"/>
              <a:gd name="connsiteX2456" fmla="*/ 397197 w 2377881"/>
              <a:gd name="connsiteY2456" fmla="*/ 289297 h 509406"/>
              <a:gd name="connsiteX2457" fmla="*/ 401386 w 2377881"/>
              <a:gd name="connsiteY2457" fmla="*/ 289949 h 509406"/>
              <a:gd name="connsiteX2458" fmla="*/ 404434 w 2377881"/>
              <a:gd name="connsiteY2458" fmla="*/ 290425 h 509406"/>
              <a:gd name="connsiteX2459" fmla="*/ 403291 w 2377881"/>
              <a:gd name="connsiteY2459" fmla="*/ 284901 h 509406"/>
              <a:gd name="connsiteX2460" fmla="*/ 369191 w 2377881"/>
              <a:gd name="connsiteY2460" fmla="*/ 284425 h 509406"/>
              <a:gd name="connsiteX2461" fmla="*/ 369096 w 2377881"/>
              <a:gd name="connsiteY2461" fmla="*/ 284615 h 509406"/>
              <a:gd name="connsiteX2462" fmla="*/ 367191 w 2377881"/>
              <a:gd name="connsiteY2462" fmla="*/ 291283 h 509406"/>
              <a:gd name="connsiteX2463" fmla="*/ 358047 w 2377881"/>
              <a:gd name="connsiteY2463" fmla="*/ 292902 h 509406"/>
              <a:gd name="connsiteX2464" fmla="*/ 361762 w 2377881"/>
              <a:gd name="connsiteY2464" fmla="*/ 293664 h 509406"/>
              <a:gd name="connsiteX2465" fmla="*/ 363381 w 2377881"/>
              <a:gd name="connsiteY2465" fmla="*/ 294045 h 509406"/>
              <a:gd name="connsiteX2466" fmla="*/ 371953 w 2377881"/>
              <a:gd name="connsiteY2466" fmla="*/ 293283 h 509406"/>
              <a:gd name="connsiteX2467" fmla="*/ 378621 w 2377881"/>
              <a:gd name="connsiteY2467" fmla="*/ 290521 h 509406"/>
              <a:gd name="connsiteX2468" fmla="*/ 369191 w 2377881"/>
              <a:gd name="connsiteY2468" fmla="*/ 284425 h 509406"/>
              <a:gd name="connsiteX2469" fmla="*/ 177548 w 2377881"/>
              <a:gd name="connsiteY2469" fmla="*/ 281186 h 509406"/>
              <a:gd name="connsiteX2470" fmla="*/ 173452 w 2377881"/>
              <a:gd name="connsiteY2470" fmla="*/ 286615 h 509406"/>
              <a:gd name="connsiteX2471" fmla="*/ 173833 w 2377881"/>
              <a:gd name="connsiteY2471" fmla="*/ 287758 h 509406"/>
              <a:gd name="connsiteX2472" fmla="*/ 174405 w 2377881"/>
              <a:gd name="connsiteY2472" fmla="*/ 289759 h 509406"/>
              <a:gd name="connsiteX2473" fmla="*/ 174024 w 2377881"/>
              <a:gd name="connsiteY2473" fmla="*/ 299188 h 509406"/>
              <a:gd name="connsiteX2474" fmla="*/ 172976 w 2377881"/>
              <a:gd name="connsiteY2474" fmla="*/ 302332 h 509406"/>
              <a:gd name="connsiteX2475" fmla="*/ 175929 w 2377881"/>
              <a:gd name="connsiteY2475" fmla="*/ 300903 h 509406"/>
              <a:gd name="connsiteX2476" fmla="*/ 181263 w 2377881"/>
              <a:gd name="connsiteY2476" fmla="*/ 293473 h 509406"/>
              <a:gd name="connsiteX2477" fmla="*/ 180596 w 2377881"/>
              <a:gd name="connsiteY2477" fmla="*/ 282901 h 509406"/>
              <a:gd name="connsiteX2478" fmla="*/ 179358 w 2377881"/>
              <a:gd name="connsiteY2478" fmla="*/ 282234 h 509406"/>
              <a:gd name="connsiteX2479" fmla="*/ 2328484 w 2377881"/>
              <a:gd name="connsiteY2479" fmla="*/ 269375 h 509406"/>
              <a:gd name="connsiteX2480" fmla="*/ 2324674 w 2377881"/>
              <a:gd name="connsiteY2480" fmla="*/ 270518 h 509406"/>
              <a:gd name="connsiteX2481" fmla="*/ 2328674 w 2377881"/>
              <a:gd name="connsiteY2481" fmla="*/ 277662 h 509406"/>
              <a:gd name="connsiteX2482" fmla="*/ 2336294 w 2377881"/>
              <a:gd name="connsiteY2482" fmla="*/ 277567 h 509406"/>
              <a:gd name="connsiteX2483" fmla="*/ 2333818 w 2377881"/>
              <a:gd name="connsiteY2483" fmla="*/ 275185 h 509406"/>
              <a:gd name="connsiteX2484" fmla="*/ 2332008 w 2377881"/>
              <a:gd name="connsiteY2484" fmla="*/ 273471 h 509406"/>
              <a:gd name="connsiteX2485" fmla="*/ 2328484 w 2377881"/>
              <a:gd name="connsiteY2485" fmla="*/ 269375 h 509406"/>
              <a:gd name="connsiteX2486" fmla="*/ 2325341 w 2377881"/>
              <a:gd name="connsiteY2486" fmla="*/ 258040 h 509406"/>
              <a:gd name="connsiteX2487" fmla="*/ 2328960 w 2377881"/>
              <a:gd name="connsiteY2487" fmla="*/ 264613 h 509406"/>
              <a:gd name="connsiteX2488" fmla="*/ 2335818 w 2377881"/>
              <a:gd name="connsiteY2488" fmla="*/ 265660 h 509406"/>
              <a:gd name="connsiteX2489" fmla="*/ 2336961 w 2377881"/>
              <a:gd name="connsiteY2489" fmla="*/ 264327 h 509406"/>
              <a:gd name="connsiteX2490" fmla="*/ 2338961 w 2377881"/>
              <a:gd name="connsiteY2490" fmla="*/ 262136 h 509406"/>
              <a:gd name="connsiteX2491" fmla="*/ 2336199 w 2377881"/>
              <a:gd name="connsiteY2491" fmla="*/ 258040 h 509406"/>
              <a:gd name="connsiteX2492" fmla="*/ 2325341 w 2377881"/>
              <a:gd name="connsiteY2492" fmla="*/ 258040 h 509406"/>
              <a:gd name="connsiteX2493" fmla="*/ 2285240 w 2377881"/>
              <a:gd name="connsiteY2493" fmla="*/ 257278 h 509406"/>
              <a:gd name="connsiteX2494" fmla="*/ 2280573 w 2377881"/>
              <a:gd name="connsiteY2494" fmla="*/ 258326 h 509406"/>
              <a:gd name="connsiteX2495" fmla="*/ 2278382 w 2377881"/>
              <a:gd name="connsiteY2495" fmla="*/ 266232 h 509406"/>
              <a:gd name="connsiteX2496" fmla="*/ 2281907 w 2377881"/>
              <a:gd name="connsiteY2496" fmla="*/ 263755 h 509406"/>
              <a:gd name="connsiteX2497" fmla="*/ 2282764 w 2377881"/>
              <a:gd name="connsiteY2497" fmla="*/ 262993 h 509406"/>
              <a:gd name="connsiteX2498" fmla="*/ 2286288 w 2377881"/>
              <a:gd name="connsiteY2498" fmla="*/ 267946 h 509406"/>
              <a:gd name="connsiteX2499" fmla="*/ 2286478 w 2377881"/>
              <a:gd name="connsiteY2499" fmla="*/ 268232 h 509406"/>
              <a:gd name="connsiteX2500" fmla="*/ 2289527 w 2377881"/>
              <a:gd name="connsiteY2500" fmla="*/ 272328 h 509406"/>
              <a:gd name="connsiteX2501" fmla="*/ 2298575 w 2377881"/>
              <a:gd name="connsiteY2501" fmla="*/ 263374 h 509406"/>
              <a:gd name="connsiteX2502" fmla="*/ 2295051 w 2377881"/>
              <a:gd name="connsiteY2502" fmla="*/ 263089 h 509406"/>
              <a:gd name="connsiteX2503" fmla="*/ 2286193 w 2377881"/>
              <a:gd name="connsiteY2503" fmla="*/ 257755 h 509406"/>
              <a:gd name="connsiteX2504" fmla="*/ 27720 w 2377881"/>
              <a:gd name="connsiteY2504" fmla="*/ 253373 h 509406"/>
              <a:gd name="connsiteX2505" fmla="*/ 22100 w 2377881"/>
              <a:gd name="connsiteY2505" fmla="*/ 256421 h 509406"/>
              <a:gd name="connsiteX2506" fmla="*/ 23910 w 2377881"/>
              <a:gd name="connsiteY2506" fmla="*/ 258326 h 509406"/>
              <a:gd name="connsiteX2507" fmla="*/ 25243 w 2377881"/>
              <a:gd name="connsiteY2507" fmla="*/ 259755 h 509406"/>
              <a:gd name="connsiteX2508" fmla="*/ 30768 w 2377881"/>
              <a:gd name="connsiteY2508" fmla="*/ 261184 h 509406"/>
              <a:gd name="connsiteX2509" fmla="*/ 31054 w 2377881"/>
              <a:gd name="connsiteY2509" fmla="*/ 254897 h 509406"/>
              <a:gd name="connsiteX2510" fmla="*/ 29434 w 2377881"/>
              <a:gd name="connsiteY2510" fmla="*/ 254135 h 509406"/>
              <a:gd name="connsiteX2511" fmla="*/ 2289813 w 2377881"/>
              <a:gd name="connsiteY2511" fmla="*/ 250039 h 509406"/>
              <a:gd name="connsiteX2512" fmla="*/ 2288574 w 2377881"/>
              <a:gd name="connsiteY2512" fmla="*/ 253183 h 509406"/>
              <a:gd name="connsiteX2513" fmla="*/ 2299147 w 2377881"/>
              <a:gd name="connsiteY2513" fmla="*/ 258802 h 509406"/>
              <a:gd name="connsiteX2514" fmla="*/ 2299052 w 2377881"/>
              <a:gd name="connsiteY2514" fmla="*/ 253849 h 509406"/>
              <a:gd name="connsiteX2515" fmla="*/ 2289813 w 2377881"/>
              <a:gd name="connsiteY2515" fmla="*/ 250039 h 509406"/>
              <a:gd name="connsiteX2516" fmla="*/ 70106 w 2377881"/>
              <a:gd name="connsiteY2516" fmla="*/ 227084 h 509406"/>
              <a:gd name="connsiteX2517" fmla="*/ 69916 w 2377881"/>
              <a:gd name="connsiteY2517" fmla="*/ 227179 h 509406"/>
              <a:gd name="connsiteX2518" fmla="*/ 63058 w 2377881"/>
              <a:gd name="connsiteY2518" fmla="*/ 231085 h 509406"/>
              <a:gd name="connsiteX2519" fmla="*/ 55247 w 2377881"/>
              <a:gd name="connsiteY2519" fmla="*/ 229370 h 509406"/>
              <a:gd name="connsiteX2520" fmla="*/ 52009 w 2377881"/>
              <a:gd name="connsiteY2520" fmla="*/ 230037 h 509406"/>
              <a:gd name="connsiteX2521" fmla="*/ 51914 w 2377881"/>
              <a:gd name="connsiteY2521" fmla="*/ 231180 h 509406"/>
              <a:gd name="connsiteX2522" fmla="*/ 57819 w 2377881"/>
              <a:gd name="connsiteY2522" fmla="*/ 233466 h 509406"/>
              <a:gd name="connsiteX2523" fmla="*/ 70011 w 2377881"/>
              <a:gd name="connsiteY2523" fmla="*/ 233275 h 509406"/>
              <a:gd name="connsiteX2524" fmla="*/ 69535 w 2377881"/>
              <a:gd name="connsiteY2524" fmla="*/ 230227 h 509406"/>
              <a:gd name="connsiteX2525" fmla="*/ 69344 w 2377881"/>
              <a:gd name="connsiteY2525" fmla="*/ 229370 h 509406"/>
              <a:gd name="connsiteX2526" fmla="*/ 70106 w 2377881"/>
              <a:gd name="connsiteY2526" fmla="*/ 227084 h 509406"/>
              <a:gd name="connsiteX2527" fmla="*/ 41245 w 2377881"/>
              <a:gd name="connsiteY2527" fmla="*/ 220798 h 509406"/>
              <a:gd name="connsiteX2528" fmla="*/ 43055 w 2377881"/>
              <a:gd name="connsiteY2528" fmla="*/ 231275 h 509406"/>
              <a:gd name="connsiteX2529" fmla="*/ 43722 w 2377881"/>
              <a:gd name="connsiteY2529" fmla="*/ 234418 h 509406"/>
              <a:gd name="connsiteX2530" fmla="*/ 46675 w 2377881"/>
              <a:gd name="connsiteY2530" fmla="*/ 235466 h 509406"/>
              <a:gd name="connsiteX2531" fmla="*/ 48675 w 2377881"/>
              <a:gd name="connsiteY2531" fmla="*/ 233561 h 509406"/>
              <a:gd name="connsiteX2532" fmla="*/ 49437 w 2377881"/>
              <a:gd name="connsiteY2532" fmla="*/ 229180 h 509406"/>
              <a:gd name="connsiteX2533" fmla="*/ 41245 w 2377881"/>
              <a:gd name="connsiteY2533" fmla="*/ 220798 h 509406"/>
              <a:gd name="connsiteX2534" fmla="*/ 2234853 w 2377881"/>
              <a:gd name="connsiteY2534" fmla="*/ 184698 h 509406"/>
              <a:gd name="connsiteX2535" fmla="*/ 2226947 w 2377881"/>
              <a:gd name="connsiteY2535" fmla="*/ 186127 h 509406"/>
              <a:gd name="connsiteX2536" fmla="*/ 2221899 w 2377881"/>
              <a:gd name="connsiteY2536" fmla="*/ 188603 h 509406"/>
              <a:gd name="connsiteX2537" fmla="*/ 2217898 w 2377881"/>
              <a:gd name="connsiteY2537" fmla="*/ 196128 h 509406"/>
              <a:gd name="connsiteX2538" fmla="*/ 2225423 w 2377881"/>
              <a:gd name="connsiteY2538" fmla="*/ 195652 h 509406"/>
              <a:gd name="connsiteX2539" fmla="*/ 2230662 w 2377881"/>
              <a:gd name="connsiteY2539" fmla="*/ 193842 h 509406"/>
              <a:gd name="connsiteX2540" fmla="*/ 2232567 w 2377881"/>
              <a:gd name="connsiteY2540" fmla="*/ 193842 h 509406"/>
              <a:gd name="connsiteX2541" fmla="*/ 2237044 w 2377881"/>
              <a:gd name="connsiteY2541" fmla="*/ 193175 h 509406"/>
              <a:gd name="connsiteX2542" fmla="*/ 2234853 w 2377881"/>
              <a:gd name="connsiteY2542" fmla="*/ 184698 h 509406"/>
              <a:gd name="connsiteX2543" fmla="*/ 198408 w 2377881"/>
              <a:gd name="connsiteY2543" fmla="*/ 177173 h 509406"/>
              <a:gd name="connsiteX2544" fmla="*/ 192217 w 2377881"/>
              <a:gd name="connsiteY2544" fmla="*/ 182602 h 509406"/>
              <a:gd name="connsiteX2545" fmla="*/ 187359 w 2377881"/>
              <a:gd name="connsiteY2545" fmla="*/ 185269 h 509406"/>
              <a:gd name="connsiteX2546" fmla="*/ 186311 w 2377881"/>
              <a:gd name="connsiteY2546" fmla="*/ 186984 h 509406"/>
              <a:gd name="connsiteX2547" fmla="*/ 185359 w 2377881"/>
              <a:gd name="connsiteY2547" fmla="*/ 191842 h 509406"/>
              <a:gd name="connsiteX2548" fmla="*/ 190407 w 2377881"/>
              <a:gd name="connsiteY2548" fmla="*/ 195747 h 509406"/>
              <a:gd name="connsiteX2549" fmla="*/ 192788 w 2377881"/>
              <a:gd name="connsiteY2549" fmla="*/ 197652 h 509406"/>
              <a:gd name="connsiteX2550" fmla="*/ 201456 w 2377881"/>
              <a:gd name="connsiteY2550" fmla="*/ 196414 h 509406"/>
              <a:gd name="connsiteX2551" fmla="*/ 203170 w 2377881"/>
              <a:gd name="connsiteY2551" fmla="*/ 193461 h 509406"/>
              <a:gd name="connsiteX2552" fmla="*/ 203361 w 2377881"/>
              <a:gd name="connsiteY2552" fmla="*/ 193080 h 509406"/>
              <a:gd name="connsiteX2553" fmla="*/ 199265 w 2377881"/>
              <a:gd name="connsiteY2553" fmla="*/ 192127 h 509406"/>
              <a:gd name="connsiteX2554" fmla="*/ 194408 w 2377881"/>
              <a:gd name="connsiteY2554" fmla="*/ 181555 h 509406"/>
              <a:gd name="connsiteX2555" fmla="*/ 202123 w 2377881"/>
              <a:gd name="connsiteY2555" fmla="*/ 178888 h 509406"/>
              <a:gd name="connsiteX2556" fmla="*/ 203933 w 2377881"/>
              <a:gd name="connsiteY2556" fmla="*/ 178316 h 509406"/>
              <a:gd name="connsiteX2557" fmla="*/ 207933 w 2377881"/>
              <a:gd name="connsiteY2557" fmla="*/ 177745 h 509406"/>
              <a:gd name="connsiteX2558" fmla="*/ 198408 w 2377881"/>
              <a:gd name="connsiteY2558" fmla="*/ 177173 h 509406"/>
              <a:gd name="connsiteX2559" fmla="*/ 75665 w 2377881"/>
              <a:gd name="connsiteY2559" fmla="*/ 169789 h 509406"/>
              <a:gd name="connsiteX2560" fmla="*/ 77155 w 2377881"/>
              <a:gd name="connsiteY2560" fmla="*/ 171172 h 509406"/>
              <a:gd name="connsiteX2561" fmla="*/ 79250 w 2377881"/>
              <a:gd name="connsiteY2561" fmla="*/ 173078 h 509406"/>
              <a:gd name="connsiteX2562" fmla="*/ 81346 w 2377881"/>
              <a:gd name="connsiteY2562" fmla="*/ 176125 h 509406"/>
              <a:gd name="connsiteX2563" fmla="*/ 73821 w 2377881"/>
              <a:gd name="connsiteY2563" fmla="*/ 180412 h 509406"/>
              <a:gd name="connsiteX2564" fmla="*/ 70868 w 2377881"/>
              <a:gd name="connsiteY2564" fmla="*/ 180983 h 509406"/>
              <a:gd name="connsiteX2565" fmla="*/ 67820 w 2377881"/>
              <a:gd name="connsiteY2565" fmla="*/ 181745 h 509406"/>
              <a:gd name="connsiteX2566" fmla="*/ 62105 w 2377881"/>
              <a:gd name="connsiteY2566" fmla="*/ 180983 h 509406"/>
              <a:gd name="connsiteX2567" fmla="*/ 71821 w 2377881"/>
              <a:gd name="connsiteY2567" fmla="*/ 174506 h 509406"/>
              <a:gd name="connsiteX2568" fmla="*/ 73059 w 2377881"/>
              <a:gd name="connsiteY2568" fmla="*/ 172982 h 509406"/>
              <a:gd name="connsiteX2569" fmla="*/ 2263809 w 2377881"/>
              <a:gd name="connsiteY2569" fmla="*/ 168315 h 509406"/>
              <a:gd name="connsiteX2570" fmla="*/ 2258380 w 2377881"/>
              <a:gd name="connsiteY2570" fmla="*/ 170887 h 509406"/>
              <a:gd name="connsiteX2571" fmla="*/ 2257714 w 2377881"/>
              <a:gd name="connsiteY2571" fmla="*/ 170717 h 509406"/>
              <a:gd name="connsiteX2572" fmla="*/ 76869 w 2377881"/>
              <a:gd name="connsiteY2572" fmla="*/ 168315 h 509406"/>
              <a:gd name="connsiteX2573" fmla="*/ 75665 w 2377881"/>
              <a:gd name="connsiteY2573" fmla="*/ 169789 h 509406"/>
              <a:gd name="connsiteX2574" fmla="*/ 74488 w 2377881"/>
              <a:gd name="connsiteY2574" fmla="*/ 168696 h 509406"/>
              <a:gd name="connsiteX2575" fmla="*/ 76869 w 2377881"/>
              <a:gd name="connsiteY2575" fmla="*/ 168315 h 509406"/>
              <a:gd name="connsiteX2576" fmla="*/ 2195610 w 2377881"/>
              <a:gd name="connsiteY2576" fmla="*/ 161076 h 509406"/>
              <a:gd name="connsiteX2577" fmla="*/ 2194563 w 2377881"/>
              <a:gd name="connsiteY2577" fmla="*/ 162314 h 509406"/>
              <a:gd name="connsiteX2578" fmla="*/ 2194943 w 2377881"/>
              <a:gd name="connsiteY2578" fmla="*/ 165743 h 509406"/>
              <a:gd name="connsiteX2579" fmla="*/ 2189895 w 2377881"/>
              <a:gd name="connsiteY2579" fmla="*/ 168029 h 509406"/>
              <a:gd name="connsiteX2580" fmla="*/ 2189229 w 2377881"/>
              <a:gd name="connsiteY2580" fmla="*/ 168410 h 509406"/>
              <a:gd name="connsiteX2581" fmla="*/ 2192181 w 2377881"/>
              <a:gd name="connsiteY2581" fmla="*/ 170410 h 509406"/>
              <a:gd name="connsiteX2582" fmla="*/ 2201611 w 2377881"/>
              <a:gd name="connsiteY2582" fmla="*/ 162695 h 509406"/>
              <a:gd name="connsiteX2583" fmla="*/ 2195610 w 2377881"/>
              <a:gd name="connsiteY2583" fmla="*/ 161076 h 509406"/>
              <a:gd name="connsiteX2584" fmla="*/ 178215 w 2377881"/>
              <a:gd name="connsiteY2584" fmla="*/ 146312 h 509406"/>
              <a:gd name="connsiteX2585" fmla="*/ 179549 w 2377881"/>
              <a:gd name="connsiteY2585" fmla="*/ 146503 h 509406"/>
              <a:gd name="connsiteX2586" fmla="*/ 175929 w 2377881"/>
              <a:gd name="connsiteY2586" fmla="*/ 151361 h 509406"/>
              <a:gd name="connsiteX2587" fmla="*/ 176406 w 2377881"/>
              <a:gd name="connsiteY2587" fmla="*/ 153837 h 509406"/>
              <a:gd name="connsiteX2588" fmla="*/ 172500 w 2377881"/>
              <a:gd name="connsiteY2588" fmla="*/ 153742 h 509406"/>
              <a:gd name="connsiteX2589" fmla="*/ 178215 w 2377881"/>
              <a:gd name="connsiteY2589" fmla="*/ 146312 h 509406"/>
              <a:gd name="connsiteX2590" fmla="*/ 2259237 w 2377881"/>
              <a:gd name="connsiteY2590" fmla="*/ 120500 h 509406"/>
              <a:gd name="connsiteX2591" fmla="*/ 2260284 w 2377881"/>
              <a:gd name="connsiteY2591" fmla="*/ 123072 h 509406"/>
              <a:gd name="connsiteX2592" fmla="*/ 2257713 w 2377881"/>
              <a:gd name="connsiteY2592" fmla="*/ 125644 h 509406"/>
              <a:gd name="connsiteX2593" fmla="*/ 2255903 w 2377881"/>
              <a:gd name="connsiteY2593" fmla="*/ 134597 h 509406"/>
              <a:gd name="connsiteX2594" fmla="*/ 2272858 w 2377881"/>
              <a:gd name="connsiteY2594" fmla="*/ 133645 h 509406"/>
              <a:gd name="connsiteX2595" fmla="*/ 2275143 w 2377881"/>
              <a:gd name="connsiteY2595" fmla="*/ 138026 h 509406"/>
              <a:gd name="connsiteX2596" fmla="*/ 2266857 w 2377881"/>
              <a:gd name="connsiteY2596" fmla="*/ 137074 h 509406"/>
              <a:gd name="connsiteX2597" fmla="*/ 2266190 w 2377881"/>
              <a:gd name="connsiteY2597" fmla="*/ 137645 h 509406"/>
              <a:gd name="connsiteX2598" fmla="*/ 2265904 w 2377881"/>
              <a:gd name="connsiteY2598" fmla="*/ 140407 h 509406"/>
              <a:gd name="connsiteX2599" fmla="*/ 2267904 w 2377881"/>
              <a:gd name="connsiteY2599" fmla="*/ 142884 h 509406"/>
              <a:gd name="connsiteX2600" fmla="*/ 2266571 w 2377881"/>
              <a:gd name="connsiteY2600" fmla="*/ 145360 h 509406"/>
              <a:gd name="connsiteX2601" fmla="*/ 2265714 w 2377881"/>
              <a:gd name="connsiteY2601" fmla="*/ 145646 h 509406"/>
              <a:gd name="connsiteX2602" fmla="*/ 2260475 w 2377881"/>
              <a:gd name="connsiteY2602" fmla="*/ 143360 h 509406"/>
              <a:gd name="connsiteX2603" fmla="*/ 2258665 w 2377881"/>
              <a:gd name="connsiteY2603" fmla="*/ 142979 h 509406"/>
              <a:gd name="connsiteX2604" fmla="*/ 2255427 w 2377881"/>
              <a:gd name="connsiteY2604" fmla="*/ 142312 h 509406"/>
              <a:gd name="connsiteX2605" fmla="*/ 2249045 w 2377881"/>
              <a:gd name="connsiteY2605" fmla="*/ 133168 h 509406"/>
              <a:gd name="connsiteX2606" fmla="*/ 2254665 w 2377881"/>
              <a:gd name="connsiteY2606" fmla="*/ 122119 h 509406"/>
              <a:gd name="connsiteX2607" fmla="*/ 2255903 w 2377881"/>
              <a:gd name="connsiteY2607" fmla="*/ 120881 h 509406"/>
              <a:gd name="connsiteX2608" fmla="*/ 2259237 w 2377881"/>
              <a:gd name="connsiteY2608" fmla="*/ 120500 h 509406"/>
              <a:gd name="connsiteX2609" fmla="*/ 266035 w 2377881"/>
              <a:gd name="connsiteY2609" fmla="*/ 117832 h 509406"/>
              <a:gd name="connsiteX2610" fmla="*/ 258796 w 2377881"/>
              <a:gd name="connsiteY2610" fmla="*/ 118213 h 509406"/>
              <a:gd name="connsiteX2611" fmla="*/ 258320 w 2377881"/>
              <a:gd name="connsiteY2611" fmla="*/ 118213 h 509406"/>
              <a:gd name="connsiteX2612" fmla="*/ 259082 w 2377881"/>
              <a:gd name="connsiteY2612" fmla="*/ 121357 h 509406"/>
              <a:gd name="connsiteX2613" fmla="*/ 259844 w 2377881"/>
              <a:gd name="connsiteY2613" fmla="*/ 121452 h 509406"/>
              <a:gd name="connsiteX2614" fmla="*/ 260701 w 2377881"/>
              <a:gd name="connsiteY2614" fmla="*/ 121547 h 509406"/>
              <a:gd name="connsiteX2615" fmla="*/ 264131 w 2377881"/>
              <a:gd name="connsiteY2615" fmla="*/ 124595 h 509406"/>
              <a:gd name="connsiteX2616" fmla="*/ 267083 w 2377881"/>
              <a:gd name="connsiteY2616" fmla="*/ 124500 h 509406"/>
              <a:gd name="connsiteX2617" fmla="*/ 270608 w 2377881"/>
              <a:gd name="connsiteY2617" fmla="*/ 124309 h 509406"/>
              <a:gd name="connsiteX2618" fmla="*/ 266035 w 2377881"/>
              <a:gd name="connsiteY2618" fmla="*/ 117832 h 509406"/>
              <a:gd name="connsiteX2619" fmla="*/ 223554 w 2377881"/>
              <a:gd name="connsiteY2619" fmla="*/ 110022 h 509406"/>
              <a:gd name="connsiteX2620" fmla="*/ 215743 w 2377881"/>
              <a:gd name="connsiteY2620" fmla="*/ 114880 h 509406"/>
              <a:gd name="connsiteX2621" fmla="*/ 220887 w 2377881"/>
              <a:gd name="connsiteY2621" fmla="*/ 116499 h 509406"/>
              <a:gd name="connsiteX2622" fmla="*/ 222887 w 2377881"/>
              <a:gd name="connsiteY2622" fmla="*/ 116213 h 509406"/>
              <a:gd name="connsiteX2623" fmla="*/ 230221 w 2377881"/>
              <a:gd name="connsiteY2623" fmla="*/ 115356 h 509406"/>
              <a:gd name="connsiteX2624" fmla="*/ 223554 w 2377881"/>
              <a:gd name="connsiteY2624" fmla="*/ 110022 h 509406"/>
              <a:gd name="connsiteX2625" fmla="*/ 252796 w 2377881"/>
              <a:gd name="connsiteY2625" fmla="*/ 107831 h 509406"/>
              <a:gd name="connsiteX2626" fmla="*/ 250033 w 2377881"/>
              <a:gd name="connsiteY2626" fmla="*/ 109165 h 509406"/>
              <a:gd name="connsiteX2627" fmla="*/ 251081 w 2377881"/>
              <a:gd name="connsiteY2627" fmla="*/ 111736 h 509406"/>
              <a:gd name="connsiteX2628" fmla="*/ 260225 w 2377881"/>
              <a:gd name="connsiteY2628" fmla="*/ 113927 h 509406"/>
              <a:gd name="connsiteX2629" fmla="*/ 263654 w 2377881"/>
              <a:gd name="connsiteY2629" fmla="*/ 114213 h 509406"/>
              <a:gd name="connsiteX2630" fmla="*/ 270036 w 2377881"/>
              <a:gd name="connsiteY2630" fmla="*/ 112403 h 509406"/>
              <a:gd name="connsiteX2631" fmla="*/ 258320 w 2377881"/>
              <a:gd name="connsiteY2631" fmla="*/ 108593 h 509406"/>
              <a:gd name="connsiteX2632" fmla="*/ 283752 w 2377881"/>
              <a:gd name="connsiteY2632" fmla="*/ 102783 h 509406"/>
              <a:gd name="connsiteX2633" fmla="*/ 280133 w 2377881"/>
              <a:gd name="connsiteY2633" fmla="*/ 102878 h 509406"/>
              <a:gd name="connsiteX2634" fmla="*/ 276799 w 2377881"/>
              <a:gd name="connsiteY2634" fmla="*/ 103450 h 509406"/>
              <a:gd name="connsiteX2635" fmla="*/ 276608 w 2377881"/>
              <a:gd name="connsiteY2635" fmla="*/ 109260 h 509406"/>
              <a:gd name="connsiteX2636" fmla="*/ 276323 w 2377881"/>
              <a:gd name="connsiteY2636" fmla="*/ 116975 h 509406"/>
              <a:gd name="connsiteX2637" fmla="*/ 278132 w 2377881"/>
              <a:gd name="connsiteY2637" fmla="*/ 118880 h 509406"/>
              <a:gd name="connsiteX2638" fmla="*/ 282228 w 2377881"/>
              <a:gd name="connsiteY2638" fmla="*/ 119928 h 509406"/>
              <a:gd name="connsiteX2639" fmla="*/ 285848 w 2377881"/>
              <a:gd name="connsiteY2639" fmla="*/ 115070 h 509406"/>
              <a:gd name="connsiteX2640" fmla="*/ 285371 w 2377881"/>
              <a:gd name="connsiteY2640" fmla="*/ 114213 h 509406"/>
              <a:gd name="connsiteX2641" fmla="*/ 284704 w 2377881"/>
              <a:gd name="connsiteY2641" fmla="*/ 108498 h 509406"/>
              <a:gd name="connsiteX2642" fmla="*/ 285848 w 2377881"/>
              <a:gd name="connsiteY2642" fmla="*/ 106117 h 509406"/>
              <a:gd name="connsiteX2643" fmla="*/ 283752 w 2377881"/>
              <a:gd name="connsiteY2643" fmla="*/ 102783 h 509406"/>
              <a:gd name="connsiteX2644" fmla="*/ 243366 w 2377881"/>
              <a:gd name="connsiteY2644" fmla="*/ 86781 h 509406"/>
              <a:gd name="connsiteX2645" fmla="*/ 234603 w 2377881"/>
              <a:gd name="connsiteY2645" fmla="*/ 91734 h 509406"/>
              <a:gd name="connsiteX2646" fmla="*/ 234317 w 2377881"/>
              <a:gd name="connsiteY2646" fmla="*/ 93639 h 509406"/>
              <a:gd name="connsiteX2647" fmla="*/ 233269 w 2377881"/>
              <a:gd name="connsiteY2647" fmla="*/ 95258 h 509406"/>
              <a:gd name="connsiteX2648" fmla="*/ 237175 w 2377881"/>
              <a:gd name="connsiteY2648" fmla="*/ 98782 h 509406"/>
              <a:gd name="connsiteX2649" fmla="*/ 237175 w 2377881"/>
              <a:gd name="connsiteY2649" fmla="*/ 96020 h 509406"/>
              <a:gd name="connsiteX2650" fmla="*/ 241556 w 2377881"/>
              <a:gd name="connsiteY2650" fmla="*/ 95068 h 509406"/>
              <a:gd name="connsiteX2651" fmla="*/ 243747 w 2377881"/>
              <a:gd name="connsiteY2651" fmla="*/ 95544 h 509406"/>
              <a:gd name="connsiteX2652" fmla="*/ 250415 w 2377881"/>
              <a:gd name="connsiteY2652" fmla="*/ 93067 h 509406"/>
              <a:gd name="connsiteX2653" fmla="*/ 249557 w 2377881"/>
              <a:gd name="connsiteY2653" fmla="*/ 91829 h 509406"/>
              <a:gd name="connsiteX2654" fmla="*/ 243366 w 2377881"/>
              <a:gd name="connsiteY2654" fmla="*/ 86781 h 509406"/>
              <a:gd name="connsiteX2655" fmla="*/ 261464 w 2377881"/>
              <a:gd name="connsiteY2655" fmla="*/ 86686 h 509406"/>
              <a:gd name="connsiteX2656" fmla="*/ 261178 w 2377881"/>
              <a:gd name="connsiteY2656" fmla="*/ 87067 h 509406"/>
              <a:gd name="connsiteX2657" fmla="*/ 255844 w 2377881"/>
              <a:gd name="connsiteY2657" fmla="*/ 91448 h 509406"/>
              <a:gd name="connsiteX2658" fmla="*/ 255272 w 2377881"/>
              <a:gd name="connsiteY2658" fmla="*/ 96115 h 509406"/>
              <a:gd name="connsiteX2659" fmla="*/ 259368 w 2377881"/>
              <a:gd name="connsiteY2659" fmla="*/ 96592 h 509406"/>
              <a:gd name="connsiteX2660" fmla="*/ 260701 w 2377881"/>
              <a:gd name="connsiteY2660" fmla="*/ 96211 h 509406"/>
              <a:gd name="connsiteX2661" fmla="*/ 268226 w 2377881"/>
              <a:gd name="connsiteY2661" fmla="*/ 96211 h 509406"/>
              <a:gd name="connsiteX2662" fmla="*/ 265369 w 2377881"/>
              <a:gd name="connsiteY2662" fmla="*/ 91734 h 509406"/>
              <a:gd name="connsiteX2663" fmla="*/ 263083 w 2377881"/>
              <a:gd name="connsiteY2663" fmla="*/ 90210 h 509406"/>
              <a:gd name="connsiteX2664" fmla="*/ 263464 w 2377881"/>
              <a:gd name="connsiteY2664" fmla="*/ 89257 h 509406"/>
              <a:gd name="connsiteX2665" fmla="*/ 263750 w 2377881"/>
              <a:gd name="connsiteY2665" fmla="*/ 88495 h 509406"/>
              <a:gd name="connsiteX2666" fmla="*/ 261464 w 2377881"/>
              <a:gd name="connsiteY2666" fmla="*/ 86686 h 509406"/>
              <a:gd name="connsiteX2667" fmla="*/ 2053211 w 2377881"/>
              <a:gd name="connsiteY2667" fmla="*/ 78208 h 509406"/>
              <a:gd name="connsiteX2668" fmla="*/ 2046925 w 2377881"/>
              <a:gd name="connsiteY2668" fmla="*/ 79923 h 509406"/>
              <a:gd name="connsiteX2669" fmla="*/ 2054735 w 2377881"/>
              <a:gd name="connsiteY2669" fmla="*/ 82209 h 509406"/>
              <a:gd name="connsiteX2670" fmla="*/ 2053211 w 2377881"/>
              <a:gd name="connsiteY2670" fmla="*/ 78208 h 509406"/>
              <a:gd name="connsiteX2671" fmla="*/ 2078453 w 2377881"/>
              <a:gd name="connsiteY2671" fmla="*/ 69731 h 509406"/>
              <a:gd name="connsiteX2672" fmla="*/ 2074738 w 2377881"/>
              <a:gd name="connsiteY2672" fmla="*/ 72017 h 509406"/>
              <a:gd name="connsiteX2673" fmla="*/ 2069975 w 2377881"/>
              <a:gd name="connsiteY2673" fmla="*/ 72779 h 509406"/>
              <a:gd name="connsiteX2674" fmla="*/ 2069689 w 2377881"/>
              <a:gd name="connsiteY2674" fmla="*/ 74589 h 509406"/>
              <a:gd name="connsiteX2675" fmla="*/ 2072357 w 2377881"/>
              <a:gd name="connsiteY2675" fmla="*/ 76018 h 509406"/>
              <a:gd name="connsiteX2676" fmla="*/ 2081405 w 2377881"/>
              <a:gd name="connsiteY2676" fmla="*/ 73732 h 509406"/>
              <a:gd name="connsiteX2677" fmla="*/ 2081786 w 2377881"/>
              <a:gd name="connsiteY2677" fmla="*/ 73732 h 509406"/>
              <a:gd name="connsiteX2678" fmla="*/ 2079119 w 2377881"/>
              <a:gd name="connsiteY2678" fmla="*/ 71922 h 509406"/>
              <a:gd name="connsiteX2679" fmla="*/ 2078453 w 2377881"/>
              <a:gd name="connsiteY2679" fmla="*/ 69731 h 509406"/>
              <a:gd name="connsiteX2680" fmla="*/ 313375 w 2377881"/>
              <a:gd name="connsiteY2680" fmla="*/ 68398 h 509406"/>
              <a:gd name="connsiteX2681" fmla="*/ 306898 w 2377881"/>
              <a:gd name="connsiteY2681" fmla="*/ 74494 h 509406"/>
              <a:gd name="connsiteX2682" fmla="*/ 311946 w 2377881"/>
              <a:gd name="connsiteY2682" fmla="*/ 75541 h 509406"/>
              <a:gd name="connsiteX2683" fmla="*/ 313375 w 2377881"/>
              <a:gd name="connsiteY2683" fmla="*/ 68398 h 509406"/>
              <a:gd name="connsiteX2684" fmla="*/ 439962 w 2377881"/>
              <a:gd name="connsiteY2684" fmla="*/ 57444 h 509406"/>
              <a:gd name="connsiteX2685" fmla="*/ 435961 w 2377881"/>
              <a:gd name="connsiteY2685" fmla="*/ 58587 h 509406"/>
              <a:gd name="connsiteX2686" fmla="*/ 433771 w 2377881"/>
              <a:gd name="connsiteY2686" fmla="*/ 64778 h 509406"/>
              <a:gd name="connsiteX2687" fmla="*/ 438628 w 2377881"/>
              <a:gd name="connsiteY2687" fmla="*/ 62111 h 509406"/>
              <a:gd name="connsiteX2688" fmla="*/ 441962 w 2377881"/>
              <a:gd name="connsiteY2688" fmla="*/ 61254 h 509406"/>
              <a:gd name="connsiteX2689" fmla="*/ 442915 w 2377881"/>
              <a:gd name="connsiteY2689" fmla="*/ 58587 h 509406"/>
              <a:gd name="connsiteX2690" fmla="*/ 439962 w 2377881"/>
              <a:gd name="connsiteY2690" fmla="*/ 57444 h 509406"/>
              <a:gd name="connsiteX2691" fmla="*/ 514353 w 2377881"/>
              <a:gd name="connsiteY2691" fmla="*/ 40299 h 509406"/>
              <a:gd name="connsiteX2692" fmla="*/ 518734 w 2377881"/>
              <a:gd name="connsiteY2692" fmla="*/ 40394 h 509406"/>
              <a:gd name="connsiteX2693" fmla="*/ 523307 w 2377881"/>
              <a:gd name="connsiteY2693" fmla="*/ 40489 h 509406"/>
              <a:gd name="connsiteX2694" fmla="*/ 535784 w 2377881"/>
              <a:gd name="connsiteY2694" fmla="*/ 45252 h 509406"/>
              <a:gd name="connsiteX2695" fmla="*/ 534927 w 2377881"/>
              <a:gd name="connsiteY2695" fmla="*/ 46204 h 509406"/>
              <a:gd name="connsiteX2696" fmla="*/ 532832 w 2377881"/>
              <a:gd name="connsiteY2696" fmla="*/ 48681 h 509406"/>
              <a:gd name="connsiteX2697" fmla="*/ 532546 w 2377881"/>
              <a:gd name="connsiteY2697" fmla="*/ 53158 h 509406"/>
              <a:gd name="connsiteX2698" fmla="*/ 531974 w 2377881"/>
              <a:gd name="connsiteY2698" fmla="*/ 48586 h 509406"/>
              <a:gd name="connsiteX2699" fmla="*/ 527878 w 2377881"/>
              <a:gd name="connsiteY2699" fmla="*/ 48967 h 509406"/>
              <a:gd name="connsiteX2700" fmla="*/ 524926 w 2377881"/>
              <a:gd name="connsiteY2700" fmla="*/ 49253 h 509406"/>
              <a:gd name="connsiteX2701" fmla="*/ 520068 w 2377881"/>
              <a:gd name="connsiteY2701" fmla="*/ 48014 h 509406"/>
              <a:gd name="connsiteX2702" fmla="*/ 514353 w 2377881"/>
              <a:gd name="connsiteY2702" fmla="*/ 40299 h 509406"/>
              <a:gd name="connsiteX2703" fmla="*/ 1565246 w 2377881"/>
              <a:gd name="connsiteY2703" fmla="*/ 3247 h 509406"/>
              <a:gd name="connsiteX2704" fmla="*/ 1567913 w 2377881"/>
              <a:gd name="connsiteY2704" fmla="*/ 4580 h 509406"/>
              <a:gd name="connsiteX2705" fmla="*/ 1569628 w 2377881"/>
              <a:gd name="connsiteY2705" fmla="*/ 6009 h 509406"/>
              <a:gd name="connsiteX2706" fmla="*/ 1580391 w 2377881"/>
              <a:gd name="connsiteY2706" fmla="*/ 3437 h 509406"/>
              <a:gd name="connsiteX2707" fmla="*/ 1580105 w 2377881"/>
              <a:gd name="connsiteY2707" fmla="*/ 8390 h 509406"/>
              <a:gd name="connsiteX2708" fmla="*/ 1580010 w 2377881"/>
              <a:gd name="connsiteY2708" fmla="*/ 10391 h 509406"/>
              <a:gd name="connsiteX2709" fmla="*/ 1576295 w 2377881"/>
              <a:gd name="connsiteY2709" fmla="*/ 17630 h 509406"/>
              <a:gd name="connsiteX2710" fmla="*/ 1574580 w 2377881"/>
              <a:gd name="connsiteY2710" fmla="*/ 12772 h 509406"/>
              <a:gd name="connsiteX2711" fmla="*/ 1572675 w 2377881"/>
              <a:gd name="connsiteY2711" fmla="*/ 7438 h 509406"/>
              <a:gd name="connsiteX2712" fmla="*/ 1561817 w 2377881"/>
              <a:gd name="connsiteY2712" fmla="*/ 12200 h 509406"/>
              <a:gd name="connsiteX2713" fmla="*/ 1556483 w 2377881"/>
              <a:gd name="connsiteY2713" fmla="*/ 10105 h 509406"/>
              <a:gd name="connsiteX2714" fmla="*/ 1554292 w 2377881"/>
              <a:gd name="connsiteY2714" fmla="*/ 8105 h 509406"/>
              <a:gd name="connsiteX2715" fmla="*/ 1553816 w 2377881"/>
              <a:gd name="connsiteY2715" fmla="*/ 7724 h 509406"/>
              <a:gd name="connsiteX2716" fmla="*/ 1561436 w 2377881"/>
              <a:gd name="connsiteY2716" fmla="*/ 4009 h 509406"/>
              <a:gd name="connsiteX2717" fmla="*/ 2200659 w 2377881"/>
              <a:gd name="connsiteY2717" fmla="*/ 2961 h 509406"/>
              <a:gd name="connsiteX2718" fmla="*/ 2206183 w 2377881"/>
              <a:gd name="connsiteY2718" fmla="*/ 5152 h 509406"/>
              <a:gd name="connsiteX2719" fmla="*/ 2206183 w 2377881"/>
              <a:gd name="connsiteY2719" fmla="*/ 5724 h 509406"/>
              <a:gd name="connsiteX2720" fmla="*/ 2208755 w 2377881"/>
              <a:gd name="connsiteY2720" fmla="*/ 5533 h 509406"/>
              <a:gd name="connsiteX2721" fmla="*/ 2213136 w 2377881"/>
              <a:gd name="connsiteY2721" fmla="*/ 3342 h 509406"/>
              <a:gd name="connsiteX2722" fmla="*/ 2211708 w 2377881"/>
              <a:gd name="connsiteY2722" fmla="*/ 10772 h 509406"/>
              <a:gd name="connsiteX2723" fmla="*/ 2208565 w 2377881"/>
              <a:gd name="connsiteY2723" fmla="*/ 12105 h 509406"/>
              <a:gd name="connsiteX2724" fmla="*/ 2206088 w 2377881"/>
              <a:gd name="connsiteY2724" fmla="*/ 13248 h 509406"/>
              <a:gd name="connsiteX2725" fmla="*/ 2202659 w 2377881"/>
              <a:gd name="connsiteY2725" fmla="*/ 7914 h 509406"/>
              <a:gd name="connsiteX2726" fmla="*/ 2198564 w 2377881"/>
              <a:gd name="connsiteY2726" fmla="*/ 5628 h 509406"/>
              <a:gd name="connsiteX2727" fmla="*/ 2200659 w 2377881"/>
              <a:gd name="connsiteY2727" fmla="*/ 2961 h 509406"/>
              <a:gd name="connsiteX2728" fmla="*/ 2164178 w 2377881"/>
              <a:gd name="connsiteY2728" fmla="*/ 865 h 509406"/>
              <a:gd name="connsiteX2729" fmla="*/ 2177132 w 2377881"/>
              <a:gd name="connsiteY2729" fmla="*/ 3056 h 509406"/>
              <a:gd name="connsiteX2730" fmla="*/ 2178655 w 2377881"/>
              <a:gd name="connsiteY2730" fmla="*/ 2770 h 509406"/>
              <a:gd name="connsiteX2731" fmla="*/ 2180941 w 2377881"/>
              <a:gd name="connsiteY2731" fmla="*/ 2389 h 509406"/>
              <a:gd name="connsiteX2732" fmla="*/ 2183989 w 2377881"/>
              <a:gd name="connsiteY2732" fmla="*/ 4199 h 509406"/>
              <a:gd name="connsiteX2733" fmla="*/ 2183704 w 2377881"/>
              <a:gd name="connsiteY2733" fmla="*/ 4961 h 509406"/>
              <a:gd name="connsiteX2734" fmla="*/ 2183418 w 2377881"/>
              <a:gd name="connsiteY2734" fmla="*/ 5818 h 509406"/>
              <a:gd name="connsiteX2735" fmla="*/ 2187514 w 2377881"/>
              <a:gd name="connsiteY2735" fmla="*/ 7819 h 509406"/>
              <a:gd name="connsiteX2736" fmla="*/ 2188371 w 2377881"/>
              <a:gd name="connsiteY2736" fmla="*/ 7152 h 509406"/>
              <a:gd name="connsiteX2737" fmla="*/ 2193800 w 2377881"/>
              <a:gd name="connsiteY2737" fmla="*/ 7247 h 509406"/>
              <a:gd name="connsiteX2738" fmla="*/ 2195800 w 2377881"/>
              <a:gd name="connsiteY2738" fmla="*/ 11438 h 509406"/>
              <a:gd name="connsiteX2739" fmla="*/ 2195896 w 2377881"/>
              <a:gd name="connsiteY2739" fmla="*/ 15248 h 509406"/>
              <a:gd name="connsiteX2740" fmla="*/ 2198563 w 2377881"/>
              <a:gd name="connsiteY2740" fmla="*/ 16772 h 509406"/>
              <a:gd name="connsiteX2741" fmla="*/ 2198277 w 2377881"/>
              <a:gd name="connsiteY2741" fmla="*/ 22011 h 509406"/>
              <a:gd name="connsiteX2742" fmla="*/ 2189323 w 2377881"/>
              <a:gd name="connsiteY2742" fmla="*/ 37822 h 509406"/>
              <a:gd name="connsiteX2743" fmla="*/ 2199611 w 2377881"/>
              <a:gd name="connsiteY2743" fmla="*/ 37632 h 509406"/>
              <a:gd name="connsiteX2744" fmla="*/ 2200182 w 2377881"/>
              <a:gd name="connsiteY2744" fmla="*/ 37632 h 509406"/>
              <a:gd name="connsiteX2745" fmla="*/ 2199134 w 2377881"/>
              <a:gd name="connsiteY2745" fmla="*/ 45919 h 509406"/>
              <a:gd name="connsiteX2746" fmla="*/ 2188943 w 2377881"/>
              <a:gd name="connsiteY2746" fmla="*/ 54205 h 509406"/>
              <a:gd name="connsiteX2747" fmla="*/ 2187514 w 2377881"/>
              <a:gd name="connsiteY2747" fmla="*/ 57158 h 509406"/>
              <a:gd name="connsiteX2748" fmla="*/ 2181608 w 2377881"/>
              <a:gd name="connsiteY2748" fmla="*/ 63349 h 509406"/>
              <a:gd name="connsiteX2749" fmla="*/ 2177894 w 2377881"/>
              <a:gd name="connsiteY2749" fmla="*/ 61730 h 509406"/>
              <a:gd name="connsiteX2750" fmla="*/ 2177036 w 2377881"/>
              <a:gd name="connsiteY2750" fmla="*/ 61349 h 509406"/>
              <a:gd name="connsiteX2751" fmla="*/ 2172655 w 2377881"/>
              <a:gd name="connsiteY2751" fmla="*/ 65731 h 509406"/>
              <a:gd name="connsiteX2752" fmla="*/ 2179989 w 2377881"/>
              <a:gd name="connsiteY2752" fmla="*/ 72779 h 509406"/>
              <a:gd name="connsiteX2753" fmla="*/ 2181990 w 2377881"/>
              <a:gd name="connsiteY2753" fmla="*/ 67064 h 509406"/>
              <a:gd name="connsiteX2754" fmla="*/ 2185228 w 2377881"/>
              <a:gd name="connsiteY2754" fmla="*/ 67445 h 509406"/>
              <a:gd name="connsiteX2755" fmla="*/ 2192371 w 2377881"/>
              <a:gd name="connsiteY2755" fmla="*/ 71065 h 509406"/>
              <a:gd name="connsiteX2756" fmla="*/ 2197134 w 2377881"/>
              <a:gd name="connsiteY2756" fmla="*/ 70684 h 509406"/>
              <a:gd name="connsiteX2757" fmla="*/ 2200849 w 2377881"/>
              <a:gd name="connsiteY2757" fmla="*/ 76780 h 509406"/>
              <a:gd name="connsiteX2758" fmla="*/ 2200563 w 2377881"/>
              <a:gd name="connsiteY2758" fmla="*/ 76970 h 509406"/>
              <a:gd name="connsiteX2759" fmla="*/ 2201040 w 2377881"/>
              <a:gd name="connsiteY2759" fmla="*/ 81352 h 509406"/>
              <a:gd name="connsiteX2760" fmla="*/ 2202182 w 2377881"/>
              <a:gd name="connsiteY2760" fmla="*/ 81542 h 509406"/>
              <a:gd name="connsiteX2761" fmla="*/ 2206659 w 2377881"/>
              <a:gd name="connsiteY2761" fmla="*/ 79161 h 509406"/>
              <a:gd name="connsiteX2762" fmla="*/ 2206469 w 2377881"/>
              <a:gd name="connsiteY2762" fmla="*/ 79923 h 509406"/>
              <a:gd name="connsiteX2763" fmla="*/ 2203897 w 2377881"/>
              <a:gd name="connsiteY2763" fmla="*/ 85352 h 509406"/>
              <a:gd name="connsiteX2764" fmla="*/ 2202659 w 2377881"/>
              <a:gd name="connsiteY2764" fmla="*/ 87352 h 509406"/>
              <a:gd name="connsiteX2765" fmla="*/ 2209802 w 2377881"/>
              <a:gd name="connsiteY2765" fmla="*/ 93544 h 509406"/>
              <a:gd name="connsiteX2766" fmla="*/ 2204373 w 2377881"/>
              <a:gd name="connsiteY2766" fmla="*/ 94210 h 509406"/>
              <a:gd name="connsiteX2767" fmla="*/ 2198563 w 2377881"/>
              <a:gd name="connsiteY2767" fmla="*/ 90877 h 509406"/>
              <a:gd name="connsiteX2768" fmla="*/ 2198563 w 2377881"/>
              <a:gd name="connsiteY2768" fmla="*/ 90686 h 509406"/>
              <a:gd name="connsiteX2769" fmla="*/ 2196086 w 2377881"/>
              <a:gd name="connsiteY2769" fmla="*/ 92305 h 509406"/>
              <a:gd name="connsiteX2770" fmla="*/ 2198754 w 2377881"/>
              <a:gd name="connsiteY2770" fmla="*/ 100687 h 509406"/>
              <a:gd name="connsiteX2771" fmla="*/ 2203611 w 2377881"/>
              <a:gd name="connsiteY2771" fmla="*/ 98687 h 509406"/>
              <a:gd name="connsiteX2772" fmla="*/ 2215898 w 2377881"/>
              <a:gd name="connsiteY2772" fmla="*/ 100402 h 509406"/>
              <a:gd name="connsiteX2773" fmla="*/ 2216279 w 2377881"/>
              <a:gd name="connsiteY2773" fmla="*/ 101068 h 509406"/>
              <a:gd name="connsiteX2774" fmla="*/ 2220661 w 2377881"/>
              <a:gd name="connsiteY2774" fmla="*/ 103259 h 509406"/>
              <a:gd name="connsiteX2775" fmla="*/ 2211803 w 2377881"/>
              <a:gd name="connsiteY2775" fmla="*/ 112213 h 509406"/>
              <a:gd name="connsiteX2776" fmla="*/ 2202659 w 2377881"/>
              <a:gd name="connsiteY2776" fmla="*/ 110974 h 509406"/>
              <a:gd name="connsiteX2777" fmla="*/ 2201516 w 2377881"/>
              <a:gd name="connsiteY2777" fmla="*/ 110784 h 509406"/>
              <a:gd name="connsiteX2778" fmla="*/ 2202373 w 2377881"/>
              <a:gd name="connsiteY2778" fmla="*/ 111736 h 509406"/>
              <a:gd name="connsiteX2779" fmla="*/ 2205516 w 2377881"/>
              <a:gd name="connsiteY2779" fmla="*/ 115832 h 509406"/>
              <a:gd name="connsiteX2780" fmla="*/ 2208850 w 2377881"/>
              <a:gd name="connsiteY2780" fmla="*/ 118594 h 509406"/>
              <a:gd name="connsiteX2781" fmla="*/ 2212088 w 2377881"/>
              <a:gd name="connsiteY2781" fmla="*/ 125357 h 509406"/>
              <a:gd name="connsiteX2782" fmla="*/ 2219613 w 2377881"/>
              <a:gd name="connsiteY2782" fmla="*/ 123166 h 509406"/>
              <a:gd name="connsiteX2783" fmla="*/ 2221042 w 2377881"/>
              <a:gd name="connsiteY2783" fmla="*/ 121357 h 509406"/>
              <a:gd name="connsiteX2784" fmla="*/ 2226090 w 2377881"/>
              <a:gd name="connsiteY2784" fmla="*/ 119642 h 509406"/>
              <a:gd name="connsiteX2785" fmla="*/ 2230948 w 2377881"/>
              <a:gd name="connsiteY2785" fmla="*/ 122690 h 509406"/>
              <a:gd name="connsiteX2786" fmla="*/ 2241330 w 2377881"/>
              <a:gd name="connsiteY2786" fmla="*/ 119356 h 509406"/>
              <a:gd name="connsiteX2787" fmla="*/ 2247236 w 2377881"/>
              <a:gd name="connsiteY2787" fmla="*/ 128405 h 509406"/>
              <a:gd name="connsiteX2788" fmla="*/ 2243331 w 2377881"/>
              <a:gd name="connsiteY2788" fmla="*/ 132501 h 509406"/>
              <a:gd name="connsiteX2789" fmla="*/ 2244759 w 2377881"/>
              <a:gd name="connsiteY2789" fmla="*/ 134692 h 509406"/>
              <a:gd name="connsiteX2790" fmla="*/ 2242473 w 2377881"/>
              <a:gd name="connsiteY2790" fmla="*/ 138121 h 509406"/>
              <a:gd name="connsiteX2791" fmla="*/ 2237997 w 2377881"/>
              <a:gd name="connsiteY2791" fmla="*/ 138025 h 509406"/>
              <a:gd name="connsiteX2792" fmla="*/ 2232853 w 2377881"/>
              <a:gd name="connsiteY2792" fmla="*/ 146122 h 509406"/>
              <a:gd name="connsiteX2793" fmla="*/ 2234758 w 2377881"/>
              <a:gd name="connsiteY2793" fmla="*/ 147931 h 509406"/>
              <a:gd name="connsiteX2794" fmla="*/ 2231900 w 2377881"/>
              <a:gd name="connsiteY2794" fmla="*/ 149551 h 509406"/>
              <a:gd name="connsiteX2795" fmla="*/ 2225233 w 2377881"/>
              <a:gd name="connsiteY2795" fmla="*/ 149551 h 509406"/>
              <a:gd name="connsiteX2796" fmla="*/ 2217898 w 2377881"/>
              <a:gd name="connsiteY2796" fmla="*/ 148503 h 509406"/>
              <a:gd name="connsiteX2797" fmla="*/ 2216470 w 2377881"/>
              <a:gd name="connsiteY2797" fmla="*/ 147646 h 509406"/>
              <a:gd name="connsiteX2798" fmla="*/ 2212279 w 2377881"/>
              <a:gd name="connsiteY2798" fmla="*/ 148598 h 509406"/>
              <a:gd name="connsiteX2799" fmla="*/ 2221804 w 2377881"/>
              <a:gd name="connsiteY2799" fmla="*/ 152789 h 509406"/>
              <a:gd name="connsiteX2800" fmla="*/ 2226757 w 2377881"/>
              <a:gd name="connsiteY2800" fmla="*/ 152980 h 509406"/>
              <a:gd name="connsiteX2801" fmla="*/ 2227805 w 2377881"/>
              <a:gd name="connsiteY2801" fmla="*/ 153075 h 509406"/>
              <a:gd name="connsiteX2802" fmla="*/ 2228186 w 2377881"/>
              <a:gd name="connsiteY2802" fmla="*/ 156218 h 509406"/>
              <a:gd name="connsiteX2803" fmla="*/ 2219708 w 2377881"/>
              <a:gd name="connsiteY2803" fmla="*/ 157266 h 509406"/>
              <a:gd name="connsiteX2804" fmla="*/ 2219613 w 2377881"/>
              <a:gd name="connsiteY2804" fmla="*/ 159933 h 509406"/>
              <a:gd name="connsiteX2805" fmla="*/ 2219518 w 2377881"/>
              <a:gd name="connsiteY2805" fmla="*/ 164886 h 509406"/>
              <a:gd name="connsiteX2806" fmla="*/ 2213041 w 2377881"/>
              <a:gd name="connsiteY2806" fmla="*/ 161457 h 509406"/>
              <a:gd name="connsiteX2807" fmla="*/ 2208850 w 2377881"/>
              <a:gd name="connsiteY2807" fmla="*/ 158599 h 509406"/>
              <a:gd name="connsiteX2808" fmla="*/ 2207326 w 2377881"/>
              <a:gd name="connsiteY2808" fmla="*/ 159933 h 509406"/>
              <a:gd name="connsiteX2809" fmla="*/ 2206754 w 2377881"/>
              <a:gd name="connsiteY2809" fmla="*/ 164886 h 509406"/>
              <a:gd name="connsiteX2810" fmla="*/ 2207612 w 2377881"/>
              <a:gd name="connsiteY2810" fmla="*/ 167553 h 509406"/>
              <a:gd name="connsiteX2811" fmla="*/ 2221137 w 2377881"/>
              <a:gd name="connsiteY2811" fmla="*/ 168791 h 509406"/>
              <a:gd name="connsiteX2812" fmla="*/ 2219232 w 2377881"/>
              <a:gd name="connsiteY2812" fmla="*/ 171744 h 509406"/>
              <a:gd name="connsiteX2813" fmla="*/ 2216565 w 2377881"/>
              <a:gd name="connsiteY2813" fmla="*/ 175744 h 509406"/>
              <a:gd name="connsiteX2814" fmla="*/ 2221994 w 2377881"/>
              <a:gd name="connsiteY2814" fmla="*/ 182126 h 509406"/>
              <a:gd name="connsiteX2815" fmla="*/ 2222852 w 2377881"/>
              <a:gd name="connsiteY2815" fmla="*/ 179935 h 509406"/>
              <a:gd name="connsiteX2816" fmla="*/ 2228662 w 2377881"/>
              <a:gd name="connsiteY2816" fmla="*/ 166315 h 509406"/>
              <a:gd name="connsiteX2817" fmla="*/ 2232567 w 2377881"/>
              <a:gd name="connsiteY2817" fmla="*/ 166886 h 509406"/>
              <a:gd name="connsiteX2818" fmla="*/ 2234758 w 2377881"/>
              <a:gd name="connsiteY2818" fmla="*/ 167648 h 509406"/>
              <a:gd name="connsiteX2819" fmla="*/ 2253522 w 2377881"/>
              <a:gd name="connsiteY2819" fmla="*/ 169648 h 509406"/>
              <a:gd name="connsiteX2820" fmla="*/ 2257714 w 2377881"/>
              <a:gd name="connsiteY2820" fmla="*/ 170717 h 509406"/>
              <a:gd name="connsiteX2821" fmla="*/ 2250760 w 2377881"/>
              <a:gd name="connsiteY2821" fmla="*/ 173458 h 509406"/>
              <a:gd name="connsiteX2822" fmla="*/ 2246855 w 2377881"/>
              <a:gd name="connsiteY2822" fmla="*/ 173554 h 509406"/>
              <a:gd name="connsiteX2823" fmla="*/ 2242568 w 2377881"/>
              <a:gd name="connsiteY2823" fmla="*/ 172696 h 509406"/>
              <a:gd name="connsiteX2824" fmla="*/ 2235520 w 2377881"/>
              <a:gd name="connsiteY2824" fmla="*/ 174697 h 509406"/>
              <a:gd name="connsiteX2825" fmla="*/ 2237615 w 2377881"/>
              <a:gd name="connsiteY2825" fmla="*/ 178030 h 509406"/>
              <a:gd name="connsiteX2826" fmla="*/ 2244759 w 2377881"/>
              <a:gd name="connsiteY2826" fmla="*/ 176887 h 509406"/>
              <a:gd name="connsiteX2827" fmla="*/ 2251046 w 2377881"/>
              <a:gd name="connsiteY2827" fmla="*/ 178983 h 509406"/>
              <a:gd name="connsiteX2828" fmla="*/ 2255332 w 2377881"/>
              <a:gd name="connsiteY2828" fmla="*/ 178411 h 509406"/>
              <a:gd name="connsiteX2829" fmla="*/ 2259809 w 2377881"/>
              <a:gd name="connsiteY2829" fmla="*/ 177840 h 509406"/>
              <a:gd name="connsiteX2830" fmla="*/ 2269714 w 2377881"/>
              <a:gd name="connsiteY2830" fmla="*/ 184031 h 509406"/>
              <a:gd name="connsiteX2831" fmla="*/ 2279716 w 2377881"/>
              <a:gd name="connsiteY2831" fmla="*/ 196795 h 509406"/>
              <a:gd name="connsiteX2832" fmla="*/ 2286574 w 2377881"/>
              <a:gd name="connsiteY2832" fmla="*/ 193842 h 509406"/>
              <a:gd name="connsiteX2833" fmla="*/ 2289241 w 2377881"/>
              <a:gd name="connsiteY2833" fmla="*/ 194032 h 509406"/>
              <a:gd name="connsiteX2834" fmla="*/ 2293337 w 2377881"/>
              <a:gd name="connsiteY2834" fmla="*/ 194794 h 509406"/>
              <a:gd name="connsiteX2835" fmla="*/ 2308957 w 2377881"/>
              <a:gd name="connsiteY2835" fmla="*/ 196318 h 509406"/>
              <a:gd name="connsiteX2836" fmla="*/ 2312672 w 2377881"/>
              <a:gd name="connsiteY2836" fmla="*/ 196985 h 509406"/>
              <a:gd name="connsiteX2837" fmla="*/ 2313244 w 2377881"/>
              <a:gd name="connsiteY2837" fmla="*/ 197080 h 509406"/>
              <a:gd name="connsiteX2838" fmla="*/ 2320197 w 2377881"/>
              <a:gd name="connsiteY2838" fmla="*/ 195842 h 509406"/>
              <a:gd name="connsiteX2839" fmla="*/ 2321816 w 2377881"/>
              <a:gd name="connsiteY2839" fmla="*/ 197557 h 509406"/>
              <a:gd name="connsiteX2840" fmla="*/ 2323722 w 2377881"/>
              <a:gd name="connsiteY2840" fmla="*/ 199557 h 509406"/>
              <a:gd name="connsiteX2841" fmla="*/ 2327436 w 2377881"/>
              <a:gd name="connsiteY2841" fmla="*/ 205558 h 509406"/>
              <a:gd name="connsiteX2842" fmla="*/ 2326484 w 2377881"/>
              <a:gd name="connsiteY2842" fmla="*/ 210130 h 509406"/>
              <a:gd name="connsiteX2843" fmla="*/ 2332770 w 2377881"/>
              <a:gd name="connsiteY2843" fmla="*/ 211558 h 509406"/>
              <a:gd name="connsiteX2844" fmla="*/ 2347439 w 2377881"/>
              <a:gd name="connsiteY2844" fmla="*/ 207939 h 509406"/>
              <a:gd name="connsiteX2845" fmla="*/ 2343819 w 2377881"/>
              <a:gd name="connsiteY2845" fmla="*/ 203653 h 509406"/>
              <a:gd name="connsiteX2846" fmla="*/ 2339247 w 2377881"/>
              <a:gd name="connsiteY2846" fmla="*/ 207748 h 509406"/>
              <a:gd name="connsiteX2847" fmla="*/ 2336771 w 2377881"/>
              <a:gd name="connsiteY2847" fmla="*/ 207463 h 509406"/>
              <a:gd name="connsiteX2848" fmla="*/ 2334770 w 2377881"/>
              <a:gd name="connsiteY2848" fmla="*/ 207272 h 509406"/>
              <a:gd name="connsiteX2849" fmla="*/ 2328770 w 2377881"/>
              <a:gd name="connsiteY2849" fmla="*/ 201652 h 509406"/>
              <a:gd name="connsiteX2850" fmla="*/ 2330484 w 2377881"/>
              <a:gd name="connsiteY2850" fmla="*/ 199176 h 509406"/>
              <a:gd name="connsiteX2851" fmla="*/ 2333723 w 2377881"/>
              <a:gd name="connsiteY2851" fmla="*/ 197080 h 509406"/>
              <a:gd name="connsiteX2852" fmla="*/ 2336294 w 2377881"/>
              <a:gd name="connsiteY2852" fmla="*/ 196223 h 509406"/>
              <a:gd name="connsiteX2853" fmla="*/ 2342962 w 2377881"/>
              <a:gd name="connsiteY2853" fmla="*/ 196890 h 509406"/>
              <a:gd name="connsiteX2854" fmla="*/ 2348010 w 2377881"/>
              <a:gd name="connsiteY2854" fmla="*/ 200319 h 509406"/>
              <a:gd name="connsiteX2855" fmla="*/ 2358678 w 2377881"/>
              <a:gd name="connsiteY2855" fmla="*/ 197938 h 509406"/>
              <a:gd name="connsiteX2856" fmla="*/ 2365060 w 2377881"/>
              <a:gd name="connsiteY2856" fmla="*/ 202319 h 509406"/>
              <a:gd name="connsiteX2857" fmla="*/ 2358773 w 2377881"/>
              <a:gd name="connsiteY2857" fmla="*/ 212987 h 509406"/>
              <a:gd name="connsiteX2858" fmla="*/ 2354487 w 2377881"/>
              <a:gd name="connsiteY2858" fmla="*/ 215464 h 509406"/>
              <a:gd name="connsiteX2859" fmla="*/ 2353440 w 2377881"/>
              <a:gd name="connsiteY2859" fmla="*/ 218226 h 509406"/>
              <a:gd name="connsiteX2860" fmla="*/ 2349915 w 2377881"/>
              <a:gd name="connsiteY2860" fmla="*/ 222417 h 509406"/>
              <a:gd name="connsiteX2861" fmla="*/ 2351344 w 2377881"/>
              <a:gd name="connsiteY2861" fmla="*/ 227941 h 509406"/>
              <a:gd name="connsiteX2862" fmla="*/ 2343724 w 2377881"/>
              <a:gd name="connsiteY2862" fmla="*/ 227560 h 509406"/>
              <a:gd name="connsiteX2863" fmla="*/ 2343438 w 2377881"/>
              <a:gd name="connsiteY2863" fmla="*/ 230513 h 509406"/>
              <a:gd name="connsiteX2864" fmla="*/ 2348867 w 2377881"/>
              <a:gd name="connsiteY2864" fmla="*/ 232323 h 509406"/>
              <a:gd name="connsiteX2865" fmla="*/ 2351058 w 2377881"/>
              <a:gd name="connsiteY2865" fmla="*/ 233656 h 509406"/>
              <a:gd name="connsiteX2866" fmla="*/ 2353725 w 2377881"/>
              <a:gd name="connsiteY2866" fmla="*/ 235276 h 509406"/>
              <a:gd name="connsiteX2867" fmla="*/ 2365060 w 2377881"/>
              <a:gd name="connsiteY2867" fmla="*/ 230418 h 509406"/>
              <a:gd name="connsiteX2868" fmla="*/ 2367727 w 2377881"/>
              <a:gd name="connsiteY2868" fmla="*/ 232513 h 509406"/>
              <a:gd name="connsiteX2869" fmla="*/ 2372966 w 2377881"/>
              <a:gd name="connsiteY2869" fmla="*/ 234609 h 509406"/>
              <a:gd name="connsiteX2870" fmla="*/ 2374585 w 2377881"/>
              <a:gd name="connsiteY2870" fmla="*/ 234609 h 509406"/>
              <a:gd name="connsiteX2871" fmla="*/ 2377823 w 2377881"/>
              <a:gd name="connsiteY2871" fmla="*/ 234799 h 509406"/>
              <a:gd name="connsiteX2872" fmla="*/ 2374680 w 2377881"/>
              <a:gd name="connsiteY2872" fmla="*/ 242991 h 509406"/>
              <a:gd name="connsiteX2873" fmla="*/ 2367060 w 2377881"/>
              <a:gd name="connsiteY2873" fmla="*/ 241753 h 509406"/>
              <a:gd name="connsiteX2874" fmla="*/ 2360964 w 2377881"/>
              <a:gd name="connsiteY2874" fmla="*/ 240705 h 509406"/>
              <a:gd name="connsiteX2875" fmla="*/ 2358487 w 2377881"/>
              <a:gd name="connsiteY2875" fmla="*/ 241181 h 509406"/>
              <a:gd name="connsiteX2876" fmla="*/ 2356011 w 2377881"/>
              <a:gd name="connsiteY2876" fmla="*/ 246515 h 509406"/>
              <a:gd name="connsiteX2877" fmla="*/ 2353916 w 2377881"/>
              <a:gd name="connsiteY2877" fmla="*/ 249373 h 509406"/>
              <a:gd name="connsiteX2878" fmla="*/ 2348962 w 2377881"/>
              <a:gd name="connsiteY2878" fmla="*/ 252230 h 509406"/>
              <a:gd name="connsiteX2879" fmla="*/ 2346200 w 2377881"/>
              <a:gd name="connsiteY2879" fmla="*/ 254135 h 509406"/>
              <a:gd name="connsiteX2880" fmla="*/ 2355154 w 2377881"/>
              <a:gd name="connsiteY2880" fmla="*/ 263946 h 509406"/>
              <a:gd name="connsiteX2881" fmla="*/ 2354773 w 2377881"/>
              <a:gd name="connsiteY2881" fmla="*/ 281853 h 509406"/>
              <a:gd name="connsiteX2882" fmla="*/ 2353630 w 2377881"/>
              <a:gd name="connsiteY2882" fmla="*/ 285663 h 509406"/>
              <a:gd name="connsiteX2883" fmla="*/ 2357535 w 2377881"/>
              <a:gd name="connsiteY2883" fmla="*/ 289473 h 509406"/>
              <a:gd name="connsiteX2884" fmla="*/ 2358773 w 2377881"/>
              <a:gd name="connsiteY2884" fmla="*/ 289378 h 509406"/>
              <a:gd name="connsiteX2885" fmla="*/ 2360488 w 2377881"/>
              <a:gd name="connsiteY2885" fmla="*/ 292045 h 509406"/>
              <a:gd name="connsiteX2886" fmla="*/ 2351725 w 2377881"/>
              <a:gd name="connsiteY2886" fmla="*/ 295474 h 509406"/>
              <a:gd name="connsiteX2887" fmla="*/ 2348486 w 2377881"/>
              <a:gd name="connsiteY2887" fmla="*/ 296712 h 509406"/>
              <a:gd name="connsiteX2888" fmla="*/ 2345057 w 2377881"/>
              <a:gd name="connsiteY2888" fmla="*/ 298045 h 509406"/>
              <a:gd name="connsiteX2889" fmla="*/ 2344105 w 2377881"/>
              <a:gd name="connsiteY2889" fmla="*/ 292426 h 509406"/>
              <a:gd name="connsiteX2890" fmla="*/ 2342200 w 2377881"/>
              <a:gd name="connsiteY2890" fmla="*/ 291092 h 509406"/>
              <a:gd name="connsiteX2891" fmla="*/ 2333247 w 2377881"/>
              <a:gd name="connsiteY2891" fmla="*/ 292807 h 509406"/>
              <a:gd name="connsiteX2892" fmla="*/ 2331055 w 2377881"/>
              <a:gd name="connsiteY2892" fmla="*/ 293759 h 509406"/>
              <a:gd name="connsiteX2893" fmla="*/ 2327913 w 2377881"/>
              <a:gd name="connsiteY2893" fmla="*/ 302046 h 509406"/>
              <a:gd name="connsiteX2894" fmla="*/ 2316578 w 2377881"/>
              <a:gd name="connsiteY2894" fmla="*/ 304427 h 509406"/>
              <a:gd name="connsiteX2895" fmla="*/ 2317435 w 2377881"/>
              <a:gd name="connsiteY2895" fmla="*/ 298712 h 509406"/>
              <a:gd name="connsiteX2896" fmla="*/ 2317435 w 2377881"/>
              <a:gd name="connsiteY2896" fmla="*/ 298617 h 509406"/>
              <a:gd name="connsiteX2897" fmla="*/ 2311625 w 2377881"/>
              <a:gd name="connsiteY2897" fmla="*/ 297855 h 509406"/>
              <a:gd name="connsiteX2898" fmla="*/ 2302004 w 2377881"/>
              <a:gd name="connsiteY2898" fmla="*/ 299569 h 509406"/>
              <a:gd name="connsiteX2899" fmla="*/ 2296956 w 2377881"/>
              <a:gd name="connsiteY2899" fmla="*/ 302713 h 509406"/>
              <a:gd name="connsiteX2900" fmla="*/ 2289813 w 2377881"/>
              <a:gd name="connsiteY2900" fmla="*/ 302236 h 509406"/>
              <a:gd name="connsiteX2901" fmla="*/ 2277716 w 2377881"/>
              <a:gd name="connsiteY2901" fmla="*/ 302617 h 509406"/>
              <a:gd name="connsiteX2902" fmla="*/ 2272191 w 2377881"/>
              <a:gd name="connsiteY2902" fmla="*/ 302236 h 509406"/>
              <a:gd name="connsiteX2903" fmla="*/ 2270572 w 2377881"/>
              <a:gd name="connsiteY2903" fmla="*/ 303189 h 509406"/>
              <a:gd name="connsiteX2904" fmla="*/ 2269619 w 2377881"/>
              <a:gd name="connsiteY2904" fmla="*/ 303760 h 509406"/>
              <a:gd name="connsiteX2905" fmla="*/ 2267048 w 2377881"/>
              <a:gd name="connsiteY2905" fmla="*/ 300808 h 509406"/>
              <a:gd name="connsiteX2906" fmla="*/ 2267428 w 2377881"/>
              <a:gd name="connsiteY2906" fmla="*/ 299569 h 509406"/>
              <a:gd name="connsiteX2907" fmla="*/ 2267619 w 2377881"/>
              <a:gd name="connsiteY2907" fmla="*/ 299093 h 509406"/>
              <a:gd name="connsiteX2908" fmla="*/ 2263714 w 2377881"/>
              <a:gd name="connsiteY2908" fmla="*/ 297760 h 509406"/>
              <a:gd name="connsiteX2909" fmla="*/ 2261714 w 2377881"/>
              <a:gd name="connsiteY2909" fmla="*/ 297950 h 509406"/>
              <a:gd name="connsiteX2910" fmla="*/ 2261428 w 2377881"/>
              <a:gd name="connsiteY2910" fmla="*/ 297950 h 509406"/>
              <a:gd name="connsiteX2911" fmla="*/ 2261999 w 2377881"/>
              <a:gd name="connsiteY2911" fmla="*/ 299855 h 509406"/>
              <a:gd name="connsiteX2912" fmla="*/ 2256189 w 2377881"/>
              <a:gd name="connsiteY2912" fmla="*/ 303094 h 509406"/>
              <a:gd name="connsiteX2913" fmla="*/ 2252950 w 2377881"/>
              <a:gd name="connsiteY2913" fmla="*/ 303760 h 509406"/>
              <a:gd name="connsiteX2914" fmla="*/ 2250379 w 2377881"/>
              <a:gd name="connsiteY2914" fmla="*/ 298617 h 509406"/>
              <a:gd name="connsiteX2915" fmla="*/ 2250664 w 2377881"/>
              <a:gd name="connsiteY2915" fmla="*/ 297760 h 509406"/>
              <a:gd name="connsiteX2916" fmla="*/ 2245997 w 2377881"/>
              <a:gd name="connsiteY2916" fmla="*/ 297569 h 509406"/>
              <a:gd name="connsiteX2917" fmla="*/ 2245426 w 2377881"/>
              <a:gd name="connsiteY2917" fmla="*/ 298903 h 509406"/>
              <a:gd name="connsiteX2918" fmla="*/ 2243902 w 2377881"/>
              <a:gd name="connsiteY2918" fmla="*/ 302617 h 509406"/>
              <a:gd name="connsiteX2919" fmla="*/ 2254284 w 2377881"/>
              <a:gd name="connsiteY2919" fmla="*/ 309285 h 509406"/>
              <a:gd name="connsiteX2920" fmla="*/ 2263142 w 2377881"/>
              <a:gd name="connsiteY2920" fmla="*/ 308332 h 509406"/>
              <a:gd name="connsiteX2921" fmla="*/ 2272096 w 2377881"/>
              <a:gd name="connsiteY2921" fmla="*/ 310618 h 509406"/>
              <a:gd name="connsiteX2922" fmla="*/ 2272667 w 2377881"/>
              <a:gd name="connsiteY2922" fmla="*/ 313285 h 509406"/>
              <a:gd name="connsiteX2923" fmla="*/ 2281145 w 2377881"/>
              <a:gd name="connsiteY2923" fmla="*/ 310428 h 509406"/>
              <a:gd name="connsiteX2924" fmla="*/ 2284479 w 2377881"/>
              <a:gd name="connsiteY2924" fmla="*/ 316238 h 509406"/>
              <a:gd name="connsiteX2925" fmla="*/ 2282954 w 2377881"/>
              <a:gd name="connsiteY2925" fmla="*/ 318619 h 509406"/>
              <a:gd name="connsiteX2926" fmla="*/ 2281525 w 2377881"/>
              <a:gd name="connsiteY2926" fmla="*/ 318715 h 509406"/>
              <a:gd name="connsiteX2927" fmla="*/ 2276287 w 2377881"/>
              <a:gd name="connsiteY2927" fmla="*/ 320524 h 509406"/>
              <a:gd name="connsiteX2928" fmla="*/ 2260952 w 2377881"/>
              <a:gd name="connsiteY2928" fmla="*/ 317667 h 509406"/>
              <a:gd name="connsiteX2929" fmla="*/ 2260094 w 2377881"/>
              <a:gd name="connsiteY2929" fmla="*/ 317000 h 509406"/>
              <a:gd name="connsiteX2930" fmla="*/ 2251427 w 2377881"/>
              <a:gd name="connsiteY2930" fmla="*/ 319191 h 509406"/>
              <a:gd name="connsiteX2931" fmla="*/ 2244950 w 2377881"/>
              <a:gd name="connsiteY2931" fmla="*/ 317095 h 509406"/>
              <a:gd name="connsiteX2932" fmla="*/ 2241997 w 2377881"/>
              <a:gd name="connsiteY2932" fmla="*/ 316333 h 509406"/>
              <a:gd name="connsiteX2933" fmla="*/ 2235329 w 2377881"/>
              <a:gd name="connsiteY2933" fmla="*/ 316143 h 509406"/>
              <a:gd name="connsiteX2934" fmla="*/ 2230757 w 2377881"/>
              <a:gd name="connsiteY2934" fmla="*/ 318524 h 509406"/>
              <a:gd name="connsiteX2935" fmla="*/ 2229138 w 2377881"/>
              <a:gd name="connsiteY2935" fmla="*/ 318715 h 509406"/>
              <a:gd name="connsiteX2936" fmla="*/ 2224185 w 2377881"/>
              <a:gd name="connsiteY2936" fmla="*/ 319191 h 509406"/>
              <a:gd name="connsiteX2937" fmla="*/ 2209136 w 2377881"/>
              <a:gd name="connsiteY2937" fmla="*/ 320048 h 509406"/>
              <a:gd name="connsiteX2938" fmla="*/ 2193991 w 2377881"/>
              <a:gd name="connsiteY2938" fmla="*/ 319762 h 509406"/>
              <a:gd name="connsiteX2939" fmla="*/ 2184942 w 2377881"/>
              <a:gd name="connsiteY2939" fmla="*/ 315095 h 509406"/>
              <a:gd name="connsiteX2940" fmla="*/ 2177894 w 2377881"/>
              <a:gd name="connsiteY2940" fmla="*/ 322144 h 509406"/>
              <a:gd name="connsiteX2941" fmla="*/ 2165892 w 2377881"/>
              <a:gd name="connsiteY2941" fmla="*/ 322144 h 509406"/>
              <a:gd name="connsiteX2942" fmla="*/ 2156843 w 2377881"/>
              <a:gd name="connsiteY2942" fmla="*/ 321001 h 509406"/>
              <a:gd name="connsiteX2943" fmla="*/ 2154271 w 2377881"/>
              <a:gd name="connsiteY2943" fmla="*/ 319286 h 509406"/>
              <a:gd name="connsiteX2944" fmla="*/ 2150938 w 2377881"/>
              <a:gd name="connsiteY2944" fmla="*/ 321191 h 509406"/>
              <a:gd name="connsiteX2945" fmla="*/ 2150557 w 2377881"/>
              <a:gd name="connsiteY2945" fmla="*/ 321858 h 509406"/>
              <a:gd name="connsiteX2946" fmla="*/ 2149128 w 2377881"/>
              <a:gd name="connsiteY2946" fmla="*/ 324525 h 509406"/>
              <a:gd name="connsiteX2947" fmla="*/ 2142747 w 2377881"/>
              <a:gd name="connsiteY2947" fmla="*/ 323572 h 509406"/>
              <a:gd name="connsiteX2948" fmla="*/ 2142747 w 2377881"/>
              <a:gd name="connsiteY2948" fmla="*/ 321096 h 509406"/>
              <a:gd name="connsiteX2949" fmla="*/ 2140746 w 2377881"/>
              <a:gd name="connsiteY2949" fmla="*/ 320620 h 509406"/>
              <a:gd name="connsiteX2950" fmla="*/ 2138936 w 2377881"/>
              <a:gd name="connsiteY2950" fmla="*/ 321191 h 509406"/>
              <a:gd name="connsiteX2951" fmla="*/ 2133031 w 2377881"/>
              <a:gd name="connsiteY2951" fmla="*/ 317572 h 509406"/>
              <a:gd name="connsiteX2952" fmla="*/ 2125411 w 2377881"/>
              <a:gd name="connsiteY2952" fmla="*/ 320239 h 509406"/>
              <a:gd name="connsiteX2953" fmla="*/ 2122458 w 2377881"/>
              <a:gd name="connsiteY2953" fmla="*/ 329287 h 509406"/>
              <a:gd name="connsiteX2954" fmla="*/ 2114743 w 2377881"/>
              <a:gd name="connsiteY2954" fmla="*/ 324525 h 509406"/>
              <a:gd name="connsiteX2955" fmla="*/ 2120839 w 2377881"/>
              <a:gd name="connsiteY2955" fmla="*/ 325573 h 509406"/>
              <a:gd name="connsiteX2956" fmla="*/ 2121982 w 2377881"/>
              <a:gd name="connsiteY2956" fmla="*/ 322906 h 509406"/>
              <a:gd name="connsiteX2957" fmla="*/ 2113981 w 2377881"/>
              <a:gd name="connsiteY2957" fmla="*/ 322620 h 509406"/>
              <a:gd name="connsiteX2958" fmla="*/ 2111314 w 2377881"/>
              <a:gd name="connsiteY2958" fmla="*/ 323382 h 509406"/>
              <a:gd name="connsiteX2959" fmla="*/ 2109599 w 2377881"/>
              <a:gd name="connsiteY2959" fmla="*/ 323858 h 509406"/>
              <a:gd name="connsiteX2960" fmla="*/ 2095502 w 2377881"/>
              <a:gd name="connsiteY2960" fmla="*/ 325954 h 509406"/>
              <a:gd name="connsiteX2961" fmla="*/ 2088168 w 2377881"/>
              <a:gd name="connsiteY2961" fmla="*/ 321953 h 509406"/>
              <a:gd name="connsiteX2962" fmla="*/ 2084644 w 2377881"/>
              <a:gd name="connsiteY2962" fmla="*/ 320048 h 509406"/>
              <a:gd name="connsiteX2963" fmla="*/ 2071880 w 2377881"/>
              <a:gd name="connsiteY2963" fmla="*/ 324430 h 509406"/>
              <a:gd name="connsiteX2964" fmla="*/ 2072642 w 2377881"/>
              <a:gd name="connsiteY2964" fmla="*/ 330907 h 509406"/>
              <a:gd name="connsiteX2965" fmla="*/ 2069594 w 2377881"/>
              <a:gd name="connsiteY2965" fmla="*/ 336812 h 509406"/>
              <a:gd name="connsiteX2966" fmla="*/ 2066927 w 2377881"/>
              <a:gd name="connsiteY2966" fmla="*/ 335955 h 509406"/>
              <a:gd name="connsiteX2967" fmla="*/ 2063784 w 2377881"/>
              <a:gd name="connsiteY2967" fmla="*/ 335002 h 509406"/>
              <a:gd name="connsiteX2968" fmla="*/ 2064737 w 2377881"/>
              <a:gd name="connsiteY2968" fmla="*/ 329002 h 509406"/>
              <a:gd name="connsiteX2969" fmla="*/ 2063022 w 2377881"/>
              <a:gd name="connsiteY2969" fmla="*/ 321382 h 509406"/>
              <a:gd name="connsiteX2970" fmla="*/ 2054926 w 2377881"/>
              <a:gd name="connsiteY2970" fmla="*/ 323382 h 509406"/>
              <a:gd name="connsiteX2971" fmla="*/ 2045687 w 2377881"/>
              <a:gd name="connsiteY2971" fmla="*/ 323858 h 509406"/>
              <a:gd name="connsiteX2972" fmla="*/ 2031209 w 2377881"/>
              <a:gd name="connsiteY2972" fmla="*/ 325954 h 509406"/>
              <a:gd name="connsiteX2973" fmla="*/ 2033304 w 2377881"/>
              <a:gd name="connsiteY2973" fmla="*/ 330145 h 509406"/>
              <a:gd name="connsiteX2974" fmla="*/ 2033875 w 2377881"/>
              <a:gd name="connsiteY2974" fmla="*/ 329954 h 509406"/>
              <a:gd name="connsiteX2975" fmla="*/ 2036733 w 2377881"/>
              <a:gd name="connsiteY2975" fmla="*/ 328811 h 509406"/>
              <a:gd name="connsiteX2976" fmla="*/ 2044067 w 2377881"/>
              <a:gd name="connsiteY2976" fmla="*/ 328049 h 509406"/>
              <a:gd name="connsiteX2977" fmla="*/ 2049020 w 2377881"/>
              <a:gd name="connsiteY2977" fmla="*/ 327097 h 509406"/>
              <a:gd name="connsiteX2978" fmla="*/ 2051592 w 2377881"/>
              <a:gd name="connsiteY2978" fmla="*/ 330907 h 509406"/>
              <a:gd name="connsiteX2979" fmla="*/ 2041305 w 2377881"/>
              <a:gd name="connsiteY2979" fmla="*/ 336145 h 509406"/>
              <a:gd name="connsiteX2980" fmla="*/ 2037971 w 2377881"/>
              <a:gd name="connsiteY2980" fmla="*/ 336241 h 509406"/>
              <a:gd name="connsiteX2981" fmla="*/ 2035114 w 2377881"/>
              <a:gd name="connsiteY2981" fmla="*/ 336336 h 509406"/>
              <a:gd name="connsiteX2982" fmla="*/ 2030161 w 2377881"/>
              <a:gd name="connsiteY2982" fmla="*/ 332145 h 509406"/>
              <a:gd name="connsiteX2983" fmla="*/ 2029018 w 2377881"/>
              <a:gd name="connsiteY2983" fmla="*/ 332526 h 509406"/>
              <a:gd name="connsiteX2984" fmla="*/ 2021874 w 2377881"/>
              <a:gd name="connsiteY2984" fmla="*/ 334145 h 509406"/>
              <a:gd name="connsiteX2985" fmla="*/ 2019398 w 2377881"/>
              <a:gd name="connsiteY2985" fmla="*/ 334050 h 509406"/>
              <a:gd name="connsiteX2986" fmla="*/ 2018826 w 2377881"/>
              <a:gd name="connsiteY2986" fmla="*/ 333383 h 509406"/>
              <a:gd name="connsiteX2987" fmla="*/ 2018921 w 2377881"/>
              <a:gd name="connsiteY2987" fmla="*/ 330049 h 509406"/>
              <a:gd name="connsiteX2988" fmla="*/ 2019398 w 2377881"/>
              <a:gd name="connsiteY2988" fmla="*/ 330049 h 509406"/>
              <a:gd name="connsiteX2989" fmla="*/ 2022541 w 2377881"/>
              <a:gd name="connsiteY2989" fmla="*/ 329764 h 509406"/>
              <a:gd name="connsiteX2990" fmla="*/ 2018445 w 2377881"/>
              <a:gd name="connsiteY2990" fmla="*/ 321572 h 509406"/>
              <a:gd name="connsiteX2991" fmla="*/ 2015587 w 2377881"/>
              <a:gd name="connsiteY2991" fmla="*/ 322810 h 509406"/>
              <a:gd name="connsiteX2992" fmla="*/ 2009301 w 2377881"/>
              <a:gd name="connsiteY2992" fmla="*/ 321763 h 509406"/>
              <a:gd name="connsiteX2993" fmla="*/ 2002919 w 2377881"/>
              <a:gd name="connsiteY2993" fmla="*/ 319477 h 509406"/>
              <a:gd name="connsiteX2994" fmla="*/ 1993871 w 2377881"/>
              <a:gd name="connsiteY2994" fmla="*/ 325192 h 509406"/>
              <a:gd name="connsiteX2995" fmla="*/ 1989680 w 2377881"/>
              <a:gd name="connsiteY2995" fmla="*/ 324906 h 509406"/>
              <a:gd name="connsiteX2996" fmla="*/ 1987775 w 2377881"/>
              <a:gd name="connsiteY2996" fmla="*/ 324715 h 509406"/>
              <a:gd name="connsiteX2997" fmla="*/ 1961200 w 2377881"/>
              <a:gd name="connsiteY2997" fmla="*/ 327573 h 509406"/>
              <a:gd name="connsiteX2998" fmla="*/ 1949865 w 2377881"/>
              <a:gd name="connsiteY2998" fmla="*/ 325954 h 509406"/>
              <a:gd name="connsiteX2999" fmla="*/ 1947484 w 2377881"/>
              <a:gd name="connsiteY2999" fmla="*/ 325573 h 509406"/>
              <a:gd name="connsiteX3000" fmla="*/ 1938340 w 2377881"/>
              <a:gd name="connsiteY3000" fmla="*/ 327478 h 509406"/>
              <a:gd name="connsiteX3001" fmla="*/ 1936339 w 2377881"/>
              <a:gd name="connsiteY3001" fmla="*/ 327668 h 509406"/>
              <a:gd name="connsiteX3002" fmla="*/ 1929577 w 2377881"/>
              <a:gd name="connsiteY3002" fmla="*/ 326144 h 509406"/>
              <a:gd name="connsiteX3003" fmla="*/ 1927957 w 2377881"/>
              <a:gd name="connsiteY3003" fmla="*/ 327001 h 509406"/>
              <a:gd name="connsiteX3004" fmla="*/ 1928053 w 2377881"/>
              <a:gd name="connsiteY3004" fmla="*/ 329002 h 509406"/>
              <a:gd name="connsiteX3005" fmla="*/ 1931005 w 2377881"/>
              <a:gd name="connsiteY3005" fmla="*/ 330716 h 509406"/>
              <a:gd name="connsiteX3006" fmla="*/ 1942340 w 2377881"/>
              <a:gd name="connsiteY3006" fmla="*/ 330907 h 509406"/>
              <a:gd name="connsiteX3007" fmla="*/ 1946055 w 2377881"/>
              <a:gd name="connsiteY3007" fmla="*/ 331002 h 509406"/>
              <a:gd name="connsiteX3008" fmla="*/ 1947484 w 2377881"/>
              <a:gd name="connsiteY3008" fmla="*/ 331002 h 509406"/>
              <a:gd name="connsiteX3009" fmla="*/ 1950341 w 2377881"/>
              <a:gd name="connsiteY3009" fmla="*/ 331764 h 509406"/>
              <a:gd name="connsiteX3010" fmla="*/ 1948722 w 2377881"/>
              <a:gd name="connsiteY3010" fmla="*/ 336622 h 509406"/>
              <a:gd name="connsiteX3011" fmla="*/ 1948532 w 2377881"/>
              <a:gd name="connsiteY3011" fmla="*/ 337860 h 509406"/>
              <a:gd name="connsiteX3012" fmla="*/ 1947988 w 2377881"/>
              <a:gd name="connsiteY3012" fmla="*/ 341213 h 509406"/>
              <a:gd name="connsiteX3013" fmla="*/ 1947198 w 2377881"/>
              <a:gd name="connsiteY3013" fmla="*/ 341098 h 509406"/>
              <a:gd name="connsiteX3014" fmla="*/ 1935768 w 2377881"/>
              <a:gd name="connsiteY3014" fmla="*/ 341765 h 509406"/>
              <a:gd name="connsiteX3015" fmla="*/ 1927863 w 2377881"/>
              <a:gd name="connsiteY3015" fmla="*/ 342908 h 509406"/>
              <a:gd name="connsiteX3016" fmla="*/ 1925291 w 2377881"/>
              <a:gd name="connsiteY3016" fmla="*/ 347956 h 509406"/>
              <a:gd name="connsiteX3017" fmla="*/ 1925291 w 2377881"/>
              <a:gd name="connsiteY3017" fmla="*/ 347671 h 509406"/>
              <a:gd name="connsiteX3018" fmla="*/ 1922338 w 2377881"/>
              <a:gd name="connsiteY3018" fmla="*/ 341384 h 509406"/>
              <a:gd name="connsiteX3019" fmla="*/ 1921100 w 2377881"/>
              <a:gd name="connsiteY3019" fmla="*/ 340908 h 509406"/>
              <a:gd name="connsiteX3020" fmla="*/ 1918242 w 2377881"/>
              <a:gd name="connsiteY3020" fmla="*/ 345004 h 509406"/>
              <a:gd name="connsiteX3021" fmla="*/ 1914813 w 2377881"/>
              <a:gd name="connsiteY3021" fmla="*/ 344623 h 509406"/>
              <a:gd name="connsiteX3022" fmla="*/ 1904145 w 2377881"/>
              <a:gd name="connsiteY3022" fmla="*/ 346528 h 509406"/>
              <a:gd name="connsiteX3023" fmla="*/ 1899382 w 2377881"/>
              <a:gd name="connsiteY3023" fmla="*/ 342622 h 509406"/>
              <a:gd name="connsiteX3024" fmla="*/ 1896620 w 2377881"/>
              <a:gd name="connsiteY3024" fmla="*/ 339574 h 509406"/>
              <a:gd name="connsiteX3025" fmla="*/ 1893001 w 2377881"/>
              <a:gd name="connsiteY3025" fmla="*/ 344146 h 509406"/>
              <a:gd name="connsiteX3026" fmla="*/ 1889572 w 2377881"/>
              <a:gd name="connsiteY3026" fmla="*/ 345575 h 509406"/>
              <a:gd name="connsiteX3027" fmla="*/ 1886333 w 2377881"/>
              <a:gd name="connsiteY3027" fmla="*/ 343194 h 509406"/>
              <a:gd name="connsiteX3028" fmla="*/ 1882142 w 2377881"/>
              <a:gd name="connsiteY3028" fmla="*/ 345861 h 509406"/>
              <a:gd name="connsiteX3029" fmla="*/ 1874904 w 2377881"/>
              <a:gd name="connsiteY3029" fmla="*/ 347099 h 509406"/>
              <a:gd name="connsiteX3030" fmla="*/ 1875665 w 2377881"/>
              <a:gd name="connsiteY3030" fmla="*/ 344527 h 509406"/>
              <a:gd name="connsiteX3031" fmla="*/ 1865473 w 2377881"/>
              <a:gd name="connsiteY3031" fmla="*/ 341384 h 509406"/>
              <a:gd name="connsiteX3032" fmla="*/ 1860997 w 2377881"/>
              <a:gd name="connsiteY3032" fmla="*/ 344623 h 509406"/>
              <a:gd name="connsiteX3033" fmla="*/ 1856234 w 2377881"/>
              <a:gd name="connsiteY3033" fmla="*/ 344146 h 509406"/>
              <a:gd name="connsiteX3034" fmla="*/ 1851853 w 2377881"/>
              <a:gd name="connsiteY3034" fmla="*/ 346909 h 509406"/>
              <a:gd name="connsiteX3035" fmla="*/ 1850519 w 2377881"/>
              <a:gd name="connsiteY3035" fmla="*/ 349766 h 509406"/>
              <a:gd name="connsiteX3036" fmla="*/ 1846614 w 2377881"/>
              <a:gd name="connsiteY3036" fmla="*/ 349385 h 509406"/>
              <a:gd name="connsiteX3037" fmla="*/ 1839851 w 2377881"/>
              <a:gd name="connsiteY3037" fmla="*/ 352528 h 509406"/>
              <a:gd name="connsiteX3038" fmla="*/ 1831850 w 2377881"/>
              <a:gd name="connsiteY3038" fmla="*/ 349099 h 509406"/>
              <a:gd name="connsiteX3039" fmla="*/ 1816896 w 2377881"/>
              <a:gd name="connsiteY3039" fmla="*/ 351385 h 509406"/>
              <a:gd name="connsiteX3040" fmla="*/ 1810514 w 2377881"/>
              <a:gd name="connsiteY3040" fmla="*/ 351290 h 509406"/>
              <a:gd name="connsiteX3041" fmla="*/ 1806133 w 2377881"/>
              <a:gd name="connsiteY3041" fmla="*/ 351195 h 509406"/>
              <a:gd name="connsiteX3042" fmla="*/ 1796894 w 2377881"/>
              <a:gd name="connsiteY3042" fmla="*/ 352528 h 509406"/>
              <a:gd name="connsiteX3043" fmla="*/ 1789179 w 2377881"/>
              <a:gd name="connsiteY3043" fmla="*/ 347004 h 509406"/>
              <a:gd name="connsiteX3044" fmla="*/ 1787559 w 2377881"/>
              <a:gd name="connsiteY3044" fmla="*/ 350814 h 509406"/>
              <a:gd name="connsiteX3045" fmla="*/ 1787083 w 2377881"/>
              <a:gd name="connsiteY3045" fmla="*/ 352052 h 509406"/>
              <a:gd name="connsiteX3046" fmla="*/ 1787559 w 2377881"/>
              <a:gd name="connsiteY3046" fmla="*/ 354814 h 509406"/>
              <a:gd name="connsiteX3047" fmla="*/ 1786035 w 2377881"/>
              <a:gd name="connsiteY3047" fmla="*/ 355291 h 509406"/>
              <a:gd name="connsiteX3048" fmla="*/ 1782320 w 2377881"/>
              <a:gd name="connsiteY3048" fmla="*/ 356338 h 509406"/>
              <a:gd name="connsiteX3049" fmla="*/ 1773653 w 2377881"/>
              <a:gd name="connsiteY3049" fmla="*/ 352909 h 509406"/>
              <a:gd name="connsiteX3050" fmla="*/ 1764699 w 2377881"/>
              <a:gd name="connsiteY3050" fmla="*/ 356529 h 509406"/>
              <a:gd name="connsiteX3051" fmla="*/ 1764889 w 2377881"/>
              <a:gd name="connsiteY3051" fmla="*/ 363482 h 509406"/>
              <a:gd name="connsiteX3052" fmla="*/ 1770319 w 2377881"/>
              <a:gd name="connsiteY3052" fmla="*/ 366149 h 509406"/>
              <a:gd name="connsiteX3053" fmla="*/ 1765080 w 2377881"/>
              <a:gd name="connsiteY3053" fmla="*/ 369578 h 509406"/>
              <a:gd name="connsiteX3054" fmla="*/ 1762889 w 2377881"/>
              <a:gd name="connsiteY3054" fmla="*/ 369102 h 509406"/>
              <a:gd name="connsiteX3055" fmla="*/ 1757746 w 2377881"/>
              <a:gd name="connsiteY3055" fmla="*/ 368054 h 509406"/>
              <a:gd name="connsiteX3056" fmla="*/ 1753460 w 2377881"/>
              <a:gd name="connsiteY3056" fmla="*/ 364625 h 509406"/>
              <a:gd name="connsiteX3057" fmla="*/ 1741077 w 2377881"/>
              <a:gd name="connsiteY3057" fmla="*/ 371197 h 509406"/>
              <a:gd name="connsiteX3058" fmla="*/ 1733552 w 2377881"/>
              <a:gd name="connsiteY3058" fmla="*/ 366054 h 509406"/>
              <a:gd name="connsiteX3059" fmla="*/ 1726504 w 2377881"/>
              <a:gd name="connsiteY3059" fmla="*/ 367387 h 509406"/>
              <a:gd name="connsiteX3060" fmla="*/ 1726789 w 2377881"/>
              <a:gd name="connsiteY3060" fmla="*/ 361387 h 509406"/>
              <a:gd name="connsiteX3061" fmla="*/ 1727838 w 2377881"/>
              <a:gd name="connsiteY3061" fmla="*/ 361577 h 509406"/>
              <a:gd name="connsiteX3062" fmla="*/ 1728885 w 2377881"/>
              <a:gd name="connsiteY3062" fmla="*/ 361863 h 509406"/>
              <a:gd name="connsiteX3063" fmla="*/ 1733552 w 2377881"/>
              <a:gd name="connsiteY3063" fmla="*/ 360625 h 509406"/>
              <a:gd name="connsiteX3064" fmla="*/ 1729647 w 2377881"/>
              <a:gd name="connsiteY3064" fmla="*/ 355291 h 509406"/>
              <a:gd name="connsiteX3065" fmla="*/ 1727647 w 2377881"/>
              <a:gd name="connsiteY3065" fmla="*/ 355100 h 509406"/>
              <a:gd name="connsiteX3066" fmla="*/ 1723360 w 2377881"/>
              <a:gd name="connsiteY3066" fmla="*/ 359101 h 509406"/>
              <a:gd name="connsiteX3067" fmla="*/ 1719169 w 2377881"/>
              <a:gd name="connsiteY3067" fmla="*/ 357196 h 509406"/>
              <a:gd name="connsiteX3068" fmla="*/ 1719169 w 2377881"/>
              <a:gd name="connsiteY3068" fmla="*/ 356148 h 509406"/>
              <a:gd name="connsiteX3069" fmla="*/ 1707073 w 2377881"/>
              <a:gd name="connsiteY3069" fmla="*/ 359386 h 509406"/>
              <a:gd name="connsiteX3070" fmla="*/ 1700500 w 2377881"/>
              <a:gd name="connsiteY3070" fmla="*/ 361291 h 509406"/>
              <a:gd name="connsiteX3071" fmla="*/ 1695833 w 2377881"/>
              <a:gd name="connsiteY3071" fmla="*/ 362625 h 509406"/>
              <a:gd name="connsiteX3072" fmla="*/ 1692500 w 2377881"/>
              <a:gd name="connsiteY3072" fmla="*/ 362339 h 509406"/>
              <a:gd name="connsiteX3073" fmla="*/ 1685737 w 2377881"/>
              <a:gd name="connsiteY3073" fmla="*/ 355291 h 509406"/>
              <a:gd name="connsiteX3074" fmla="*/ 1679260 w 2377881"/>
              <a:gd name="connsiteY3074" fmla="*/ 355386 h 509406"/>
              <a:gd name="connsiteX3075" fmla="*/ 1677069 w 2377881"/>
              <a:gd name="connsiteY3075" fmla="*/ 355386 h 509406"/>
              <a:gd name="connsiteX3076" fmla="*/ 1672307 w 2377881"/>
              <a:gd name="connsiteY3076" fmla="*/ 359672 h 509406"/>
              <a:gd name="connsiteX3077" fmla="*/ 1670592 w 2377881"/>
              <a:gd name="connsiteY3077" fmla="*/ 360434 h 509406"/>
              <a:gd name="connsiteX3078" fmla="*/ 1664972 w 2377881"/>
              <a:gd name="connsiteY3078" fmla="*/ 358339 h 509406"/>
              <a:gd name="connsiteX3079" fmla="*/ 1660496 w 2377881"/>
              <a:gd name="connsiteY3079" fmla="*/ 357481 h 509406"/>
              <a:gd name="connsiteX3080" fmla="*/ 1650971 w 2377881"/>
              <a:gd name="connsiteY3080" fmla="*/ 357386 h 509406"/>
              <a:gd name="connsiteX3081" fmla="*/ 1648399 w 2377881"/>
              <a:gd name="connsiteY3081" fmla="*/ 357386 h 509406"/>
              <a:gd name="connsiteX3082" fmla="*/ 1645731 w 2377881"/>
              <a:gd name="connsiteY3082" fmla="*/ 357481 h 509406"/>
              <a:gd name="connsiteX3083" fmla="*/ 1642493 w 2377881"/>
              <a:gd name="connsiteY3083" fmla="*/ 360244 h 509406"/>
              <a:gd name="connsiteX3084" fmla="*/ 1637540 w 2377881"/>
              <a:gd name="connsiteY3084" fmla="*/ 363863 h 509406"/>
              <a:gd name="connsiteX3085" fmla="*/ 1643636 w 2377881"/>
              <a:gd name="connsiteY3085" fmla="*/ 371483 h 509406"/>
              <a:gd name="connsiteX3086" fmla="*/ 1641255 w 2377881"/>
              <a:gd name="connsiteY3086" fmla="*/ 376341 h 509406"/>
              <a:gd name="connsiteX3087" fmla="*/ 1639731 w 2377881"/>
              <a:gd name="connsiteY3087" fmla="*/ 373102 h 509406"/>
              <a:gd name="connsiteX3088" fmla="*/ 1639064 w 2377881"/>
              <a:gd name="connsiteY3088" fmla="*/ 371483 h 509406"/>
              <a:gd name="connsiteX3089" fmla="*/ 1636588 w 2377881"/>
              <a:gd name="connsiteY3089" fmla="*/ 369864 h 509406"/>
              <a:gd name="connsiteX3090" fmla="*/ 1635731 w 2377881"/>
              <a:gd name="connsiteY3090" fmla="*/ 369864 h 509406"/>
              <a:gd name="connsiteX3091" fmla="*/ 1633635 w 2377881"/>
              <a:gd name="connsiteY3091" fmla="*/ 373960 h 509406"/>
              <a:gd name="connsiteX3092" fmla="*/ 1628587 w 2377881"/>
              <a:gd name="connsiteY3092" fmla="*/ 375960 h 509406"/>
              <a:gd name="connsiteX3093" fmla="*/ 1627920 w 2377881"/>
              <a:gd name="connsiteY3093" fmla="*/ 371959 h 509406"/>
              <a:gd name="connsiteX3094" fmla="*/ 1631254 w 2377881"/>
              <a:gd name="connsiteY3094" fmla="*/ 367387 h 509406"/>
              <a:gd name="connsiteX3095" fmla="*/ 1632016 w 2377881"/>
              <a:gd name="connsiteY3095" fmla="*/ 357196 h 509406"/>
              <a:gd name="connsiteX3096" fmla="*/ 1631063 w 2377881"/>
              <a:gd name="connsiteY3096" fmla="*/ 357196 h 509406"/>
              <a:gd name="connsiteX3097" fmla="*/ 1630301 w 2377881"/>
              <a:gd name="connsiteY3097" fmla="*/ 359577 h 509406"/>
              <a:gd name="connsiteX3098" fmla="*/ 1629349 w 2377881"/>
              <a:gd name="connsiteY3098" fmla="*/ 361291 h 509406"/>
              <a:gd name="connsiteX3099" fmla="*/ 1626301 w 2377881"/>
              <a:gd name="connsiteY3099" fmla="*/ 363482 h 509406"/>
              <a:gd name="connsiteX3100" fmla="*/ 1625920 w 2377881"/>
              <a:gd name="connsiteY3100" fmla="*/ 366244 h 509406"/>
              <a:gd name="connsiteX3101" fmla="*/ 1620967 w 2377881"/>
              <a:gd name="connsiteY3101" fmla="*/ 373388 h 509406"/>
              <a:gd name="connsiteX3102" fmla="*/ 1618300 w 2377881"/>
              <a:gd name="connsiteY3102" fmla="*/ 373864 h 509406"/>
              <a:gd name="connsiteX3103" fmla="*/ 1616014 w 2377881"/>
              <a:gd name="connsiteY3103" fmla="*/ 372245 h 509406"/>
              <a:gd name="connsiteX3104" fmla="*/ 1617443 w 2377881"/>
              <a:gd name="connsiteY3104" fmla="*/ 369864 h 509406"/>
              <a:gd name="connsiteX3105" fmla="*/ 1621157 w 2377881"/>
              <a:gd name="connsiteY3105" fmla="*/ 369673 h 509406"/>
              <a:gd name="connsiteX3106" fmla="*/ 1622205 w 2377881"/>
              <a:gd name="connsiteY3106" fmla="*/ 369102 h 509406"/>
              <a:gd name="connsiteX3107" fmla="*/ 1619157 w 2377881"/>
              <a:gd name="connsiteY3107" fmla="*/ 362149 h 509406"/>
              <a:gd name="connsiteX3108" fmla="*/ 1596773 w 2377881"/>
              <a:gd name="connsiteY3108" fmla="*/ 363863 h 509406"/>
              <a:gd name="connsiteX3109" fmla="*/ 1590868 w 2377881"/>
              <a:gd name="connsiteY3109" fmla="*/ 363006 h 509406"/>
              <a:gd name="connsiteX3110" fmla="*/ 1590487 w 2377881"/>
              <a:gd name="connsiteY3110" fmla="*/ 362911 h 509406"/>
              <a:gd name="connsiteX3111" fmla="*/ 1591121 w 2377881"/>
              <a:gd name="connsiteY3111" fmla="*/ 361801 h 509406"/>
              <a:gd name="connsiteX3112" fmla="*/ 1596011 w 2377881"/>
              <a:gd name="connsiteY3112" fmla="*/ 361577 h 509406"/>
              <a:gd name="connsiteX3113" fmla="*/ 1591710 w 2377881"/>
              <a:gd name="connsiteY3113" fmla="*/ 360771 h 509406"/>
              <a:gd name="connsiteX3114" fmla="*/ 1593535 w 2377881"/>
              <a:gd name="connsiteY3114" fmla="*/ 357577 h 509406"/>
              <a:gd name="connsiteX3115" fmla="*/ 1581533 w 2377881"/>
              <a:gd name="connsiteY3115" fmla="*/ 350719 h 509406"/>
              <a:gd name="connsiteX3116" fmla="*/ 1580771 w 2377881"/>
              <a:gd name="connsiteY3116" fmla="*/ 351100 h 509406"/>
              <a:gd name="connsiteX3117" fmla="*/ 1580009 w 2377881"/>
              <a:gd name="connsiteY3117" fmla="*/ 351576 h 509406"/>
              <a:gd name="connsiteX3118" fmla="*/ 1584867 w 2377881"/>
              <a:gd name="connsiteY3118" fmla="*/ 359482 h 509406"/>
              <a:gd name="connsiteX3119" fmla="*/ 1589915 w 2377881"/>
              <a:gd name="connsiteY3119" fmla="*/ 360434 h 509406"/>
              <a:gd name="connsiteX3120" fmla="*/ 1591710 w 2377881"/>
              <a:gd name="connsiteY3120" fmla="*/ 360771 h 509406"/>
              <a:gd name="connsiteX3121" fmla="*/ 1591121 w 2377881"/>
              <a:gd name="connsiteY3121" fmla="*/ 361801 h 509406"/>
              <a:gd name="connsiteX3122" fmla="*/ 1585629 w 2377881"/>
              <a:gd name="connsiteY3122" fmla="*/ 362053 h 509406"/>
              <a:gd name="connsiteX3123" fmla="*/ 1567532 w 2377881"/>
              <a:gd name="connsiteY3123" fmla="*/ 367102 h 509406"/>
              <a:gd name="connsiteX3124" fmla="*/ 1562198 w 2377881"/>
              <a:gd name="connsiteY3124" fmla="*/ 371769 h 509406"/>
              <a:gd name="connsiteX3125" fmla="*/ 1561340 w 2377881"/>
              <a:gd name="connsiteY3125" fmla="*/ 366435 h 509406"/>
              <a:gd name="connsiteX3126" fmla="*/ 1558673 w 2377881"/>
              <a:gd name="connsiteY3126" fmla="*/ 362149 h 509406"/>
              <a:gd name="connsiteX3127" fmla="*/ 1558007 w 2377881"/>
              <a:gd name="connsiteY3127" fmla="*/ 361577 h 509406"/>
              <a:gd name="connsiteX3128" fmla="*/ 1555149 w 2377881"/>
              <a:gd name="connsiteY3128" fmla="*/ 362815 h 509406"/>
              <a:gd name="connsiteX3129" fmla="*/ 1555244 w 2377881"/>
              <a:gd name="connsiteY3129" fmla="*/ 363482 h 509406"/>
              <a:gd name="connsiteX3130" fmla="*/ 1555911 w 2377881"/>
              <a:gd name="connsiteY3130" fmla="*/ 367197 h 509406"/>
              <a:gd name="connsiteX3131" fmla="*/ 1549339 w 2377881"/>
              <a:gd name="connsiteY3131" fmla="*/ 358815 h 509406"/>
              <a:gd name="connsiteX3132" fmla="*/ 1555149 w 2377881"/>
              <a:gd name="connsiteY3132" fmla="*/ 354910 h 509406"/>
              <a:gd name="connsiteX3133" fmla="*/ 1557816 w 2377881"/>
              <a:gd name="connsiteY3133" fmla="*/ 353195 h 509406"/>
              <a:gd name="connsiteX3134" fmla="*/ 1564007 w 2377881"/>
              <a:gd name="connsiteY3134" fmla="*/ 353671 h 509406"/>
              <a:gd name="connsiteX3135" fmla="*/ 1559721 w 2377881"/>
              <a:gd name="connsiteY3135" fmla="*/ 350242 h 509406"/>
              <a:gd name="connsiteX3136" fmla="*/ 1556197 w 2377881"/>
              <a:gd name="connsiteY3136" fmla="*/ 349576 h 509406"/>
              <a:gd name="connsiteX3137" fmla="*/ 1550386 w 2377881"/>
              <a:gd name="connsiteY3137" fmla="*/ 348909 h 509406"/>
              <a:gd name="connsiteX3138" fmla="*/ 1548767 w 2377881"/>
              <a:gd name="connsiteY3138" fmla="*/ 353386 h 509406"/>
              <a:gd name="connsiteX3139" fmla="*/ 1548005 w 2377881"/>
              <a:gd name="connsiteY3139" fmla="*/ 356053 h 509406"/>
              <a:gd name="connsiteX3140" fmla="*/ 1544195 w 2377881"/>
              <a:gd name="connsiteY3140" fmla="*/ 350623 h 509406"/>
              <a:gd name="connsiteX3141" fmla="*/ 1544481 w 2377881"/>
              <a:gd name="connsiteY3141" fmla="*/ 340336 h 509406"/>
              <a:gd name="connsiteX3142" fmla="*/ 1554292 w 2377881"/>
              <a:gd name="connsiteY3142" fmla="*/ 342337 h 509406"/>
              <a:gd name="connsiteX3143" fmla="*/ 1555435 w 2377881"/>
              <a:gd name="connsiteY3143" fmla="*/ 342432 h 509406"/>
              <a:gd name="connsiteX3144" fmla="*/ 1559150 w 2377881"/>
              <a:gd name="connsiteY3144" fmla="*/ 339670 h 509406"/>
              <a:gd name="connsiteX3145" fmla="*/ 1560007 w 2377881"/>
              <a:gd name="connsiteY3145" fmla="*/ 335955 h 509406"/>
              <a:gd name="connsiteX3146" fmla="*/ 1558673 w 2377881"/>
              <a:gd name="connsiteY3146" fmla="*/ 335288 h 509406"/>
              <a:gd name="connsiteX3147" fmla="*/ 1545529 w 2377881"/>
              <a:gd name="connsiteY3147" fmla="*/ 335669 h 509406"/>
              <a:gd name="connsiteX3148" fmla="*/ 1540385 w 2377881"/>
              <a:gd name="connsiteY3148" fmla="*/ 336336 h 509406"/>
              <a:gd name="connsiteX3149" fmla="*/ 1537242 w 2377881"/>
              <a:gd name="connsiteY3149" fmla="*/ 336717 h 509406"/>
              <a:gd name="connsiteX3150" fmla="*/ 1533146 w 2377881"/>
              <a:gd name="connsiteY3150" fmla="*/ 348052 h 509406"/>
              <a:gd name="connsiteX3151" fmla="*/ 1533337 w 2377881"/>
              <a:gd name="connsiteY3151" fmla="*/ 350433 h 509406"/>
              <a:gd name="connsiteX3152" fmla="*/ 1534575 w 2377881"/>
              <a:gd name="connsiteY3152" fmla="*/ 353005 h 509406"/>
              <a:gd name="connsiteX3153" fmla="*/ 1537433 w 2377881"/>
              <a:gd name="connsiteY3153" fmla="*/ 353957 h 509406"/>
              <a:gd name="connsiteX3154" fmla="*/ 1544957 w 2377881"/>
              <a:gd name="connsiteY3154" fmla="*/ 358243 h 509406"/>
              <a:gd name="connsiteX3155" fmla="*/ 1545243 w 2377881"/>
              <a:gd name="connsiteY3155" fmla="*/ 359863 h 509406"/>
              <a:gd name="connsiteX3156" fmla="*/ 1545529 w 2377881"/>
              <a:gd name="connsiteY3156" fmla="*/ 361006 h 509406"/>
              <a:gd name="connsiteX3157" fmla="*/ 1543814 w 2377881"/>
              <a:gd name="connsiteY3157" fmla="*/ 365863 h 509406"/>
              <a:gd name="connsiteX3158" fmla="*/ 1535909 w 2377881"/>
              <a:gd name="connsiteY3158" fmla="*/ 366721 h 509406"/>
              <a:gd name="connsiteX3159" fmla="*/ 1529432 w 2377881"/>
              <a:gd name="connsiteY3159" fmla="*/ 362339 h 509406"/>
              <a:gd name="connsiteX3160" fmla="*/ 1522383 w 2377881"/>
              <a:gd name="connsiteY3160" fmla="*/ 366244 h 509406"/>
              <a:gd name="connsiteX3161" fmla="*/ 1512953 w 2377881"/>
              <a:gd name="connsiteY3161" fmla="*/ 363101 h 509406"/>
              <a:gd name="connsiteX3162" fmla="*/ 1506857 w 2377881"/>
              <a:gd name="connsiteY3162" fmla="*/ 365482 h 509406"/>
              <a:gd name="connsiteX3163" fmla="*/ 1506191 w 2377881"/>
              <a:gd name="connsiteY3163" fmla="*/ 365863 h 509406"/>
              <a:gd name="connsiteX3164" fmla="*/ 1504095 w 2377881"/>
              <a:gd name="connsiteY3164" fmla="*/ 366911 h 509406"/>
              <a:gd name="connsiteX3165" fmla="*/ 1498856 w 2377881"/>
              <a:gd name="connsiteY3165" fmla="*/ 365197 h 509406"/>
              <a:gd name="connsiteX3166" fmla="*/ 1493141 w 2377881"/>
              <a:gd name="connsiteY3166" fmla="*/ 364149 h 509406"/>
              <a:gd name="connsiteX3167" fmla="*/ 1483711 w 2377881"/>
              <a:gd name="connsiteY3167" fmla="*/ 367768 h 509406"/>
              <a:gd name="connsiteX3168" fmla="*/ 1473043 w 2377881"/>
              <a:gd name="connsiteY3168" fmla="*/ 362530 h 509406"/>
              <a:gd name="connsiteX3169" fmla="*/ 1469424 w 2377881"/>
              <a:gd name="connsiteY3169" fmla="*/ 365482 h 509406"/>
              <a:gd name="connsiteX3170" fmla="*/ 1469043 w 2377881"/>
              <a:gd name="connsiteY3170" fmla="*/ 365863 h 509406"/>
              <a:gd name="connsiteX3171" fmla="*/ 1460661 w 2377881"/>
              <a:gd name="connsiteY3171" fmla="*/ 367292 h 509406"/>
              <a:gd name="connsiteX3172" fmla="*/ 1456565 w 2377881"/>
              <a:gd name="connsiteY3172" fmla="*/ 375007 h 509406"/>
              <a:gd name="connsiteX3173" fmla="*/ 1451517 w 2377881"/>
              <a:gd name="connsiteY3173" fmla="*/ 374436 h 509406"/>
              <a:gd name="connsiteX3174" fmla="*/ 1443707 w 2377881"/>
              <a:gd name="connsiteY3174" fmla="*/ 378627 h 509406"/>
              <a:gd name="connsiteX3175" fmla="*/ 1443135 w 2377881"/>
              <a:gd name="connsiteY3175" fmla="*/ 377960 h 509406"/>
              <a:gd name="connsiteX3176" fmla="*/ 1441135 w 2377881"/>
              <a:gd name="connsiteY3176" fmla="*/ 375579 h 509406"/>
              <a:gd name="connsiteX3177" fmla="*/ 1441040 w 2377881"/>
              <a:gd name="connsiteY3177" fmla="*/ 372531 h 509406"/>
              <a:gd name="connsiteX3178" fmla="*/ 1431991 w 2377881"/>
              <a:gd name="connsiteY3178" fmla="*/ 367673 h 509406"/>
              <a:gd name="connsiteX3179" fmla="*/ 1420656 w 2377881"/>
              <a:gd name="connsiteY3179" fmla="*/ 365482 h 509406"/>
              <a:gd name="connsiteX3180" fmla="*/ 1418370 w 2377881"/>
              <a:gd name="connsiteY3180" fmla="*/ 369292 h 509406"/>
              <a:gd name="connsiteX3181" fmla="*/ 1416941 w 2377881"/>
              <a:gd name="connsiteY3181" fmla="*/ 370054 h 509406"/>
              <a:gd name="connsiteX3182" fmla="*/ 1413798 w 2377881"/>
              <a:gd name="connsiteY3182" fmla="*/ 373674 h 509406"/>
              <a:gd name="connsiteX3183" fmla="*/ 1409607 w 2377881"/>
              <a:gd name="connsiteY3183" fmla="*/ 371769 h 509406"/>
              <a:gd name="connsiteX3184" fmla="*/ 1409607 w 2377881"/>
              <a:gd name="connsiteY3184" fmla="*/ 370721 h 509406"/>
              <a:gd name="connsiteX3185" fmla="*/ 1404654 w 2377881"/>
              <a:gd name="connsiteY3185" fmla="*/ 370054 h 509406"/>
              <a:gd name="connsiteX3186" fmla="*/ 1394462 w 2377881"/>
              <a:gd name="connsiteY3186" fmla="*/ 369578 h 509406"/>
              <a:gd name="connsiteX3187" fmla="*/ 1391033 w 2377881"/>
              <a:gd name="connsiteY3187" fmla="*/ 372721 h 509406"/>
              <a:gd name="connsiteX3188" fmla="*/ 1386747 w 2377881"/>
              <a:gd name="connsiteY3188" fmla="*/ 376436 h 509406"/>
              <a:gd name="connsiteX3189" fmla="*/ 1382842 w 2377881"/>
              <a:gd name="connsiteY3189" fmla="*/ 379008 h 509406"/>
              <a:gd name="connsiteX3190" fmla="*/ 1376460 w 2377881"/>
              <a:gd name="connsiteY3190" fmla="*/ 379198 h 509406"/>
              <a:gd name="connsiteX3191" fmla="*/ 1376651 w 2377881"/>
              <a:gd name="connsiteY3191" fmla="*/ 382437 h 509406"/>
              <a:gd name="connsiteX3192" fmla="*/ 1375793 w 2377881"/>
              <a:gd name="connsiteY3192" fmla="*/ 382437 h 509406"/>
              <a:gd name="connsiteX3193" fmla="*/ 1370745 w 2377881"/>
              <a:gd name="connsiteY3193" fmla="*/ 382246 h 509406"/>
              <a:gd name="connsiteX3194" fmla="*/ 1365601 w 2377881"/>
              <a:gd name="connsiteY3194" fmla="*/ 374055 h 509406"/>
              <a:gd name="connsiteX3195" fmla="*/ 1362839 w 2377881"/>
              <a:gd name="connsiteY3195" fmla="*/ 373579 h 509406"/>
              <a:gd name="connsiteX3196" fmla="*/ 1361410 w 2377881"/>
              <a:gd name="connsiteY3196" fmla="*/ 380818 h 509406"/>
              <a:gd name="connsiteX3197" fmla="*/ 1360458 w 2377881"/>
              <a:gd name="connsiteY3197" fmla="*/ 387866 h 509406"/>
              <a:gd name="connsiteX3198" fmla="*/ 1348647 w 2377881"/>
              <a:gd name="connsiteY3198" fmla="*/ 381580 h 509406"/>
              <a:gd name="connsiteX3199" fmla="*/ 1345854 w 2377881"/>
              <a:gd name="connsiteY3199" fmla="*/ 377695 h 509406"/>
              <a:gd name="connsiteX3200" fmla="*/ 1344802 w 2377881"/>
              <a:gd name="connsiteY3200" fmla="*/ 379616 h 509406"/>
              <a:gd name="connsiteX3201" fmla="*/ 1340742 w 2377881"/>
              <a:gd name="connsiteY3201" fmla="*/ 379199 h 509406"/>
              <a:gd name="connsiteX3202" fmla="*/ 1340742 w 2377881"/>
              <a:gd name="connsiteY3202" fmla="*/ 373388 h 509406"/>
              <a:gd name="connsiteX3203" fmla="*/ 1342732 w 2377881"/>
              <a:gd name="connsiteY3203" fmla="*/ 374351 h 509406"/>
              <a:gd name="connsiteX3204" fmla="*/ 1341218 w 2377881"/>
              <a:gd name="connsiteY3204" fmla="*/ 373007 h 509406"/>
              <a:gd name="connsiteX3205" fmla="*/ 1337503 w 2377881"/>
              <a:gd name="connsiteY3205" fmla="*/ 374150 h 509406"/>
              <a:gd name="connsiteX3206" fmla="*/ 1336265 w 2377881"/>
              <a:gd name="connsiteY3206" fmla="*/ 374245 h 509406"/>
              <a:gd name="connsiteX3207" fmla="*/ 1332264 w 2377881"/>
              <a:gd name="connsiteY3207" fmla="*/ 374436 h 509406"/>
              <a:gd name="connsiteX3208" fmla="*/ 1333598 w 2377881"/>
              <a:gd name="connsiteY3208" fmla="*/ 370150 h 509406"/>
              <a:gd name="connsiteX3209" fmla="*/ 1330168 w 2377881"/>
              <a:gd name="connsiteY3209" fmla="*/ 369769 h 509406"/>
              <a:gd name="connsiteX3210" fmla="*/ 1326644 w 2377881"/>
              <a:gd name="connsiteY3210" fmla="*/ 372626 h 509406"/>
              <a:gd name="connsiteX3211" fmla="*/ 1320643 w 2377881"/>
              <a:gd name="connsiteY3211" fmla="*/ 372626 h 509406"/>
              <a:gd name="connsiteX3212" fmla="*/ 1324549 w 2377881"/>
              <a:gd name="connsiteY3212" fmla="*/ 379294 h 509406"/>
              <a:gd name="connsiteX3213" fmla="*/ 1320739 w 2377881"/>
              <a:gd name="connsiteY3213" fmla="*/ 382056 h 509406"/>
              <a:gd name="connsiteX3214" fmla="*/ 1319596 w 2377881"/>
              <a:gd name="connsiteY3214" fmla="*/ 381389 h 509406"/>
              <a:gd name="connsiteX3215" fmla="*/ 1310261 w 2377881"/>
              <a:gd name="connsiteY3215" fmla="*/ 376150 h 509406"/>
              <a:gd name="connsiteX3216" fmla="*/ 1297117 w 2377881"/>
              <a:gd name="connsiteY3216" fmla="*/ 386723 h 509406"/>
              <a:gd name="connsiteX3217" fmla="*/ 1297593 w 2377881"/>
              <a:gd name="connsiteY3217" fmla="*/ 379960 h 509406"/>
              <a:gd name="connsiteX3218" fmla="*/ 1301689 w 2377881"/>
              <a:gd name="connsiteY3218" fmla="*/ 375103 h 509406"/>
              <a:gd name="connsiteX3219" fmla="*/ 1299689 w 2377881"/>
              <a:gd name="connsiteY3219" fmla="*/ 371007 h 509406"/>
              <a:gd name="connsiteX3220" fmla="*/ 1285210 w 2377881"/>
              <a:gd name="connsiteY3220" fmla="*/ 371674 h 509406"/>
              <a:gd name="connsiteX3221" fmla="*/ 1276162 w 2377881"/>
              <a:gd name="connsiteY3221" fmla="*/ 383104 h 509406"/>
              <a:gd name="connsiteX3222" fmla="*/ 1275685 w 2377881"/>
              <a:gd name="connsiteY3222" fmla="*/ 383961 h 509406"/>
              <a:gd name="connsiteX3223" fmla="*/ 1275114 w 2377881"/>
              <a:gd name="connsiteY3223" fmla="*/ 385009 h 509406"/>
              <a:gd name="connsiteX3224" fmla="*/ 1272447 w 2377881"/>
              <a:gd name="connsiteY3224" fmla="*/ 385866 h 509406"/>
              <a:gd name="connsiteX3225" fmla="*/ 1266827 w 2377881"/>
              <a:gd name="connsiteY3225" fmla="*/ 381865 h 509406"/>
              <a:gd name="connsiteX3226" fmla="*/ 1265208 w 2377881"/>
              <a:gd name="connsiteY3226" fmla="*/ 380532 h 509406"/>
              <a:gd name="connsiteX3227" fmla="*/ 1263875 w 2377881"/>
              <a:gd name="connsiteY3227" fmla="*/ 379484 h 509406"/>
              <a:gd name="connsiteX3228" fmla="*/ 1258636 w 2377881"/>
              <a:gd name="connsiteY3228" fmla="*/ 379579 h 509406"/>
              <a:gd name="connsiteX3229" fmla="*/ 1250635 w 2377881"/>
              <a:gd name="connsiteY3229" fmla="*/ 384151 h 509406"/>
              <a:gd name="connsiteX3230" fmla="*/ 1249777 w 2377881"/>
              <a:gd name="connsiteY3230" fmla="*/ 381008 h 509406"/>
              <a:gd name="connsiteX3231" fmla="*/ 1250635 w 2377881"/>
              <a:gd name="connsiteY3231" fmla="*/ 380532 h 509406"/>
              <a:gd name="connsiteX3232" fmla="*/ 1251492 w 2377881"/>
              <a:gd name="connsiteY3232" fmla="*/ 380056 h 509406"/>
              <a:gd name="connsiteX3233" fmla="*/ 1250349 w 2377881"/>
              <a:gd name="connsiteY3233" fmla="*/ 376531 h 509406"/>
              <a:gd name="connsiteX3234" fmla="*/ 1249206 w 2377881"/>
              <a:gd name="connsiteY3234" fmla="*/ 376531 h 509406"/>
              <a:gd name="connsiteX3235" fmla="*/ 1245110 w 2377881"/>
              <a:gd name="connsiteY3235" fmla="*/ 376627 h 509406"/>
              <a:gd name="connsiteX3236" fmla="*/ 1241872 w 2377881"/>
              <a:gd name="connsiteY3236" fmla="*/ 384532 h 509406"/>
              <a:gd name="connsiteX3237" fmla="*/ 1244062 w 2377881"/>
              <a:gd name="connsiteY3237" fmla="*/ 388533 h 509406"/>
              <a:gd name="connsiteX3238" fmla="*/ 1245586 w 2377881"/>
              <a:gd name="connsiteY3238" fmla="*/ 396534 h 509406"/>
              <a:gd name="connsiteX3239" fmla="*/ 1239300 w 2377881"/>
              <a:gd name="connsiteY3239" fmla="*/ 401773 h 509406"/>
              <a:gd name="connsiteX3240" fmla="*/ 1238443 w 2377881"/>
              <a:gd name="connsiteY3240" fmla="*/ 401487 h 509406"/>
              <a:gd name="connsiteX3241" fmla="*/ 1237681 w 2377881"/>
              <a:gd name="connsiteY3241" fmla="*/ 401201 h 509406"/>
              <a:gd name="connsiteX3242" fmla="*/ 1238252 w 2377881"/>
              <a:gd name="connsiteY3242" fmla="*/ 394057 h 509406"/>
              <a:gd name="connsiteX3243" fmla="*/ 1235109 w 2377881"/>
              <a:gd name="connsiteY3243" fmla="*/ 393391 h 509406"/>
              <a:gd name="connsiteX3244" fmla="*/ 1232347 w 2377881"/>
              <a:gd name="connsiteY3244" fmla="*/ 392819 h 509406"/>
              <a:gd name="connsiteX3245" fmla="*/ 1235109 w 2377881"/>
              <a:gd name="connsiteY3245" fmla="*/ 389390 h 509406"/>
              <a:gd name="connsiteX3246" fmla="*/ 1236633 w 2377881"/>
              <a:gd name="connsiteY3246" fmla="*/ 389009 h 509406"/>
              <a:gd name="connsiteX3247" fmla="*/ 1237395 w 2377881"/>
              <a:gd name="connsiteY3247" fmla="*/ 388819 h 509406"/>
              <a:gd name="connsiteX3248" fmla="*/ 1234823 w 2377881"/>
              <a:gd name="connsiteY3248" fmla="*/ 386342 h 509406"/>
              <a:gd name="connsiteX3249" fmla="*/ 1234728 w 2377881"/>
              <a:gd name="connsiteY3249" fmla="*/ 385390 h 509406"/>
              <a:gd name="connsiteX3250" fmla="*/ 1234633 w 2377881"/>
              <a:gd name="connsiteY3250" fmla="*/ 383580 h 509406"/>
              <a:gd name="connsiteX3251" fmla="*/ 1230061 w 2377881"/>
              <a:gd name="connsiteY3251" fmla="*/ 377770 h 509406"/>
              <a:gd name="connsiteX3252" fmla="*/ 1227965 w 2377881"/>
              <a:gd name="connsiteY3252" fmla="*/ 378913 h 509406"/>
              <a:gd name="connsiteX3253" fmla="*/ 1219964 w 2377881"/>
              <a:gd name="connsiteY3253" fmla="*/ 380246 h 509406"/>
              <a:gd name="connsiteX3254" fmla="*/ 1217774 w 2377881"/>
              <a:gd name="connsiteY3254" fmla="*/ 379198 h 509406"/>
              <a:gd name="connsiteX3255" fmla="*/ 1209296 w 2377881"/>
              <a:gd name="connsiteY3255" fmla="*/ 376341 h 509406"/>
              <a:gd name="connsiteX3256" fmla="*/ 1213201 w 2377881"/>
              <a:gd name="connsiteY3256" fmla="*/ 379484 h 509406"/>
              <a:gd name="connsiteX3257" fmla="*/ 1213773 w 2377881"/>
              <a:gd name="connsiteY3257" fmla="*/ 379865 h 509406"/>
              <a:gd name="connsiteX3258" fmla="*/ 1205772 w 2377881"/>
              <a:gd name="connsiteY3258" fmla="*/ 385771 h 509406"/>
              <a:gd name="connsiteX3259" fmla="*/ 1203581 w 2377881"/>
              <a:gd name="connsiteY3259" fmla="*/ 383675 h 509406"/>
              <a:gd name="connsiteX3260" fmla="*/ 1193104 w 2377881"/>
              <a:gd name="connsiteY3260" fmla="*/ 382437 h 509406"/>
              <a:gd name="connsiteX3261" fmla="*/ 1183865 w 2377881"/>
              <a:gd name="connsiteY3261" fmla="*/ 380722 h 509406"/>
              <a:gd name="connsiteX3262" fmla="*/ 1181388 w 2377881"/>
              <a:gd name="connsiteY3262" fmla="*/ 379008 h 509406"/>
              <a:gd name="connsiteX3263" fmla="*/ 1171292 w 2377881"/>
              <a:gd name="connsiteY3263" fmla="*/ 382151 h 509406"/>
              <a:gd name="connsiteX3264" fmla="*/ 1174530 w 2377881"/>
              <a:gd name="connsiteY3264" fmla="*/ 388723 h 509406"/>
              <a:gd name="connsiteX3265" fmla="*/ 1169101 w 2377881"/>
              <a:gd name="connsiteY3265" fmla="*/ 384723 h 509406"/>
              <a:gd name="connsiteX3266" fmla="*/ 1165291 w 2377881"/>
              <a:gd name="connsiteY3266" fmla="*/ 377484 h 509406"/>
              <a:gd name="connsiteX3267" fmla="*/ 1157004 w 2377881"/>
              <a:gd name="connsiteY3267" fmla="*/ 379675 h 509406"/>
              <a:gd name="connsiteX3268" fmla="*/ 1156051 w 2377881"/>
              <a:gd name="connsiteY3268" fmla="*/ 378722 h 509406"/>
              <a:gd name="connsiteX3269" fmla="*/ 1152718 w 2377881"/>
              <a:gd name="connsiteY3269" fmla="*/ 378817 h 509406"/>
              <a:gd name="connsiteX3270" fmla="*/ 1151956 w 2377881"/>
              <a:gd name="connsiteY3270" fmla="*/ 380532 h 509406"/>
              <a:gd name="connsiteX3271" fmla="*/ 1154337 w 2377881"/>
              <a:gd name="connsiteY3271" fmla="*/ 382723 h 509406"/>
              <a:gd name="connsiteX3272" fmla="*/ 1161481 w 2377881"/>
              <a:gd name="connsiteY3272" fmla="*/ 388247 h 509406"/>
              <a:gd name="connsiteX3273" fmla="*/ 1150908 w 2377881"/>
              <a:gd name="connsiteY3273" fmla="*/ 396058 h 509406"/>
              <a:gd name="connsiteX3274" fmla="*/ 1145669 w 2377881"/>
              <a:gd name="connsiteY3274" fmla="*/ 396629 h 509406"/>
              <a:gd name="connsiteX3275" fmla="*/ 1131477 w 2377881"/>
              <a:gd name="connsiteY3275" fmla="*/ 392438 h 509406"/>
              <a:gd name="connsiteX3276" fmla="*/ 1127667 w 2377881"/>
              <a:gd name="connsiteY3276" fmla="*/ 389676 h 509406"/>
              <a:gd name="connsiteX3277" fmla="*/ 1119285 w 2377881"/>
              <a:gd name="connsiteY3277" fmla="*/ 396724 h 509406"/>
              <a:gd name="connsiteX3278" fmla="*/ 1118142 w 2377881"/>
              <a:gd name="connsiteY3278" fmla="*/ 395962 h 509406"/>
              <a:gd name="connsiteX3279" fmla="*/ 1116237 w 2377881"/>
              <a:gd name="connsiteY3279" fmla="*/ 394724 h 509406"/>
              <a:gd name="connsiteX3280" fmla="*/ 1110617 w 2377881"/>
              <a:gd name="connsiteY3280" fmla="*/ 393772 h 509406"/>
              <a:gd name="connsiteX3281" fmla="*/ 1110712 w 2377881"/>
              <a:gd name="connsiteY3281" fmla="*/ 393295 h 509406"/>
              <a:gd name="connsiteX3282" fmla="*/ 1112332 w 2377881"/>
              <a:gd name="connsiteY3282" fmla="*/ 391009 h 509406"/>
              <a:gd name="connsiteX3283" fmla="*/ 1130334 w 2377881"/>
              <a:gd name="connsiteY3283" fmla="*/ 388438 h 509406"/>
              <a:gd name="connsiteX3284" fmla="*/ 1130715 w 2377881"/>
              <a:gd name="connsiteY3284" fmla="*/ 388438 h 509406"/>
              <a:gd name="connsiteX3285" fmla="*/ 1128143 w 2377881"/>
              <a:gd name="connsiteY3285" fmla="*/ 384628 h 509406"/>
              <a:gd name="connsiteX3286" fmla="*/ 1118904 w 2377881"/>
              <a:gd name="connsiteY3286" fmla="*/ 381770 h 509406"/>
              <a:gd name="connsiteX3287" fmla="*/ 1115475 w 2377881"/>
              <a:gd name="connsiteY3287" fmla="*/ 384151 h 509406"/>
              <a:gd name="connsiteX3288" fmla="*/ 1112236 w 2377881"/>
              <a:gd name="connsiteY3288" fmla="*/ 378722 h 509406"/>
              <a:gd name="connsiteX3289" fmla="*/ 1114618 w 2377881"/>
              <a:gd name="connsiteY3289" fmla="*/ 373007 h 509406"/>
              <a:gd name="connsiteX3290" fmla="*/ 1110712 w 2377881"/>
              <a:gd name="connsiteY3290" fmla="*/ 372055 h 509406"/>
              <a:gd name="connsiteX3291" fmla="*/ 1107379 w 2377881"/>
              <a:gd name="connsiteY3291" fmla="*/ 371197 h 509406"/>
              <a:gd name="connsiteX3292" fmla="*/ 1100044 w 2377881"/>
              <a:gd name="connsiteY3292" fmla="*/ 374436 h 509406"/>
              <a:gd name="connsiteX3293" fmla="*/ 1100426 w 2377881"/>
              <a:gd name="connsiteY3293" fmla="*/ 375103 h 509406"/>
              <a:gd name="connsiteX3294" fmla="*/ 1101759 w 2377881"/>
              <a:gd name="connsiteY3294" fmla="*/ 377389 h 509406"/>
              <a:gd name="connsiteX3295" fmla="*/ 1099283 w 2377881"/>
              <a:gd name="connsiteY3295" fmla="*/ 381008 h 509406"/>
              <a:gd name="connsiteX3296" fmla="*/ 1096425 w 2377881"/>
              <a:gd name="connsiteY3296" fmla="*/ 380437 h 509406"/>
              <a:gd name="connsiteX3297" fmla="*/ 1092710 w 2377881"/>
              <a:gd name="connsiteY3297" fmla="*/ 378722 h 509406"/>
              <a:gd name="connsiteX3298" fmla="*/ 1090139 w 2377881"/>
              <a:gd name="connsiteY3298" fmla="*/ 373293 h 509406"/>
              <a:gd name="connsiteX3299" fmla="*/ 1088234 w 2377881"/>
              <a:gd name="connsiteY3299" fmla="*/ 372055 h 509406"/>
              <a:gd name="connsiteX3300" fmla="*/ 1086995 w 2377881"/>
              <a:gd name="connsiteY3300" fmla="*/ 372055 h 509406"/>
              <a:gd name="connsiteX3301" fmla="*/ 1084614 w 2377881"/>
              <a:gd name="connsiteY3301" fmla="*/ 373102 h 509406"/>
              <a:gd name="connsiteX3302" fmla="*/ 1081376 w 2377881"/>
              <a:gd name="connsiteY3302" fmla="*/ 378627 h 509406"/>
              <a:gd name="connsiteX3303" fmla="*/ 1081947 w 2377881"/>
              <a:gd name="connsiteY3303" fmla="*/ 389866 h 509406"/>
              <a:gd name="connsiteX3304" fmla="*/ 1074994 w 2377881"/>
              <a:gd name="connsiteY3304" fmla="*/ 397486 h 509406"/>
              <a:gd name="connsiteX3305" fmla="*/ 1069184 w 2377881"/>
              <a:gd name="connsiteY3305" fmla="*/ 395867 h 509406"/>
              <a:gd name="connsiteX3306" fmla="*/ 1066040 w 2377881"/>
              <a:gd name="connsiteY3306" fmla="*/ 395010 h 509406"/>
              <a:gd name="connsiteX3307" fmla="*/ 1059754 w 2377881"/>
              <a:gd name="connsiteY3307" fmla="*/ 399487 h 509406"/>
              <a:gd name="connsiteX3308" fmla="*/ 1057753 w 2377881"/>
              <a:gd name="connsiteY3308" fmla="*/ 399106 h 509406"/>
              <a:gd name="connsiteX3309" fmla="*/ 1052991 w 2377881"/>
              <a:gd name="connsiteY3309" fmla="*/ 398820 h 509406"/>
              <a:gd name="connsiteX3310" fmla="*/ 1052515 w 2377881"/>
              <a:gd name="connsiteY3310" fmla="*/ 399296 h 509406"/>
              <a:gd name="connsiteX3311" fmla="*/ 1049943 w 2377881"/>
              <a:gd name="connsiteY3311" fmla="*/ 395391 h 509406"/>
              <a:gd name="connsiteX3312" fmla="*/ 1050705 w 2377881"/>
              <a:gd name="connsiteY3312" fmla="*/ 395296 h 509406"/>
              <a:gd name="connsiteX3313" fmla="*/ 1053467 w 2377881"/>
              <a:gd name="connsiteY3313" fmla="*/ 391962 h 509406"/>
              <a:gd name="connsiteX3314" fmla="*/ 1052610 w 2377881"/>
              <a:gd name="connsiteY3314" fmla="*/ 390914 h 509406"/>
              <a:gd name="connsiteX3315" fmla="*/ 1046609 w 2377881"/>
              <a:gd name="connsiteY3315" fmla="*/ 392819 h 509406"/>
              <a:gd name="connsiteX3316" fmla="*/ 1044514 w 2377881"/>
              <a:gd name="connsiteY3316" fmla="*/ 399010 h 509406"/>
              <a:gd name="connsiteX3317" fmla="*/ 1043657 w 2377881"/>
              <a:gd name="connsiteY3317" fmla="*/ 399106 h 509406"/>
              <a:gd name="connsiteX3318" fmla="*/ 1041656 w 2377881"/>
              <a:gd name="connsiteY3318" fmla="*/ 399296 h 509406"/>
              <a:gd name="connsiteX3319" fmla="*/ 1041751 w 2377881"/>
              <a:gd name="connsiteY3319" fmla="*/ 394915 h 509406"/>
              <a:gd name="connsiteX3320" fmla="*/ 1041085 w 2377881"/>
              <a:gd name="connsiteY3320" fmla="*/ 394057 h 509406"/>
              <a:gd name="connsiteX3321" fmla="*/ 1037560 w 2377881"/>
              <a:gd name="connsiteY3321" fmla="*/ 394724 h 509406"/>
              <a:gd name="connsiteX3322" fmla="*/ 1035084 w 2377881"/>
              <a:gd name="connsiteY3322" fmla="*/ 397105 h 509406"/>
              <a:gd name="connsiteX3323" fmla="*/ 1032608 w 2377881"/>
              <a:gd name="connsiteY3323" fmla="*/ 393962 h 509406"/>
              <a:gd name="connsiteX3324" fmla="*/ 1034608 w 2377881"/>
              <a:gd name="connsiteY3324" fmla="*/ 392724 h 509406"/>
              <a:gd name="connsiteX3325" fmla="*/ 1035751 w 2377881"/>
              <a:gd name="connsiteY3325" fmla="*/ 390057 h 509406"/>
              <a:gd name="connsiteX3326" fmla="*/ 1032989 w 2377881"/>
              <a:gd name="connsiteY3326" fmla="*/ 388723 h 509406"/>
              <a:gd name="connsiteX3327" fmla="*/ 1028321 w 2377881"/>
              <a:gd name="connsiteY3327" fmla="*/ 389581 h 509406"/>
              <a:gd name="connsiteX3328" fmla="*/ 1021559 w 2377881"/>
              <a:gd name="connsiteY3328" fmla="*/ 390247 h 509406"/>
              <a:gd name="connsiteX3329" fmla="*/ 1013272 w 2377881"/>
              <a:gd name="connsiteY3329" fmla="*/ 391295 h 509406"/>
              <a:gd name="connsiteX3330" fmla="*/ 1005747 w 2377881"/>
              <a:gd name="connsiteY3330" fmla="*/ 389104 h 509406"/>
              <a:gd name="connsiteX3331" fmla="*/ 1005652 w 2377881"/>
              <a:gd name="connsiteY3331" fmla="*/ 388819 h 509406"/>
              <a:gd name="connsiteX3332" fmla="*/ 1000889 w 2377881"/>
              <a:gd name="connsiteY3332" fmla="*/ 385485 h 509406"/>
              <a:gd name="connsiteX3333" fmla="*/ 990983 w 2377881"/>
              <a:gd name="connsiteY3333" fmla="*/ 388533 h 509406"/>
              <a:gd name="connsiteX3334" fmla="*/ 991555 w 2377881"/>
              <a:gd name="connsiteY3334" fmla="*/ 389485 h 509406"/>
              <a:gd name="connsiteX3335" fmla="*/ 992412 w 2377881"/>
              <a:gd name="connsiteY3335" fmla="*/ 390819 h 509406"/>
              <a:gd name="connsiteX3336" fmla="*/ 987935 w 2377881"/>
              <a:gd name="connsiteY3336" fmla="*/ 393486 h 509406"/>
              <a:gd name="connsiteX3337" fmla="*/ 970981 w 2377881"/>
              <a:gd name="connsiteY3337" fmla="*/ 396534 h 509406"/>
              <a:gd name="connsiteX3338" fmla="*/ 965361 w 2377881"/>
              <a:gd name="connsiteY3338" fmla="*/ 397010 h 509406"/>
              <a:gd name="connsiteX3339" fmla="*/ 960789 w 2377881"/>
              <a:gd name="connsiteY3339" fmla="*/ 397391 h 509406"/>
              <a:gd name="connsiteX3340" fmla="*/ 953169 w 2377881"/>
              <a:gd name="connsiteY3340" fmla="*/ 390533 h 509406"/>
              <a:gd name="connsiteX3341" fmla="*/ 948311 w 2377881"/>
              <a:gd name="connsiteY3341" fmla="*/ 396058 h 509406"/>
              <a:gd name="connsiteX3342" fmla="*/ 946978 w 2377881"/>
              <a:gd name="connsiteY3342" fmla="*/ 395296 h 509406"/>
              <a:gd name="connsiteX3343" fmla="*/ 942787 w 2377881"/>
              <a:gd name="connsiteY3343" fmla="*/ 396439 h 509406"/>
              <a:gd name="connsiteX3344" fmla="*/ 940786 w 2377881"/>
              <a:gd name="connsiteY3344" fmla="*/ 397677 h 509406"/>
              <a:gd name="connsiteX3345" fmla="*/ 934024 w 2377881"/>
              <a:gd name="connsiteY3345" fmla="*/ 399201 h 509406"/>
              <a:gd name="connsiteX3346" fmla="*/ 929071 w 2377881"/>
              <a:gd name="connsiteY3346" fmla="*/ 394819 h 509406"/>
              <a:gd name="connsiteX3347" fmla="*/ 933548 w 2377881"/>
              <a:gd name="connsiteY3347" fmla="*/ 393962 h 509406"/>
              <a:gd name="connsiteX3348" fmla="*/ 938310 w 2377881"/>
              <a:gd name="connsiteY3348" fmla="*/ 394343 h 509406"/>
              <a:gd name="connsiteX3349" fmla="*/ 937834 w 2377881"/>
              <a:gd name="connsiteY3349" fmla="*/ 394057 h 509406"/>
              <a:gd name="connsiteX3350" fmla="*/ 935071 w 2377881"/>
              <a:gd name="connsiteY3350" fmla="*/ 392152 h 509406"/>
              <a:gd name="connsiteX3351" fmla="*/ 927737 w 2377881"/>
              <a:gd name="connsiteY3351" fmla="*/ 390343 h 509406"/>
              <a:gd name="connsiteX3352" fmla="*/ 924118 w 2377881"/>
              <a:gd name="connsiteY3352" fmla="*/ 395867 h 509406"/>
              <a:gd name="connsiteX3353" fmla="*/ 922213 w 2377881"/>
              <a:gd name="connsiteY3353" fmla="*/ 399963 h 509406"/>
              <a:gd name="connsiteX3354" fmla="*/ 918689 w 2377881"/>
              <a:gd name="connsiteY3354" fmla="*/ 401773 h 509406"/>
              <a:gd name="connsiteX3355" fmla="*/ 919165 w 2377881"/>
              <a:gd name="connsiteY3355" fmla="*/ 395105 h 509406"/>
              <a:gd name="connsiteX3356" fmla="*/ 916784 w 2377881"/>
              <a:gd name="connsiteY3356" fmla="*/ 393486 h 509406"/>
              <a:gd name="connsiteX3357" fmla="*/ 912878 w 2377881"/>
              <a:gd name="connsiteY3357" fmla="*/ 397391 h 509406"/>
              <a:gd name="connsiteX3358" fmla="*/ 910687 w 2377881"/>
              <a:gd name="connsiteY3358" fmla="*/ 396724 h 509406"/>
              <a:gd name="connsiteX3359" fmla="*/ 908020 w 2377881"/>
              <a:gd name="connsiteY3359" fmla="*/ 395486 h 509406"/>
              <a:gd name="connsiteX3360" fmla="*/ 899067 w 2377881"/>
              <a:gd name="connsiteY3360" fmla="*/ 397391 h 509406"/>
              <a:gd name="connsiteX3361" fmla="*/ 897638 w 2377881"/>
              <a:gd name="connsiteY3361" fmla="*/ 396629 h 509406"/>
              <a:gd name="connsiteX3362" fmla="*/ 884017 w 2377881"/>
              <a:gd name="connsiteY3362" fmla="*/ 399677 h 509406"/>
              <a:gd name="connsiteX3363" fmla="*/ 880589 w 2377881"/>
              <a:gd name="connsiteY3363" fmla="*/ 399487 h 509406"/>
              <a:gd name="connsiteX3364" fmla="*/ 874492 w 2377881"/>
              <a:gd name="connsiteY3364" fmla="*/ 399201 h 509406"/>
              <a:gd name="connsiteX3365" fmla="*/ 870873 w 2377881"/>
              <a:gd name="connsiteY3365" fmla="*/ 398248 h 509406"/>
              <a:gd name="connsiteX3366" fmla="*/ 865063 w 2377881"/>
              <a:gd name="connsiteY3366" fmla="*/ 408631 h 509406"/>
              <a:gd name="connsiteX3367" fmla="*/ 856109 w 2377881"/>
              <a:gd name="connsiteY3367" fmla="*/ 398058 h 509406"/>
              <a:gd name="connsiteX3368" fmla="*/ 852109 w 2377881"/>
              <a:gd name="connsiteY3368" fmla="*/ 399391 h 509406"/>
              <a:gd name="connsiteX3369" fmla="*/ 850680 w 2377881"/>
              <a:gd name="connsiteY3369" fmla="*/ 399868 h 509406"/>
              <a:gd name="connsiteX3370" fmla="*/ 847346 w 2377881"/>
              <a:gd name="connsiteY3370" fmla="*/ 401773 h 509406"/>
              <a:gd name="connsiteX3371" fmla="*/ 841631 w 2377881"/>
              <a:gd name="connsiteY3371" fmla="*/ 399010 h 509406"/>
              <a:gd name="connsiteX3372" fmla="*/ 841631 w 2377881"/>
              <a:gd name="connsiteY3372" fmla="*/ 404344 h 509406"/>
              <a:gd name="connsiteX3373" fmla="*/ 840012 w 2377881"/>
              <a:gd name="connsiteY3373" fmla="*/ 410059 h 509406"/>
              <a:gd name="connsiteX3374" fmla="*/ 835345 w 2377881"/>
              <a:gd name="connsiteY3374" fmla="*/ 409202 h 509406"/>
              <a:gd name="connsiteX3375" fmla="*/ 831059 w 2377881"/>
              <a:gd name="connsiteY3375" fmla="*/ 408440 h 509406"/>
              <a:gd name="connsiteX3376" fmla="*/ 823058 w 2377881"/>
              <a:gd name="connsiteY3376" fmla="*/ 404630 h 509406"/>
              <a:gd name="connsiteX3377" fmla="*/ 821819 w 2377881"/>
              <a:gd name="connsiteY3377" fmla="*/ 400344 h 509406"/>
              <a:gd name="connsiteX3378" fmla="*/ 820867 w 2377881"/>
              <a:gd name="connsiteY3378" fmla="*/ 399582 h 509406"/>
              <a:gd name="connsiteX3379" fmla="*/ 815818 w 2377881"/>
              <a:gd name="connsiteY3379" fmla="*/ 397486 h 509406"/>
              <a:gd name="connsiteX3380" fmla="*/ 815818 w 2377881"/>
              <a:gd name="connsiteY3380" fmla="*/ 401582 h 509406"/>
              <a:gd name="connsiteX3381" fmla="*/ 815152 w 2377881"/>
              <a:gd name="connsiteY3381" fmla="*/ 405487 h 509406"/>
              <a:gd name="connsiteX3382" fmla="*/ 811818 w 2377881"/>
              <a:gd name="connsiteY3382" fmla="*/ 403582 h 509406"/>
              <a:gd name="connsiteX3383" fmla="*/ 810294 w 2377881"/>
              <a:gd name="connsiteY3383" fmla="*/ 402154 h 509406"/>
              <a:gd name="connsiteX3384" fmla="*/ 804008 w 2377881"/>
              <a:gd name="connsiteY3384" fmla="*/ 400725 h 509406"/>
              <a:gd name="connsiteX3385" fmla="*/ 796768 w 2377881"/>
              <a:gd name="connsiteY3385" fmla="*/ 407488 h 509406"/>
              <a:gd name="connsiteX3386" fmla="*/ 791911 w 2377881"/>
              <a:gd name="connsiteY3386" fmla="*/ 406440 h 509406"/>
              <a:gd name="connsiteX3387" fmla="*/ 792101 w 2377881"/>
              <a:gd name="connsiteY3387" fmla="*/ 405964 h 509406"/>
              <a:gd name="connsiteX3388" fmla="*/ 793530 w 2377881"/>
              <a:gd name="connsiteY3388" fmla="*/ 402439 h 509406"/>
              <a:gd name="connsiteX3389" fmla="*/ 788386 w 2377881"/>
              <a:gd name="connsiteY3389" fmla="*/ 402630 h 509406"/>
              <a:gd name="connsiteX3390" fmla="*/ 783719 w 2377881"/>
              <a:gd name="connsiteY3390" fmla="*/ 407297 h 509406"/>
              <a:gd name="connsiteX3391" fmla="*/ 779338 w 2377881"/>
              <a:gd name="connsiteY3391" fmla="*/ 407964 h 509406"/>
              <a:gd name="connsiteX3392" fmla="*/ 775051 w 2377881"/>
              <a:gd name="connsiteY3392" fmla="*/ 409393 h 509406"/>
              <a:gd name="connsiteX3393" fmla="*/ 770575 w 2377881"/>
              <a:gd name="connsiteY3393" fmla="*/ 413679 h 509406"/>
              <a:gd name="connsiteX3394" fmla="*/ 771527 w 2377881"/>
              <a:gd name="connsiteY3394" fmla="*/ 406535 h 509406"/>
              <a:gd name="connsiteX3395" fmla="*/ 773527 w 2377881"/>
              <a:gd name="connsiteY3395" fmla="*/ 405487 h 509406"/>
              <a:gd name="connsiteX3396" fmla="*/ 775528 w 2377881"/>
              <a:gd name="connsiteY3396" fmla="*/ 404535 h 509406"/>
              <a:gd name="connsiteX3397" fmla="*/ 774194 w 2377881"/>
              <a:gd name="connsiteY3397" fmla="*/ 400915 h 509406"/>
              <a:gd name="connsiteX3398" fmla="*/ 773337 w 2377881"/>
              <a:gd name="connsiteY3398" fmla="*/ 395962 h 509406"/>
              <a:gd name="connsiteX3399" fmla="*/ 774670 w 2377881"/>
              <a:gd name="connsiteY3399" fmla="*/ 393105 h 509406"/>
              <a:gd name="connsiteX3400" fmla="*/ 772575 w 2377881"/>
              <a:gd name="connsiteY3400" fmla="*/ 390438 h 509406"/>
              <a:gd name="connsiteX3401" fmla="*/ 766193 w 2377881"/>
              <a:gd name="connsiteY3401" fmla="*/ 393010 h 509406"/>
              <a:gd name="connsiteX3402" fmla="*/ 766003 w 2377881"/>
              <a:gd name="connsiteY3402" fmla="*/ 406726 h 509406"/>
              <a:gd name="connsiteX3403" fmla="*/ 758383 w 2377881"/>
              <a:gd name="connsiteY3403" fmla="*/ 407392 h 509406"/>
              <a:gd name="connsiteX3404" fmla="*/ 751239 w 2377881"/>
              <a:gd name="connsiteY3404" fmla="*/ 408059 h 509406"/>
              <a:gd name="connsiteX3405" fmla="*/ 737333 w 2377881"/>
              <a:gd name="connsiteY3405" fmla="*/ 411774 h 509406"/>
              <a:gd name="connsiteX3406" fmla="*/ 730284 w 2377881"/>
              <a:gd name="connsiteY3406" fmla="*/ 408916 h 509406"/>
              <a:gd name="connsiteX3407" fmla="*/ 729522 w 2377881"/>
              <a:gd name="connsiteY3407" fmla="*/ 410821 h 509406"/>
              <a:gd name="connsiteX3408" fmla="*/ 733999 w 2377881"/>
              <a:gd name="connsiteY3408" fmla="*/ 414346 h 509406"/>
              <a:gd name="connsiteX3409" fmla="*/ 736666 w 2377881"/>
              <a:gd name="connsiteY3409" fmla="*/ 416632 h 509406"/>
              <a:gd name="connsiteX3410" fmla="*/ 736570 w 2377881"/>
              <a:gd name="connsiteY3410" fmla="*/ 419394 h 509406"/>
              <a:gd name="connsiteX3411" fmla="*/ 733237 w 2377881"/>
              <a:gd name="connsiteY3411" fmla="*/ 419965 h 509406"/>
              <a:gd name="connsiteX3412" fmla="*/ 730379 w 2377881"/>
              <a:gd name="connsiteY3412" fmla="*/ 417965 h 509406"/>
              <a:gd name="connsiteX3413" fmla="*/ 724474 w 2377881"/>
              <a:gd name="connsiteY3413" fmla="*/ 420823 h 509406"/>
              <a:gd name="connsiteX3414" fmla="*/ 723331 w 2377881"/>
              <a:gd name="connsiteY3414" fmla="*/ 420442 h 509406"/>
              <a:gd name="connsiteX3415" fmla="*/ 719235 w 2377881"/>
              <a:gd name="connsiteY3415" fmla="*/ 417870 h 509406"/>
              <a:gd name="connsiteX3416" fmla="*/ 721521 w 2377881"/>
              <a:gd name="connsiteY3416" fmla="*/ 416060 h 509406"/>
              <a:gd name="connsiteX3417" fmla="*/ 723045 w 2377881"/>
              <a:gd name="connsiteY3417" fmla="*/ 415774 h 509406"/>
              <a:gd name="connsiteX3418" fmla="*/ 722569 w 2377881"/>
              <a:gd name="connsiteY3418" fmla="*/ 408631 h 509406"/>
              <a:gd name="connsiteX3419" fmla="*/ 719997 w 2377881"/>
              <a:gd name="connsiteY3419" fmla="*/ 405583 h 509406"/>
              <a:gd name="connsiteX3420" fmla="*/ 717616 w 2377881"/>
              <a:gd name="connsiteY3420" fmla="*/ 405868 h 509406"/>
              <a:gd name="connsiteX3421" fmla="*/ 717425 w 2377881"/>
              <a:gd name="connsiteY3421" fmla="*/ 407297 h 509406"/>
              <a:gd name="connsiteX3422" fmla="*/ 718283 w 2377881"/>
              <a:gd name="connsiteY3422" fmla="*/ 408059 h 509406"/>
              <a:gd name="connsiteX3423" fmla="*/ 718378 w 2377881"/>
              <a:gd name="connsiteY3423" fmla="*/ 409297 h 509406"/>
              <a:gd name="connsiteX3424" fmla="*/ 715711 w 2377881"/>
              <a:gd name="connsiteY3424" fmla="*/ 411869 h 509406"/>
              <a:gd name="connsiteX3425" fmla="*/ 714853 w 2377881"/>
              <a:gd name="connsiteY3425" fmla="*/ 411393 h 509406"/>
              <a:gd name="connsiteX3426" fmla="*/ 712567 w 2377881"/>
              <a:gd name="connsiteY3426" fmla="*/ 410155 h 509406"/>
              <a:gd name="connsiteX3427" fmla="*/ 707043 w 2377881"/>
              <a:gd name="connsiteY3427" fmla="*/ 408440 h 509406"/>
              <a:gd name="connsiteX3428" fmla="*/ 697994 w 2377881"/>
              <a:gd name="connsiteY3428" fmla="*/ 408916 h 509406"/>
              <a:gd name="connsiteX3429" fmla="*/ 693994 w 2377881"/>
              <a:gd name="connsiteY3429" fmla="*/ 407869 h 509406"/>
              <a:gd name="connsiteX3430" fmla="*/ 690850 w 2377881"/>
              <a:gd name="connsiteY3430" fmla="*/ 409964 h 509406"/>
              <a:gd name="connsiteX3431" fmla="*/ 690184 w 2377881"/>
              <a:gd name="connsiteY3431" fmla="*/ 410440 h 509406"/>
              <a:gd name="connsiteX3432" fmla="*/ 683231 w 2377881"/>
              <a:gd name="connsiteY3432" fmla="*/ 412155 h 509406"/>
              <a:gd name="connsiteX3433" fmla="*/ 680944 w 2377881"/>
              <a:gd name="connsiteY3433" fmla="*/ 411107 h 509406"/>
              <a:gd name="connsiteX3434" fmla="*/ 670943 w 2377881"/>
              <a:gd name="connsiteY3434" fmla="*/ 412155 h 509406"/>
              <a:gd name="connsiteX3435" fmla="*/ 660942 w 2377881"/>
              <a:gd name="connsiteY3435" fmla="*/ 412441 h 509406"/>
              <a:gd name="connsiteX3436" fmla="*/ 656179 w 2377881"/>
              <a:gd name="connsiteY3436" fmla="*/ 412441 h 509406"/>
              <a:gd name="connsiteX3437" fmla="*/ 647893 w 2377881"/>
              <a:gd name="connsiteY3437" fmla="*/ 412726 h 509406"/>
              <a:gd name="connsiteX3438" fmla="*/ 641797 w 2377881"/>
              <a:gd name="connsiteY3438" fmla="*/ 411964 h 509406"/>
              <a:gd name="connsiteX3439" fmla="*/ 639892 w 2377881"/>
              <a:gd name="connsiteY3439" fmla="*/ 415679 h 509406"/>
              <a:gd name="connsiteX3440" fmla="*/ 640082 w 2377881"/>
              <a:gd name="connsiteY3440" fmla="*/ 418251 h 509406"/>
              <a:gd name="connsiteX3441" fmla="*/ 636844 w 2377881"/>
              <a:gd name="connsiteY3441" fmla="*/ 416346 h 509406"/>
              <a:gd name="connsiteX3442" fmla="*/ 635510 w 2377881"/>
              <a:gd name="connsiteY3442" fmla="*/ 413679 h 509406"/>
              <a:gd name="connsiteX3443" fmla="*/ 632176 w 2377881"/>
              <a:gd name="connsiteY3443" fmla="*/ 409202 h 509406"/>
              <a:gd name="connsiteX3444" fmla="*/ 628843 w 2377881"/>
              <a:gd name="connsiteY3444" fmla="*/ 413012 h 509406"/>
              <a:gd name="connsiteX3445" fmla="*/ 620270 w 2377881"/>
              <a:gd name="connsiteY3445" fmla="*/ 410726 h 509406"/>
              <a:gd name="connsiteX3446" fmla="*/ 607602 w 2377881"/>
              <a:gd name="connsiteY3446" fmla="*/ 408059 h 509406"/>
              <a:gd name="connsiteX3447" fmla="*/ 618175 w 2377881"/>
              <a:gd name="connsiteY3447" fmla="*/ 405868 h 509406"/>
              <a:gd name="connsiteX3448" fmla="*/ 620080 w 2377881"/>
              <a:gd name="connsiteY3448" fmla="*/ 405487 h 509406"/>
              <a:gd name="connsiteX3449" fmla="*/ 622175 w 2377881"/>
              <a:gd name="connsiteY3449" fmla="*/ 402154 h 509406"/>
              <a:gd name="connsiteX3450" fmla="*/ 613889 w 2377881"/>
              <a:gd name="connsiteY3450" fmla="*/ 399772 h 509406"/>
              <a:gd name="connsiteX3451" fmla="*/ 607507 w 2377881"/>
              <a:gd name="connsiteY3451" fmla="*/ 398058 h 509406"/>
              <a:gd name="connsiteX3452" fmla="*/ 595410 w 2377881"/>
              <a:gd name="connsiteY3452" fmla="*/ 401582 h 509406"/>
              <a:gd name="connsiteX3453" fmla="*/ 590267 w 2377881"/>
              <a:gd name="connsiteY3453" fmla="*/ 398534 h 509406"/>
              <a:gd name="connsiteX3454" fmla="*/ 586933 w 2377881"/>
              <a:gd name="connsiteY3454" fmla="*/ 406440 h 509406"/>
              <a:gd name="connsiteX3455" fmla="*/ 591219 w 2377881"/>
              <a:gd name="connsiteY3455" fmla="*/ 405773 h 509406"/>
              <a:gd name="connsiteX3456" fmla="*/ 595791 w 2377881"/>
              <a:gd name="connsiteY3456" fmla="*/ 405011 h 509406"/>
              <a:gd name="connsiteX3457" fmla="*/ 600649 w 2377881"/>
              <a:gd name="connsiteY3457" fmla="*/ 407011 h 509406"/>
              <a:gd name="connsiteX3458" fmla="*/ 609412 w 2377881"/>
              <a:gd name="connsiteY3458" fmla="*/ 401773 h 509406"/>
              <a:gd name="connsiteX3459" fmla="*/ 601982 w 2377881"/>
              <a:gd name="connsiteY3459" fmla="*/ 408250 h 509406"/>
              <a:gd name="connsiteX3460" fmla="*/ 602554 w 2377881"/>
              <a:gd name="connsiteY3460" fmla="*/ 413584 h 509406"/>
              <a:gd name="connsiteX3461" fmla="*/ 597696 w 2377881"/>
              <a:gd name="connsiteY3461" fmla="*/ 416251 h 509406"/>
              <a:gd name="connsiteX3462" fmla="*/ 595696 w 2377881"/>
              <a:gd name="connsiteY3462" fmla="*/ 417013 h 509406"/>
              <a:gd name="connsiteX3463" fmla="*/ 589600 w 2377881"/>
              <a:gd name="connsiteY3463" fmla="*/ 416727 h 509406"/>
              <a:gd name="connsiteX3464" fmla="*/ 581980 w 2377881"/>
              <a:gd name="connsiteY3464" fmla="*/ 415965 h 509406"/>
              <a:gd name="connsiteX3465" fmla="*/ 573121 w 2377881"/>
              <a:gd name="connsiteY3465" fmla="*/ 419965 h 509406"/>
              <a:gd name="connsiteX3466" fmla="*/ 571407 w 2377881"/>
              <a:gd name="connsiteY3466" fmla="*/ 422823 h 509406"/>
              <a:gd name="connsiteX3467" fmla="*/ 570931 w 2377881"/>
              <a:gd name="connsiteY3467" fmla="*/ 422347 h 509406"/>
              <a:gd name="connsiteX3468" fmla="*/ 565025 w 2377881"/>
              <a:gd name="connsiteY3468" fmla="*/ 416441 h 509406"/>
              <a:gd name="connsiteX3469" fmla="*/ 563025 w 2377881"/>
              <a:gd name="connsiteY3469" fmla="*/ 414822 h 509406"/>
              <a:gd name="connsiteX3470" fmla="*/ 553500 w 2377881"/>
              <a:gd name="connsiteY3470" fmla="*/ 417203 h 509406"/>
              <a:gd name="connsiteX3471" fmla="*/ 548833 w 2377881"/>
              <a:gd name="connsiteY3471" fmla="*/ 416346 h 509406"/>
              <a:gd name="connsiteX3472" fmla="*/ 544070 w 2377881"/>
              <a:gd name="connsiteY3472" fmla="*/ 415489 h 509406"/>
              <a:gd name="connsiteX3473" fmla="*/ 544070 w 2377881"/>
              <a:gd name="connsiteY3473" fmla="*/ 413012 h 509406"/>
              <a:gd name="connsiteX3474" fmla="*/ 536545 w 2377881"/>
              <a:gd name="connsiteY3474" fmla="*/ 419965 h 509406"/>
              <a:gd name="connsiteX3475" fmla="*/ 532735 w 2377881"/>
              <a:gd name="connsiteY3475" fmla="*/ 420156 h 509406"/>
              <a:gd name="connsiteX3476" fmla="*/ 532735 w 2377881"/>
              <a:gd name="connsiteY3476" fmla="*/ 418060 h 509406"/>
              <a:gd name="connsiteX3477" fmla="*/ 532735 w 2377881"/>
              <a:gd name="connsiteY3477" fmla="*/ 416822 h 509406"/>
              <a:gd name="connsiteX3478" fmla="*/ 524449 w 2377881"/>
              <a:gd name="connsiteY3478" fmla="*/ 413584 h 509406"/>
              <a:gd name="connsiteX3479" fmla="*/ 515495 w 2377881"/>
              <a:gd name="connsiteY3479" fmla="*/ 418537 h 509406"/>
              <a:gd name="connsiteX3480" fmla="*/ 514448 w 2377881"/>
              <a:gd name="connsiteY3480" fmla="*/ 418727 h 509406"/>
              <a:gd name="connsiteX3481" fmla="*/ 510257 w 2377881"/>
              <a:gd name="connsiteY3481" fmla="*/ 420442 h 509406"/>
              <a:gd name="connsiteX3482" fmla="*/ 507018 w 2377881"/>
              <a:gd name="connsiteY3482" fmla="*/ 421204 h 509406"/>
              <a:gd name="connsiteX3483" fmla="*/ 499208 w 2377881"/>
              <a:gd name="connsiteY3483" fmla="*/ 423299 h 509406"/>
              <a:gd name="connsiteX3484" fmla="*/ 495016 w 2377881"/>
              <a:gd name="connsiteY3484" fmla="*/ 423013 h 509406"/>
              <a:gd name="connsiteX3485" fmla="*/ 489778 w 2377881"/>
              <a:gd name="connsiteY3485" fmla="*/ 422632 h 509406"/>
              <a:gd name="connsiteX3486" fmla="*/ 480919 w 2377881"/>
              <a:gd name="connsiteY3486" fmla="*/ 421013 h 509406"/>
              <a:gd name="connsiteX3487" fmla="*/ 475776 w 2377881"/>
              <a:gd name="connsiteY3487" fmla="*/ 421204 h 509406"/>
              <a:gd name="connsiteX3488" fmla="*/ 470823 w 2377881"/>
              <a:gd name="connsiteY3488" fmla="*/ 422537 h 509406"/>
              <a:gd name="connsiteX3489" fmla="*/ 464156 w 2377881"/>
              <a:gd name="connsiteY3489" fmla="*/ 425204 h 509406"/>
              <a:gd name="connsiteX3490" fmla="*/ 459012 w 2377881"/>
              <a:gd name="connsiteY3490" fmla="*/ 426538 h 509406"/>
              <a:gd name="connsiteX3491" fmla="*/ 452344 w 2377881"/>
              <a:gd name="connsiteY3491" fmla="*/ 424633 h 509406"/>
              <a:gd name="connsiteX3492" fmla="*/ 449868 w 2377881"/>
              <a:gd name="connsiteY3492" fmla="*/ 424252 h 509406"/>
              <a:gd name="connsiteX3493" fmla="*/ 446058 w 2377881"/>
              <a:gd name="connsiteY3493" fmla="*/ 426347 h 509406"/>
              <a:gd name="connsiteX3494" fmla="*/ 446820 w 2377881"/>
              <a:gd name="connsiteY3494" fmla="*/ 427681 h 509406"/>
              <a:gd name="connsiteX3495" fmla="*/ 434818 w 2377881"/>
              <a:gd name="connsiteY3495" fmla="*/ 429490 h 509406"/>
              <a:gd name="connsiteX3496" fmla="*/ 430532 w 2377881"/>
              <a:gd name="connsiteY3496" fmla="*/ 424442 h 509406"/>
              <a:gd name="connsiteX3497" fmla="*/ 428151 w 2377881"/>
              <a:gd name="connsiteY3497" fmla="*/ 425490 h 509406"/>
              <a:gd name="connsiteX3498" fmla="*/ 415197 w 2377881"/>
              <a:gd name="connsiteY3498" fmla="*/ 425299 h 509406"/>
              <a:gd name="connsiteX3499" fmla="*/ 414721 w 2377881"/>
              <a:gd name="connsiteY3499" fmla="*/ 425109 h 509406"/>
              <a:gd name="connsiteX3500" fmla="*/ 411196 w 2377881"/>
              <a:gd name="connsiteY3500" fmla="*/ 429586 h 509406"/>
              <a:gd name="connsiteX3501" fmla="*/ 407767 w 2377881"/>
              <a:gd name="connsiteY3501" fmla="*/ 428538 h 509406"/>
              <a:gd name="connsiteX3502" fmla="*/ 401767 w 2377881"/>
              <a:gd name="connsiteY3502" fmla="*/ 425014 h 509406"/>
              <a:gd name="connsiteX3503" fmla="*/ 397481 w 2377881"/>
              <a:gd name="connsiteY3503" fmla="*/ 425490 h 509406"/>
              <a:gd name="connsiteX3504" fmla="*/ 395290 w 2377881"/>
              <a:gd name="connsiteY3504" fmla="*/ 428443 h 509406"/>
              <a:gd name="connsiteX3505" fmla="*/ 391099 w 2377881"/>
              <a:gd name="connsiteY3505" fmla="*/ 429300 h 509406"/>
              <a:gd name="connsiteX3506" fmla="*/ 379288 w 2377881"/>
              <a:gd name="connsiteY3506" fmla="*/ 431205 h 509406"/>
              <a:gd name="connsiteX3507" fmla="*/ 371763 w 2377881"/>
              <a:gd name="connsiteY3507" fmla="*/ 428538 h 509406"/>
              <a:gd name="connsiteX3508" fmla="*/ 369286 w 2377881"/>
              <a:gd name="connsiteY3508" fmla="*/ 424918 h 509406"/>
              <a:gd name="connsiteX3509" fmla="*/ 365667 w 2377881"/>
              <a:gd name="connsiteY3509" fmla="*/ 429681 h 509406"/>
              <a:gd name="connsiteX3510" fmla="*/ 360333 w 2377881"/>
              <a:gd name="connsiteY3510" fmla="*/ 434634 h 509406"/>
              <a:gd name="connsiteX3511" fmla="*/ 361190 w 2377881"/>
              <a:gd name="connsiteY3511" fmla="*/ 434920 h 509406"/>
              <a:gd name="connsiteX3512" fmla="*/ 361857 w 2377881"/>
              <a:gd name="connsiteY3512" fmla="*/ 435205 h 509406"/>
              <a:gd name="connsiteX3513" fmla="*/ 359476 w 2377881"/>
              <a:gd name="connsiteY3513" fmla="*/ 437491 h 509406"/>
              <a:gd name="connsiteX3514" fmla="*/ 357952 w 2377881"/>
              <a:gd name="connsiteY3514" fmla="*/ 438730 h 509406"/>
              <a:gd name="connsiteX3515" fmla="*/ 356142 w 2377881"/>
              <a:gd name="connsiteY3515" fmla="*/ 442063 h 509406"/>
              <a:gd name="connsiteX3516" fmla="*/ 359571 w 2377881"/>
              <a:gd name="connsiteY3516" fmla="*/ 444159 h 509406"/>
              <a:gd name="connsiteX3517" fmla="*/ 359190 w 2377881"/>
              <a:gd name="connsiteY3517" fmla="*/ 451684 h 509406"/>
              <a:gd name="connsiteX3518" fmla="*/ 356333 w 2377881"/>
              <a:gd name="connsiteY3518" fmla="*/ 454922 h 509406"/>
              <a:gd name="connsiteX3519" fmla="*/ 351951 w 2377881"/>
              <a:gd name="connsiteY3519" fmla="*/ 451303 h 509406"/>
              <a:gd name="connsiteX3520" fmla="*/ 349760 w 2377881"/>
              <a:gd name="connsiteY3520" fmla="*/ 445588 h 509406"/>
              <a:gd name="connsiteX3521" fmla="*/ 344712 w 2377881"/>
              <a:gd name="connsiteY3521" fmla="*/ 447207 h 509406"/>
              <a:gd name="connsiteX3522" fmla="*/ 344807 w 2377881"/>
              <a:gd name="connsiteY3522" fmla="*/ 447874 h 509406"/>
              <a:gd name="connsiteX3523" fmla="*/ 344521 w 2377881"/>
              <a:gd name="connsiteY3523" fmla="*/ 451303 h 509406"/>
              <a:gd name="connsiteX3524" fmla="*/ 340331 w 2377881"/>
              <a:gd name="connsiteY3524" fmla="*/ 454065 h 509406"/>
              <a:gd name="connsiteX3525" fmla="*/ 335758 w 2377881"/>
              <a:gd name="connsiteY3525" fmla="*/ 455208 h 509406"/>
              <a:gd name="connsiteX3526" fmla="*/ 324995 w 2377881"/>
              <a:gd name="connsiteY3526" fmla="*/ 448540 h 509406"/>
              <a:gd name="connsiteX3527" fmla="*/ 322995 w 2377881"/>
              <a:gd name="connsiteY3527" fmla="*/ 447207 h 509406"/>
              <a:gd name="connsiteX3528" fmla="*/ 320423 w 2377881"/>
              <a:gd name="connsiteY3528" fmla="*/ 451874 h 509406"/>
              <a:gd name="connsiteX3529" fmla="*/ 323281 w 2377881"/>
              <a:gd name="connsiteY3529" fmla="*/ 451684 h 509406"/>
              <a:gd name="connsiteX3530" fmla="*/ 323757 w 2377881"/>
              <a:gd name="connsiteY3530" fmla="*/ 451684 h 509406"/>
              <a:gd name="connsiteX3531" fmla="*/ 320518 w 2377881"/>
              <a:gd name="connsiteY3531" fmla="*/ 453208 h 509406"/>
              <a:gd name="connsiteX3532" fmla="*/ 310803 w 2377881"/>
              <a:gd name="connsiteY3532" fmla="*/ 449493 h 509406"/>
              <a:gd name="connsiteX3533" fmla="*/ 311946 w 2377881"/>
              <a:gd name="connsiteY3533" fmla="*/ 444540 h 509406"/>
              <a:gd name="connsiteX3534" fmla="*/ 311089 w 2377881"/>
              <a:gd name="connsiteY3534" fmla="*/ 443397 h 509406"/>
              <a:gd name="connsiteX3535" fmla="*/ 309946 w 2377881"/>
              <a:gd name="connsiteY3535" fmla="*/ 439968 h 509406"/>
              <a:gd name="connsiteX3536" fmla="*/ 315089 w 2377881"/>
              <a:gd name="connsiteY3536" fmla="*/ 440444 h 509406"/>
              <a:gd name="connsiteX3537" fmla="*/ 318328 w 2377881"/>
              <a:gd name="connsiteY3537" fmla="*/ 444349 h 509406"/>
              <a:gd name="connsiteX3538" fmla="*/ 332044 w 2377881"/>
              <a:gd name="connsiteY3538" fmla="*/ 445397 h 509406"/>
              <a:gd name="connsiteX3539" fmla="*/ 331949 w 2377881"/>
              <a:gd name="connsiteY3539" fmla="*/ 444826 h 509406"/>
              <a:gd name="connsiteX3540" fmla="*/ 331186 w 2377881"/>
              <a:gd name="connsiteY3540" fmla="*/ 441492 h 509406"/>
              <a:gd name="connsiteX3541" fmla="*/ 327472 w 2377881"/>
              <a:gd name="connsiteY3541" fmla="*/ 434729 h 509406"/>
              <a:gd name="connsiteX3542" fmla="*/ 327281 w 2377881"/>
              <a:gd name="connsiteY3542" fmla="*/ 433110 h 509406"/>
              <a:gd name="connsiteX3543" fmla="*/ 332520 w 2377881"/>
              <a:gd name="connsiteY3543" fmla="*/ 435301 h 509406"/>
              <a:gd name="connsiteX3544" fmla="*/ 336044 w 2377881"/>
              <a:gd name="connsiteY3544" fmla="*/ 441206 h 509406"/>
              <a:gd name="connsiteX3545" fmla="*/ 336901 w 2377881"/>
              <a:gd name="connsiteY3545" fmla="*/ 440730 h 509406"/>
              <a:gd name="connsiteX3546" fmla="*/ 342807 w 2377881"/>
              <a:gd name="connsiteY3546" fmla="*/ 436920 h 509406"/>
              <a:gd name="connsiteX3547" fmla="*/ 343188 w 2377881"/>
              <a:gd name="connsiteY3547" fmla="*/ 436729 h 509406"/>
              <a:gd name="connsiteX3548" fmla="*/ 344617 w 2377881"/>
              <a:gd name="connsiteY3548" fmla="*/ 438444 h 509406"/>
              <a:gd name="connsiteX3549" fmla="*/ 344426 w 2377881"/>
              <a:gd name="connsiteY3549" fmla="*/ 438920 h 509406"/>
              <a:gd name="connsiteX3550" fmla="*/ 343188 w 2377881"/>
              <a:gd name="connsiteY3550" fmla="*/ 442825 h 509406"/>
              <a:gd name="connsiteX3551" fmla="*/ 350141 w 2377881"/>
              <a:gd name="connsiteY3551" fmla="*/ 438349 h 509406"/>
              <a:gd name="connsiteX3552" fmla="*/ 350999 w 2377881"/>
              <a:gd name="connsiteY3552" fmla="*/ 436253 h 509406"/>
              <a:gd name="connsiteX3553" fmla="*/ 351760 w 2377881"/>
              <a:gd name="connsiteY3553" fmla="*/ 434443 h 509406"/>
              <a:gd name="connsiteX3554" fmla="*/ 350713 w 2377881"/>
              <a:gd name="connsiteY3554" fmla="*/ 432824 h 509406"/>
              <a:gd name="connsiteX3555" fmla="*/ 348617 w 2377881"/>
              <a:gd name="connsiteY3555" fmla="*/ 432443 h 509406"/>
              <a:gd name="connsiteX3556" fmla="*/ 346045 w 2377881"/>
              <a:gd name="connsiteY3556" fmla="*/ 431967 h 509406"/>
              <a:gd name="connsiteX3557" fmla="*/ 340807 w 2377881"/>
              <a:gd name="connsiteY3557" fmla="*/ 430348 h 509406"/>
              <a:gd name="connsiteX3558" fmla="*/ 339664 w 2377881"/>
              <a:gd name="connsiteY3558" fmla="*/ 434253 h 509406"/>
              <a:gd name="connsiteX3559" fmla="*/ 338521 w 2377881"/>
              <a:gd name="connsiteY3559" fmla="*/ 432919 h 509406"/>
              <a:gd name="connsiteX3560" fmla="*/ 331567 w 2377881"/>
              <a:gd name="connsiteY3560" fmla="*/ 427871 h 509406"/>
              <a:gd name="connsiteX3561" fmla="*/ 319852 w 2377881"/>
              <a:gd name="connsiteY3561" fmla="*/ 429586 h 509406"/>
              <a:gd name="connsiteX3562" fmla="*/ 318042 w 2377881"/>
              <a:gd name="connsiteY3562" fmla="*/ 428633 h 509406"/>
              <a:gd name="connsiteX3563" fmla="*/ 313851 w 2377881"/>
              <a:gd name="connsiteY3563" fmla="*/ 429967 h 509406"/>
              <a:gd name="connsiteX3564" fmla="*/ 309469 w 2377881"/>
              <a:gd name="connsiteY3564" fmla="*/ 432919 h 509406"/>
              <a:gd name="connsiteX3565" fmla="*/ 298992 w 2377881"/>
              <a:gd name="connsiteY3565" fmla="*/ 439587 h 509406"/>
              <a:gd name="connsiteX3566" fmla="*/ 293467 w 2377881"/>
              <a:gd name="connsiteY3566" fmla="*/ 445588 h 509406"/>
              <a:gd name="connsiteX3567" fmla="*/ 291848 w 2377881"/>
              <a:gd name="connsiteY3567" fmla="*/ 444635 h 509406"/>
              <a:gd name="connsiteX3568" fmla="*/ 293563 w 2377881"/>
              <a:gd name="connsiteY3568" fmla="*/ 441111 h 509406"/>
              <a:gd name="connsiteX3569" fmla="*/ 294610 w 2377881"/>
              <a:gd name="connsiteY3569" fmla="*/ 440920 h 509406"/>
              <a:gd name="connsiteX3570" fmla="*/ 297087 w 2377881"/>
              <a:gd name="connsiteY3570" fmla="*/ 435110 h 509406"/>
              <a:gd name="connsiteX3571" fmla="*/ 297658 w 2377881"/>
              <a:gd name="connsiteY3571" fmla="*/ 435110 h 509406"/>
              <a:gd name="connsiteX3572" fmla="*/ 300516 w 2377881"/>
              <a:gd name="connsiteY3572" fmla="*/ 431491 h 509406"/>
              <a:gd name="connsiteX3573" fmla="*/ 293944 w 2377881"/>
              <a:gd name="connsiteY3573" fmla="*/ 431872 h 509406"/>
              <a:gd name="connsiteX3574" fmla="*/ 290896 w 2377881"/>
              <a:gd name="connsiteY3574" fmla="*/ 433777 h 509406"/>
              <a:gd name="connsiteX3575" fmla="*/ 287467 w 2377881"/>
              <a:gd name="connsiteY3575" fmla="*/ 430252 h 509406"/>
              <a:gd name="connsiteX3576" fmla="*/ 288324 w 2377881"/>
              <a:gd name="connsiteY3576" fmla="*/ 427966 h 509406"/>
              <a:gd name="connsiteX3577" fmla="*/ 288610 w 2377881"/>
              <a:gd name="connsiteY3577" fmla="*/ 427109 h 509406"/>
              <a:gd name="connsiteX3578" fmla="*/ 283657 w 2377881"/>
              <a:gd name="connsiteY3578" fmla="*/ 433015 h 509406"/>
              <a:gd name="connsiteX3579" fmla="*/ 277561 w 2377881"/>
              <a:gd name="connsiteY3579" fmla="*/ 435015 h 509406"/>
              <a:gd name="connsiteX3580" fmla="*/ 276132 w 2377881"/>
              <a:gd name="connsiteY3580" fmla="*/ 435491 h 509406"/>
              <a:gd name="connsiteX3581" fmla="*/ 272798 w 2377881"/>
              <a:gd name="connsiteY3581" fmla="*/ 435205 h 509406"/>
              <a:gd name="connsiteX3582" fmla="*/ 271846 w 2377881"/>
              <a:gd name="connsiteY3582" fmla="*/ 435205 h 509406"/>
              <a:gd name="connsiteX3583" fmla="*/ 261368 w 2377881"/>
              <a:gd name="connsiteY3583" fmla="*/ 432919 h 509406"/>
              <a:gd name="connsiteX3584" fmla="*/ 257653 w 2377881"/>
              <a:gd name="connsiteY3584" fmla="*/ 433015 h 509406"/>
              <a:gd name="connsiteX3585" fmla="*/ 256225 w 2377881"/>
              <a:gd name="connsiteY3585" fmla="*/ 429109 h 509406"/>
              <a:gd name="connsiteX3586" fmla="*/ 261273 w 2377881"/>
              <a:gd name="connsiteY3586" fmla="*/ 426633 h 509406"/>
              <a:gd name="connsiteX3587" fmla="*/ 267941 w 2377881"/>
              <a:gd name="connsiteY3587" fmla="*/ 429490 h 509406"/>
              <a:gd name="connsiteX3588" fmla="*/ 273370 w 2377881"/>
              <a:gd name="connsiteY3588" fmla="*/ 430633 h 509406"/>
              <a:gd name="connsiteX3589" fmla="*/ 275370 w 2377881"/>
              <a:gd name="connsiteY3589" fmla="*/ 429871 h 509406"/>
              <a:gd name="connsiteX3590" fmla="*/ 278132 w 2377881"/>
              <a:gd name="connsiteY3590" fmla="*/ 423775 h 509406"/>
              <a:gd name="connsiteX3591" fmla="*/ 274894 w 2377881"/>
              <a:gd name="connsiteY3591" fmla="*/ 421489 h 509406"/>
              <a:gd name="connsiteX3592" fmla="*/ 273560 w 2377881"/>
              <a:gd name="connsiteY3592" fmla="*/ 422918 h 509406"/>
              <a:gd name="connsiteX3593" fmla="*/ 270989 w 2377881"/>
              <a:gd name="connsiteY3593" fmla="*/ 423680 h 509406"/>
              <a:gd name="connsiteX3594" fmla="*/ 261749 w 2377881"/>
              <a:gd name="connsiteY3594" fmla="*/ 422918 h 509406"/>
              <a:gd name="connsiteX3595" fmla="*/ 251558 w 2377881"/>
              <a:gd name="connsiteY3595" fmla="*/ 424442 h 509406"/>
              <a:gd name="connsiteX3596" fmla="*/ 247748 w 2377881"/>
              <a:gd name="connsiteY3596" fmla="*/ 424633 h 509406"/>
              <a:gd name="connsiteX3597" fmla="*/ 245747 w 2377881"/>
              <a:gd name="connsiteY3597" fmla="*/ 430824 h 509406"/>
              <a:gd name="connsiteX3598" fmla="*/ 250319 w 2377881"/>
              <a:gd name="connsiteY3598" fmla="*/ 432348 h 509406"/>
              <a:gd name="connsiteX3599" fmla="*/ 251653 w 2377881"/>
              <a:gd name="connsiteY3599" fmla="*/ 436539 h 509406"/>
              <a:gd name="connsiteX3600" fmla="*/ 245557 w 2377881"/>
              <a:gd name="connsiteY3600" fmla="*/ 438730 h 509406"/>
              <a:gd name="connsiteX3601" fmla="*/ 230221 w 2377881"/>
              <a:gd name="connsiteY3601" fmla="*/ 433015 h 509406"/>
              <a:gd name="connsiteX3602" fmla="*/ 229841 w 2377881"/>
              <a:gd name="connsiteY3602" fmla="*/ 432348 h 509406"/>
              <a:gd name="connsiteX3603" fmla="*/ 224411 w 2377881"/>
              <a:gd name="connsiteY3603" fmla="*/ 434062 h 509406"/>
              <a:gd name="connsiteX3604" fmla="*/ 228031 w 2377881"/>
              <a:gd name="connsiteY3604" fmla="*/ 437015 h 509406"/>
              <a:gd name="connsiteX3605" fmla="*/ 227459 w 2377881"/>
              <a:gd name="connsiteY3605" fmla="*/ 437110 h 509406"/>
              <a:gd name="connsiteX3606" fmla="*/ 223268 w 2377881"/>
              <a:gd name="connsiteY3606" fmla="*/ 437587 h 509406"/>
              <a:gd name="connsiteX3607" fmla="*/ 203933 w 2377881"/>
              <a:gd name="connsiteY3607" fmla="*/ 441682 h 509406"/>
              <a:gd name="connsiteX3608" fmla="*/ 201932 w 2377881"/>
              <a:gd name="connsiteY3608" fmla="*/ 435110 h 509406"/>
              <a:gd name="connsiteX3609" fmla="*/ 201837 w 2377881"/>
              <a:gd name="connsiteY3609" fmla="*/ 434824 h 509406"/>
              <a:gd name="connsiteX3610" fmla="*/ 200313 w 2377881"/>
              <a:gd name="connsiteY3610" fmla="*/ 433491 h 509406"/>
              <a:gd name="connsiteX3611" fmla="*/ 201551 w 2377881"/>
              <a:gd name="connsiteY3611" fmla="*/ 433015 h 509406"/>
              <a:gd name="connsiteX3612" fmla="*/ 203933 w 2377881"/>
              <a:gd name="connsiteY3612" fmla="*/ 432062 h 509406"/>
              <a:gd name="connsiteX3613" fmla="*/ 206123 w 2377881"/>
              <a:gd name="connsiteY3613" fmla="*/ 428252 h 509406"/>
              <a:gd name="connsiteX3614" fmla="*/ 191455 w 2377881"/>
              <a:gd name="connsiteY3614" fmla="*/ 428919 h 509406"/>
              <a:gd name="connsiteX3615" fmla="*/ 188121 w 2377881"/>
              <a:gd name="connsiteY3615" fmla="*/ 428728 h 509406"/>
              <a:gd name="connsiteX3616" fmla="*/ 185549 w 2377881"/>
              <a:gd name="connsiteY3616" fmla="*/ 428633 h 509406"/>
              <a:gd name="connsiteX3617" fmla="*/ 179549 w 2377881"/>
              <a:gd name="connsiteY3617" fmla="*/ 421013 h 509406"/>
              <a:gd name="connsiteX3618" fmla="*/ 180215 w 2377881"/>
              <a:gd name="connsiteY3618" fmla="*/ 416536 h 509406"/>
              <a:gd name="connsiteX3619" fmla="*/ 187359 w 2377881"/>
              <a:gd name="connsiteY3619" fmla="*/ 424537 h 509406"/>
              <a:gd name="connsiteX3620" fmla="*/ 188216 w 2377881"/>
              <a:gd name="connsiteY3620" fmla="*/ 424537 h 509406"/>
              <a:gd name="connsiteX3621" fmla="*/ 190598 w 2377881"/>
              <a:gd name="connsiteY3621" fmla="*/ 422918 h 509406"/>
              <a:gd name="connsiteX3622" fmla="*/ 191359 w 2377881"/>
              <a:gd name="connsiteY3622" fmla="*/ 420156 h 509406"/>
              <a:gd name="connsiteX3623" fmla="*/ 187168 w 2377881"/>
              <a:gd name="connsiteY3623" fmla="*/ 414346 h 509406"/>
              <a:gd name="connsiteX3624" fmla="*/ 177548 w 2377881"/>
              <a:gd name="connsiteY3624" fmla="*/ 411298 h 509406"/>
              <a:gd name="connsiteX3625" fmla="*/ 172691 w 2377881"/>
              <a:gd name="connsiteY3625" fmla="*/ 414346 h 509406"/>
              <a:gd name="connsiteX3626" fmla="*/ 171262 w 2377881"/>
              <a:gd name="connsiteY3626" fmla="*/ 414250 h 509406"/>
              <a:gd name="connsiteX3627" fmla="*/ 167737 w 2377881"/>
              <a:gd name="connsiteY3627" fmla="*/ 415774 h 509406"/>
              <a:gd name="connsiteX3628" fmla="*/ 168976 w 2377881"/>
              <a:gd name="connsiteY3628" fmla="*/ 418060 h 509406"/>
              <a:gd name="connsiteX3629" fmla="*/ 169642 w 2377881"/>
              <a:gd name="connsiteY3629" fmla="*/ 424918 h 509406"/>
              <a:gd name="connsiteX3630" fmla="*/ 171738 w 2377881"/>
              <a:gd name="connsiteY3630" fmla="*/ 424252 h 509406"/>
              <a:gd name="connsiteX3631" fmla="*/ 172691 w 2377881"/>
              <a:gd name="connsiteY3631" fmla="*/ 423966 h 509406"/>
              <a:gd name="connsiteX3632" fmla="*/ 174881 w 2377881"/>
              <a:gd name="connsiteY3632" fmla="*/ 424823 h 509406"/>
              <a:gd name="connsiteX3633" fmla="*/ 171357 w 2377881"/>
              <a:gd name="connsiteY3633" fmla="*/ 428157 h 509406"/>
              <a:gd name="connsiteX3634" fmla="*/ 160308 w 2377881"/>
              <a:gd name="connsiteY3634" fmla="*/ 427490 h 509406"/>
              <a:gd name="connsiteX3635" fmla="*/ 160403 w 2377881"/>
              <a:gd name="connsiteY3635" fmla="*/ 434539 h 509406"/>
              <a:gd name="connsiteX3636" fmla="*/ 156593 w 2377881"/>
              <a:gd name="connsiteY3636" fmla="*/ 434348 h 509406"/>
              <a:gd name="connsiteX3637" fmla="*/ 155994 w 2377881"/>
              <a:gd name="connsiteY3637" fmla="*/ 434180 h 509406"/>
              <a:gd name="connsiteX3638" fmla="*/ 157355 w 2377881"/>
              <a:gd name="connsiteY3638" fmla="*/ 437206 h 509406"/>
              <a:gd name="connsiteX3639" fmla="*/ 167071 w 2377881"/>
              <a:gd name="connsiteY3639" fmla="*/ 443588 h 509406"/>
              <a:gd name="connsiteX3640" fmla="*/ 159546 w 2377881"/>
              <a:gd name="connsiteY3640" fmla="*/ 443207 h 509406"/>
              <a:gd name="connsiteX3641" fmla="*/ 158308 w 2377881"/>
              <a:gd name="connsiteY3641" fmla="*/ 443207 h 509406"/>
              <a:gd name="connsiteX3642" fmla="*/ 153164 w 2377881"/>
              <a:gd name="connsiteY3642" fmla="*/ 447017 h 509406"/>
              <a:gd name="connsiteX3643" fmla="*/ 151640 w 2377881"/>
              <a:gd name="connsiteY3643" fmla="*/ 436825 h 509406"/>
              <a:gd name="connsiteX3644" fmla="*/ 152212 w 2377881"/>
              <a:gd name="connsiteY3644" fmla="*/ 436444 h 509406"/>
              <a:gd name="connsiteX3645" fmla="*/ 152879 w 2377881"/>
              <a:gd name="connsiteY3645" fmla="*/ 434063 h 509406"/>
              <a:gd name="connsiteX3646" fmla="*/ 154327 w 2377881"/>
              <a:gd name="connsiteY3646" fmla="*/ 433713 h 509406"/>
              <a:gd name="connsiteX3647" fmla="*/ 154212 w 2377881"/>
              <a:gd name="connsiteY3647" fmla="*/ 433681 h 509406"/>
              <a:gd name="connsiteX3648" fmla="*/ 147735 w 2377881"/>
              <a:gd name="connsiteY3648" fmla="*/ 434729 h 509406"/>
              <a:gd name="connsiteX3649" fmla="*/ 141258 w 2377881"/>
              <a:gd name="connsiteY3649" fmla="*/ 437587 h 509406"/>
              <a:gd name="connsiteX3650" fmla="*/ 140306 w 2377881"/>
              <a:gd name="connsiteY3650" fmla="*/ 446731 h 509406"/>
              <a:gd name="connsiteX3651" fmla="*/ 133828 w 2377881"/>
              <a:gd name="connsiteY3651" fmla="*/ 445778 h 509406"/>
              <a:gd name="connsiteX3652" fmla="*/ 128209 w 2377881"/>
              <a:gd name="connsiteY3652" fmla="*/ 447207 h 509406"/>
              <a:gd name="connsiteX3653" fmla="*/ 121160 w 2377881"/>
              <a:gd name="connsiteY3653" fmla="*/ 443683 h 509406"/>
              <a:gd name="connsiteX3654" fmla="*/ 121160 w 2377881"/>
              <a:gd name="connsiteY3654" fmla="*/ 442635 h 509406"/>
              <a:gd name="connsiteX3655" fmla="*/ 114969 w 2377881"/>
              <a:gd name="connsiteY3655" fmla="*/ 433586 h 509406"/>
              <a:gd name="connsiteX3656" fmla="*/ 102586 w 2377881"/>
              <a:gd name="connsiteY3656" fmla="*/ 438825 h 509406"/>
              <a:gd name="connsiteX3657" fmla="*/ 104015 w 2377881"/>
              <a:gd name="connsiteY3657" fmla="*/ 441778 h 509406"/>
              <a:gd name="connsiteX3658" fmla="*/ 111254 w 2377881"/>
              <a:gd name="connsiteY3658" fmla="*/ 447112 h 509406"/>
              <a:gd name="connsiteX3659" fmla="*/ 112683 w 2377881"/>
              <a:gd name="connsiteY3659" fmla="*/ 451207 h 509406"/>
              <a:gd name="connsiteX3660" fmla="*/ 109730 w 2377881"/>
              <a:gd name="connsiteY3660" fmla="*/ 452827 h 509406"/>
              <a:gd name="connsiteX3661" fmla="*/ 100110 w 2377881"/>
              <a:gd name="connsiteY3661" fmla="*/ 446540 h 509406"/>
              <a:gd name="connsiteX3662" fmla="*/ 95919 w 2377881"/>
              <a:gd name="connsiteY3662" fmla="*/ 445683 h 509406"/>
              <a:gd name="connsiteX3663" fmla="*/ 92871 w 2377881"/>
              <a:gd name="connsiteY3663" fmla="*/ 447874 h 509406"/>
              <a:gd name="connsiteX3664" fmla="*/ 91537 w 2377881"/>
              <a:gd name="connsiteY3664" fmla="*/ 449112 h 509406"/>
              <a:gd name="connsiteX3665" fmla="*/ 87632 w 2377881"/>
              <a:gd name="connsiteY3665" fmla="*/ 450445 h 509406"/>
              <a:gd name="connsiteX3666" fmla="*/ 87823 w 2377881"/>
              <a:gd name="connsiteY3666" fmla="*/ 450255 h 509406"/>
              <a:gd name="connsiteX3667" fmla="*/ 85251 w 2377881"/>
              <a:gd name="connsiteY3667" fmla="*/ 438158 h 509406"/>
              <a:gd name="connsiteX3668" fmla="*/ 82584 w 2377881"/>
              <a:gd name="connsiteY3668" fmla="*/ 434920 h 509406"/>
              <a:gd name="connsiteX3669" fmla="*/ 79155 w 2377881"/>
              <a:gd name="connsiteY3669" fmla="*/ 433110 h 509406"/>
              <a:gd name="connsiteX3670" fmla="*/ 78583 w 2377881"/>
              <a:gd name="connsiteY3670" fmla="*/ 437110 h 509406"/>
              <a:gd name="connsiteX3671" fmla="*/ 79060 w 2377881"/>
              <a:gd name="connsiteY3671" fmla="*/ 437587 h 509406"/>
              <a:gd name="connsiteX3672" fmla="*/ 76774 w 2377881"/>
              <a:gd name="connsiteY3672" fmla="*/ 439492 h 509406"/>
              <a:gd name="connsiteX3673" fmla="*/ 76202 w 2377881"/>
              <a:gd name="connsiteY3673" fmla="*/ 439111 h 509406"/>
              <a:gd name="connsiteX3674" fmla="*/ 72583 w 2377881"/>
              <a:gd name="connsiteY3674" fmla="*/ 436158 h 509406"/>
              <a:gd name="connsiteX3675" fmla="*/ 71249 w 2377881"/>
              <a:gd name="connsiteY3675" fmla="*/ 432729 h 509406"/>
              <a:gd name="connsiteX3676" fmla="*/ 62867 w 2377881"/>
              <a:gd name="connsiteY3676" fmla="*/ 423871 h 509406"/>
              <a:gd name="connsiteX3677" fmla="*/ 59343 w 2377881"/>
              <a:gd name="connsiteY3677" fmla="*/ 425585 h 509406"/>
              <a:gd name="connsiteX3678" fmla="*/ 54771 w 2377881"/>
              <a:gd name="connsiteY3678" fmla="*/ 426538 h 509406"/>
              <a:gd name="connsiteX3679" fmla="*/ 49246 w 2377881"/>
              <a:gd name="connsiteY3679" fmla="*/ 426633 h 509406"/>
              <a:gd name="connsiteX3680" fmla="*/ 40102 w 2377881"/>
              <a:gd name="connsiteY3680" fmla="*/ 430443 h 509406"/>
              <a:gd name="connsiteX3681" fmla="*/ 39245 w 2377881"/>
              <a:gd name="connsiteY3681" fmla="*/ 429776 h 509406"/>
              <a:gd name="connsiteX3682" fmla="*/ 34768 w 2377881"/>
              <a:gd name="connsiteY3682" fmla="*/ 431205 h 509406"/>
              <a:gd name="connsiteX3683" fmla="*/ 34864 w 2377881"/>
              <a:gd name="connsiteY3683" fmla="*/ 434539 h 509406"/>
              <a:gd name="connsiteX3684" fmla="*/ 37721 w 2377881"/>
              <a:gd name="connsiteY3684" fmla="*/ 436253 h 509406"/>
              <a:gd name="connsiteX3685" fmla="*/ 40579 w 2377881"/>
              <a:gd name="connsiteY3685" fmla="*/ 439682 h 509406"/>
              <a:gd name="connsiteX3686" fmla="*/ 35816 w 2377881"/>
              <a:gd name="connsiteY3686" fmla="*/ 444921 h 509406"/>
              <a:gd name="connsiteX3687" fmla="*/ 33911 w 2377881"/>
              <a:gd name="connsiteY3687" fmla="*/ 444635 h 509406"/>
              <a:gd name="connsiteX3688" fmla="*/ 29530 w 2377881"/>
              <a:gd name="connsiteY3688" fmla="*/ 443206 h 509406"/>
              <a:gd name="connsiteX3689" fmla="*/ 25815 w 2377881"/>
              <a:gd name="connsiteY3689" fmla="*/ 438634 h 509406"/>
              <a:gd name="connsiteX3690" fmla="*/ 27244 w 2377881"/>
              <a:gd name="connsiteY3690" fmla="*/ 432348 h 509406"/>
              <a:gd name="connsiteX3691" fmla="*/ 29434 w 2377881"/>
              <a:gd name="connsiteY3691" fmla="*/ 430824 h 509406"/>
              <a:gd name="connsiteX3692" fmla="*/ 28673 w 2377881"/>
              <a:gd name="connsiteY3692" fmla="*/ 425204 h 509406"/>
              <a:gd name="connsiteX3693" fmla="*/ 26672 w 2377881"/>
              <a:gd name="connsiteY3693" fmla="*/ 424061 h 509406"/>
              <a:gd name="connsiteX3694" fmla="*/ 23815 w 2377881"/>
              <a:gd name="connsiteY3694" fmla="*/ 422156 h 509406"/>
              <a:gd name="connsiteX3695" fmla="*/ 14385 w 2377881"/>
              <a:gd name="connsiteY3695" fmla="*/ 422347 h 509406"/>
              <a:gd name="connsiteX3696" fmla="*/ 12290 w 2377881"/>
              <a:gd name="connsiteY3696" fmla="*/ 419108 h 509406"/>
              <a:gd name="connsiteX3697" fmla="*/ 8194 w 2377881"/>
              <a:gd name="connsiteY3697" fmla="*/ 414441 h 509406"/>
              <a:gd name="connsiteX3698" fmla="*/ 13623 w 2377881"/>
              <a:gd name="connsiteY3698" fmla="*/ 417203 h 509406"/>
              <a:gd name="connsiteX3699" fmla="*/ 19243 w 2377881"/>
              <a:gd name="connsiteY3699" fmla="*/ 420061 h 509406"/>
              <a:gd name="connsiteX3700" fmla="*/ 34102 w 2377881"/>
              <a:gd name="connsiteY3700" fmla="*/ 415298 h 509406"/>
              <a:gd name="connsiteX3701" fmla="*/ 35340 w 2377881"/>
              <a:gd name="connsiteY3701" fmla="*/ 416536 h 509406"/>
              <a:gd name="connsiteX3702" fmla="*/ 39150 w 2377881"/>
              <a:gd name="connsiteY3702" fmla="*/ 416727 h 509406"/>
              <a:gd name="connsiteX3703" fmla="*/ 46008 w 2377881"/>
              <a:gd name="connsiteY3703" fmla="*/ 416727 h 509406"/>
              <a:gd name="connsiteX3704" fmla="*/ 48675 w 2377881"/>
              <a:gd name="connsiteY3704" fmla="*/ 416917 h 509406"/>
              <a:gd name="connsiteX3705" fmla="*/ 68106 w 2377881"/>
              <a:gd name="connsiteY3705" fmla="*/ 417965 h 509406"/>
              <a:gd name="connsiteX3706" fmla="*/ 70964 w 2377881"/>
              <a:gd name="connsiteY3706" fmla="*/ 419870 h 509406"/>
              <a:gd name="connsiteX3707" fmla="*/ 72964 w 2377881"/>
              <a:gd name="connsiteY3707" fmla="*/ 419965 h 509406"/>
              <a:gd name="connsiteX3708" fmla="*/ 76393 w 2377881"/>
              <a:gd name="connsiteY3708" fmla="*/ 417679 h 509406"/>
              <a:gd name="connsiteX3709" fmla="*/ 77917 w 2377881"/>
              <a:gd name="connsiteY3709" fmla="*/ 412155 h 509406"/>
              <a:gd name="connsiteX3710" fmla="*/ 85251 w 2377881"/>
              <a:gd name="connsiteY3710" fmla="*/ 408440 h 509406"/>
              <a:gd name="connsiteX3711" fmla="*/ 89061 w 2377881"/>
              <a:gd name="connsiteY3711" fmla="*/ 409583 h 509406"/>
              <a:gd name="connsiteX3712" fmla="*/ 85537 w 2377881"/>
              <a:gd name="connsiteY3712" fmla="*/ 405392 h 509406"/>
              <a:gd name="connsiteX3713" fmla="*/ 78583 w 2377881"/>
              <a:gd name="connsiteY3713" fmla="*/ 397296 h 509406"/>
              <a:gd name="connsiteX3714" fmla="*/ 83822 w 2377881"/>
              <a:gd name="connsiteY3714" fmla="*/ 398344 h 509406"/>
              <a:gd name="connsiteX3715" fmla="*/ 86108 w 2377881"/>
              <a:gd name="connsiteY3715" fmla="*/ 400344 h 509406"/>
              <a:gd name="connsiteX3716" fmla="*/ 87537 w 2377881"/>
              <a:gd name="connsiteY3716" fmla="*/ 399963 h 509406"/>
              <a:gd name="connsiteX3717" fmla="*/ 88680 w 2377881"/>
              <a:gd name="connsiteY3717" fmla="*/ 399677 h 509406"/>
              <a:gd name="connsiteX3718" fmla="*/ 92585 w 2377881"/>
              <a:gd name="connsiteY3718" fmla="*/ 401677 h 509406"/>
              <a:gd name="connsiteX3719" fmla="*/ 92681 w 2377881"/>
              <a:gd name="connsiteY3719" fmla="*/ 403201 h 509406"/>
              <a:gd name="connsiteX3720" fmla="*/ 104491 w 2377881"/>
              <a:gd name="connsiteY3720" fmla="*/ 411298 h 509406"/>
              <a:gd name="connsiteX3721" fmla="*/ 110778 w 2377881"/>
              <a:gd name="connsiteY3721" fmla="*/ 407678 h 509406"/>
              <a:gd name="connsiteX3722" fmla="*/ 114874 w 2377881"/>
              <a:gd name="connsiteY3722" fmla="*/ 405202 h 509406"/>
              <a:gd name="connsiteX3723" fmla="*/ 118493 w 2377881"/>
              <a:gd name="connsiteY3723" fmla="*/ 405297 h 509406"/>
              <a:gd name="connsiteX3724" fmla="*/ 116969 w 2377881"/>
              <a:gd name="connsiteY3724" fmla="*/ 400249 h 509406"/>
              <a:gd name="connsiteX3725" fmla="*/ 115445 w 2377881"/>
              <a:gd name="connsiteY3725" fmla="*/ 395962 h 509406"/>
              <a:gd name="connsiteX3726" fmla="*/ 115255 w 2377881"/>
              <a:gd name="connsiteY3726" fmla="*/ 393010 h 509406"/>
              <a:gd name="connsiteX3727" fmla="*/ 120874 w 2377881"/>
              <a:gd name="connsiteY3727" fmla="*/ 399868 h 509406"/>
              <a:gd name="connsiteX3728" fmla="*/ 121256 w 2377881"/>
              <a:gd name="connsiteY3728" fmla="*/ 403582 h 509406"/>
              <a:gd name="connsiteX3729" fmla="*/ 123827 w 2377881"/>
              <a:gd name="connsiteY3729" fmla="*/ 405106 h 509406"/>
              <a:gd name="connsiteX3730" fmla="*/ 126208 w 2377881"/>
              <a:gd name="connsiteY3730" fmla="*/ 403487 h 509406"/>
              <a:gd name="connsiteX3731" fmla="*/ 126494 w 2377881"/>
              <a:gd name="connsiteY3731" fmla="*/ 401487 h 509406"/>
              <a:gd name="connsiteX3732" fmla="*/ 130018 w 2377881"/>
              <a:gd name="connsiteY3732" fmla="*/ 396629 h 509406"/>
              <a:gd name="connsiteX3733" fmla="*/ 139925 w 2377881"/>
              <a:gd name="connsiteY3733" fmla="*/ 397867 h 509406"/>
              <a:gd name="connsiteX3734" fmla="*/ 149545 w 2377881"/>
              <a:gd name="connsiteY3734" fmla="*/ 403106 h 509406"/>
              <a:gd name="connsiteX3735" fmla="*/ 160594 w 2377881"/>
              <a:gd name="connsiteY3735" fmla="*/ 402249 h 509406"/>
              <a:gd name="connsiteX3736" fmla="*/ 162023 w 2377881"/>
              <a:gd name="connsiteY3736" fmla="*/ 403011 h 509406"/>
              <a:gd name="connsiteX3737" fmla="*/ 163832 w 2377881"/>
              <a:gd name="connsiteY3737" fmla="*/ 403963 h 509406"/>
              <a:gd name="connsiteX3738" fmla="*/ 167166 w 2377881"/>
              <a:gd name="connsiteY3738" fmla="*/ 407488 h 509406"/>
              <a:gd name="connsiteX3739" fmla="*/ 167452 w 2377881"/>
              <a:gd name="connsiteY3739" fmla="*/ 407297 h 509406"/>
              <a:gd name="connsiteX3740" fmla="*/ 179263 w 2377881"/>
              <a:gd name="connsiteY3740" fmla="*/ 405011 h 509406"/>
              <a:gd name="connsiteX3741" fmla="*/ 180215 w 2377881"/>
              <a:gd name="connsiteY3741" fmla="*/ 404916 h 509406"/>
              <a:gd name="connsiteX3742" fmla="*/ 182977 w 2377881"/>
              <a:gd name="connsiteY3742" fmla="*/ 403773 h 509406"/>
              <a:gd name="connsiteX3743" fmla="*/ 183930 w 2377881"/>
              <a:gd name="connsiteY3743" fmla="*/ 404725 h 509406"/>
              <a:gd name="connsiteX3744" fmla="*/ 187264 w 2377881"/>
              <a:gd name="connsiteY3744" fmla="*/ 404916 h 509406"/>
              <a:gd name="connsiteX3745" fmla="*/ 196598 w 2377881"/>
              <a:gd name="connsiteY3745" fmla="*/ 403487 h 509406"/>
              <a:gd name="connsiteX3746" fmla="*/ 197456 w 2377881"/>
              <a:gd name="connsiteY3746" fmla="*/ 399963 h 509406"/>
              <a:gd name="connsiteX3747" fmla="*/ 189074 w 2377881"/>
              <a:gd name="connsiteY3747" fmla="*/ 398153 h 509406"/>
              <a:gd name="connsiteX3748" fmla="*/ 184120 w 2377881"/>
              <a:gd name="connsiteY3748" fmla="*/ 394629 h 509406"/>
              <a:gd name="connsiteX3749" fmla="*/ 180977 w 2377881"/>
              <a:gd name="connsiteY3749" fmla="*/ 392724 h 509406"/>
              <a:gd name="connsiteX3750" fmla="*/ 187168 w 2377881"/>
              <a:gd name="connsiteY3750" fmla="*/ 387961 h 509406"/>
              <a:gd name="connsiteX3751" fmla="*/ 190788 w 2377881"/>
              <a:gd name="connsiteY3751" fmla="*/ 389390 h 509406"/>
              <a:gd name="connsiteX3752" fmla="*/ 193074 w 2377881"/>
              <a:gd name="connsiteY3752" fmla="*/ 390343 h 509406"/>
              <a:gd name="connsiteX3753" fmla="*/ 202504 w 2377881"/>
              <a:gd name="connsiteY3753" fmla="*/ 389771 h 509406"/>
              <a:gd name="connsiteX3754" fmla="*/ 203551 w 2377881"/>
              <a:gd name="connsiteY3754" fmla="*/ 393391 h 509406"/>
              <a:gd name="connsiteX3755" fmla="*/ 206600 w 2377881"/>
              <a:gd name="connsiteY3755" fmla="*/ 397010 h 509406"/>
              <a:gd name="connsiteX3756" fmla="*/ 209171 w 2377881"/>
              <a:gd name="connsiteY3756" fmla="*/ 397486 h 509406"/>
              <a:gd name="connsiteX3757" fmla="*/ 217172 w 2377881"/>
              <a:gd name="connsiteY3757" fmla="*/ 399391 h 509406"/>
              <a:gd name="connsiteX3758" fmla="*/ 218601 w 2377881"/>
              <a:gd name="connsiteY3758" fmla="*/ 398248 h 509406"/>
              <a:gd name="connsiteX3759" fmla="*/ 219649 w 2377881"/>
              <a:gd name="connsiteY3759" fmla="*/ 397486 h 509406"/>
              <a:gd name="connsiteX3760" fmla="*/ 218791 w 2377881"/>
              <a:gd name="connsiteY3760" fmla="*/ 395105 h 509406"/>
              <a:gd name="connsiteX3761" fmla="*/ 217553 w 2377881"/>
              <a:gd name="connsiteY3761" fmla="*/ 393581 h 509406"/>
              <a:gd name="connsiteX3762" fmla="*/ 222030 w 2377881"/>
              <a:gd name="connsiteY3762" fmla="*/ 386723 h 509406"/>
              <a:gd name="connsiteX3763" fmla="*/ 226411 w 2377881"/>
              <a:gd name="connsiteY3763" fmla="*/ 392438 h 509406"/>
              <a:gd name="connsiteX3764" fmla="*/ 239080 w 2377881"/>
              <a:gd name="connsiteY3764" fmla="*/ 393962 h 509406"/>
              <a:gd name="connsiteX3765" fmla="*/ 233460 w 2377881"/>
              <a:gd name="connsiteY3765" fmla="*/ 390628 h 509406"/>
              <a:gd name="connsiteX3766" fmla="*/ 231745 w 2377881"/>
              <a:gd name="connsiteY3766" fmla="*/ 388819 h 509406"/>
              <a:gd name="connsiteX3767" fmla="*/ 239556 w 2377881"/>
              <a:gd name="connsiteY3767" fmla="*/ 386247 h 509406"/>
              <a:gd name="connsiteX3768" fmla="*/ 244795 w 2377881"/>
              <a:gd name="connsiteY3768" fmla="*/ 385009 h 509406"/>
              <a:gd name="connsiteX3769" fmla="*/ 244604 w 2377881"/>
              <a:gd name="connsiteY3769" fmla="*/ 385199 h 509406"/>
              <a:gd name="connsiteX3770" fmla="*/ 237841 w 2377881"/>
              <a:gd name="connsiteY3770" fmla="*/ 391962 h 509406"/>
              <a:gd name="connsiteX3771" fmla="*/ 251843 w 2377881"/>
              <a:gd name="connsiteY3771" fmla="*/ 395772 h 509406"/>
              <a:gd name="connsiteX3772" fmla="*/ 253843 w 2377881"/>
              <a:gd name="connsiteY3772" fmla="*/ 390724 h 509406"/>
              <a:gd name="connsiteX3773" fmla="*/ 252986 w 2377881"/>
              <a:gd name="connsiteY3773" fmla="*/ 390724 h 509406"/>
              <a:gd name="connsiteX3774" fmla="*/ 251081 w 2377881"/>
              <a:gd name="connsiteY3774" fmla="*/ 390247 h 509406"/>
              <a:gd name="connsiteX3775" fmla="*/ 248319 w 2377881"/>
              <a:gd name="connsiteY3775" fmla="*/ 387771 h 509406"/>
              <a:gd name="connsiteX3776" fmla="*/ 253462 w 2377881"/>
              <a:gd name="connsiteY3776" fmla="*/ 387390 h 509406"/>
              <a:gd name="connsiteX3777" fmla="*/ 260797 w 2377881"/>
              <a:gd name="connsiteY3777" fmla="*/ 388247 h 509406"/>
              <a:gd name="connsiteX3778" fmla="*/ 261083 w 2377881"/>
              <a:gd name="connsiteY3778" fmla="*/ 387009 h 509406"/>
              <a:gd name="connsiteX3779" fmla="*/ 269083 w 2377881"/>
              <a:gd name="connsiteY3779" fmla="*/ 390343 h 509406"/>
              <a:gd name="connsiteX3780" fmla="*/ 267274 w 2377881"/>
              <a:gd name="connsiteY3780" fmla="*/ 390819 h 509406"/>
              <a:gd name="connsiteX3781" fmla="*/ 265369 w 2377881"/>
              <a:gd name="connsiteY3781" fmla="*/ 392819 h 509406"/>
              <a:gd name="connsiteX3782" fmla="*/ 267178 w 2377881"/>
              <a:gd name="connsiteY3782" fmla="*/ 394819 h 509406"/>
              <a:gd name="connsiteX3783" fmla="*/ 270131 w 2377881"/>
              <a:gd name="connsiteY3783" fmla="*/ 394057 h 509406"/>
              <a:gd name="connsiteX3784" fmla="*/ 280799 w 2377881"/>
              <a:gd name="connsiteY3784" fmla="*/ 389676 h 509406"/>
              <a:gd name="connsiteX3785" fmla="*/ 286466 w 2377881"/>
              <a:gd name="connsiteY3785" fmla="*/ 389148 h 509406"/>
              <a:gd name="connsiteX3786" fmla="*/ 286609 w 2377881"/>
              <a:gd name="connsiteY3786" fmla="*/ 389485 h 509406"/>
              <a:gd name="connsiteX3787" fmla="*/ 287070 w 2377881"/>
              <a:gd name="connsiteY3787" fmla="*/ 389091 h 509406"/>
              <a:gd name="connsiteX3788" fmla="*/ 292039 w 2377881"/>
              <a:gd name="connsiteY3788" fmla="*/ 388628 h 509406"/>
              <a:gd name="connsiteX3789" fmla="*/ 292039 w 2377881"/>
              <a:gd name="connsiteY3789" fmla="*/ 384818 h 509406"/>
              <a:gd name="connsiteX3790" fmla="*/ 291848 w 2377881"/>
              <a:gd name="connsiteY3790" fmla="*/ 385009 h 509406"/>
              <a:gd name="connsiteX3791" fmla="*/ 287070 w 2377881"/>
              <a:gd name="connsiteY3791" fmla="*/ 389091 h 509406"/>
              <a:gd name="connsiteX3792" fmla="*/ 286466 w 2377881"/>
              <a:gd name="connsiteY3792" fmla="*/ 389148 h 509406"/>
              <a:gd name="connsiteX3793" fmla="*/ 283181 w 2377881"/>
              <a:gd name="connsiteY3793" fmla="*/ 381389 h 509406"/>
              <a:gd name="connsiteX3794" fmla="*/ 285752 w 2377881"/>
              <a:gd name="connsiteY3794" fmla="*/ 381294 h 509406"/>
              <a:gd name="connsiteX3795" fmla="*/ 294134 w 2377881"/>
              <a:gd name="connsiteY3795" fmla="*/ 382437 h 509406"/>
              <a:gd name="connsiteX3796" fmla="*/ 297182 w 2377881"/>
              <a:gd name="connsiteY3796" fmla="*/ 383294 h 509406"/>
              <a:gd name="connsiteX3797" fmla="*/ 307279 w 2377881"/>
              <a:gd name="connsiteY3797" fmla="*/ 383485 h 509406"/>
              <a:gd name="connsiteX3798" fmla="*/ 316708 w 2377881"/>
              <a:gd name="connsiteY3798" fmla="*/ 381199 h 509406"/>
              <a:gd name="connsiteX3799" fmla="*/ 316899 w 2377881"/>
              <a:gd name="connsiteY3799" fmla="*/ 381199 h 509406"/>
              <a:gd name="connsiteX3800" fmla="*/ 323948 w 2377881"/>
              <a:gd name="connsiteY3800" fmla="*/ 381008 h 509406"/>
              <a:gd name="connsiteX3801" fmla="*/ 325567 w 2377881"/>
              <a:gd name="connsiteY3801" fmla="*/ 381484 h 509406"/>
              <a:gd name="connsiteX3802" fmla="*/ 329472 w 2377881"/>
              <a:gd name="connsiteY3802" fmla="*/ 381580 h 509406"/>
              <a:gd name="connsiteX3803" fmla="*/ 331663 w 2377881"/>
              <a:gd name="connsiteY3803" fmla="*/ 376627 h 509406"/>
              <a:gd name="connsiteX3804" fmla="*/ 332044 w 2377881"/>
              <a:gd name="connsiteY3804" fmla="*/ 376912 h 509406"/>
              <a:gd name="connsiteX3805" fmla="*/ 342902 w 2377881"/>
              <a:gd name="connsiteY3805" fmla="*/ 385866 h 509406"/>
              <a:gd name="connsiteX3806" fmla="*/ 351856 w 2377881"/>
              <a:gd name="connsiteY3806" fmla="*/ 388533 h 509406"/>
              <a:gd name="connsiteX3807" fmla="*/ 353189 w 2377881"/>
              <a:gd name="connsiteY3807" fmla="*/ 388342 h 509406"/>
              <a:gd name="connsiteX3808" fmla="*/ 353475 w 2377881"/>
              <a:gd name="connsiteY3808" fmla="*/ 384437 h 509406"/>
              <a:gd name="connsiteX3809" fmla="*/ 352618 w 2377881"/>
              <a:gd name="connsiteY3809" fmla="*/ 384532 h 509406"/>
              <a:gd name="connsiteX3810" fmla="*/ 347284 w 2377881"/>
              <a:gd name="connsiteY3810" fmla="*/ 385009 h 509406"/>
              <a:gd name="connsiteX3811" fmla="*/ 342616 w 2377881"/>
              <a:gd name="connsiteY3811" fmla="*/ 376531 h 509406"/>
              <a:gd name="connsiteX3812" fmla="*/ 347569 w 2377881"/>
              <a:gd name="connsiteY3812" fmla="*/ 373102 h 509406"/>
              <a:gd name="connsiteX3813" fmla="*/ 355570 w 2377881"/>
              <a:gd name="connsiteY3813" fmla="*/ 379198 h 509406"/>
              <a:gd name="connsiteX3814" fmla="*/ 359095 w 2377881"/>
              <a:gd name="connsiteY3814" fmla="*/ 379770 h 509406"/>
              <a:gd name="connsiteX3815" fmla="*/ 369763 w 2377881"/>
              <a:gd name="connsiteY3815" fmla="*/ 376150 h 509406"/>
              <a:gd name="connsiteX3816" fmla="*/ 370715 w 2377881"/>
              <a:gd name="connsiteY3816" fmla="*/ 375484 h 509406"/>
              <a:gd name="connsiteX3817" fmla="*/ 376049 w 2377881"/>
              <a:gd name="connsiteY3817" fmla="*/ 372817 h 509406"/>
              <a:gd name="connsiteX3818" fmla="*/ 376240 w 2377881"/>
              <a:gd name="connsiteY3818" fmla="*/ 377865 h 509406"/>
              <a:gd name="connsiteX3819" fmla="*/ 374335 w 2377881"/>
              <a:gd name="connsiteY3819" fmla="*/ 378151 h 509406"/>
              <a:gd name="connsiteX3820" fmla="*/ 373287 w 2377881"/>
              <a:gd name="connsiteY3820" fmla="*/ 378341 h 509406"/>
              <a:gd name="connsiteX3821" fmla="*/ 370620 w 2377881"/>
              <a:gd name="connsiteY3821" fmla="*/ 382151 h 509406"/>
              <a:gd name="connsiteX3822" fmla="*/ 373954 w 2377881"/>
              <a:gd name="connsiteY3822" fmla="*/ 388438 h 509406"/>
              <a:gd name="connsiteX3823" fmla="*/ 381098 w 2377881"/>
              <a:gd name="connsiteY3823" fmla="*/ 385294 h 509406"/>
              <a:gd name="connsiteX3824" fmla="*/ 382050 w 2377881"/>
              <a:gd name="connsiteY3824" fmla="*/ 377103 h 509406"/>
              <a:gd name="connsiteX3825" fmla="*/ 382717 w 2377881"/>
              <a:gd name="connsiteY3825" fmla="*/ 376341 h 509406"/>
              <a:gd name="connsiteX3826" fmla="*/ 385098 w 2377881"/>
              <a:gd name="connsiteY3826" fmla="*/ 376150 h 509406"/>
              <a:gd name="connsiteX3827" fmla="*/ 386432 w 2377881"/>
              <a:gd name="connsiteY3827" fmla="*/ 377389 h 509406"/>
              <a:gd name="connsiteX3828" fmla="*/ 384336 w 2377881"/>
              <a:gd name="connsiteY3828" fmla="*/ 382913 h 509406"/>
              <a:gd name="connsiteX3829" fmla="*/ 385669 w 2377881"/>
              <a:gd name="connsiteY3829" fmla="*/ 384437 h 509406"/>
              <a:gd name="connsiteX3830" fmla="*/ 388146 w 2377881"/>
              <a:gd name="connsiteY3830" fmla="*/ 385294 h 509406"/>
              <a:gd name="connsiteX3831" fmla="*/ 393385 w 2377881"/>
              <a:gd name="connsiteY3831" fmla="*/ 384723 h 509406"/>
              <a:gd name="connsiteX3832" fmla="*/ 392908 w 2377881"/>
              <a:gd name="connsiteY3832" fmla="*/ 384151 h 509406"/>
              <a:gd name="connsiteX3833" fmla="*/ 394051 w 2377881"/>
              <a:gd name="connsiteY3833" fmla="*/ 380341 h 509406"/>
              <a:gd name="connsiteX3834" fmla="*/ 397004 w 2377881"/>
              <a:gd name="connsiteY3834" fmla="*/ 382532 h 509406"/>
              <a:gd name="connsiteX3835" fmla="*/ 397576 w 2377881"/>
              <a:gd name="connsiteY3835" fmla="*/ 383675 h 509406"/>
              <a:gd name="connsiteX3836" fmla="*/ 404434 w 2377881"/>
              <a:gd name="connsiteY3836" fmla="*/ 383389 h 509406"/>
              <a:gd name="connsiteX3837" fmla="*/ 407006 w 2377881"/>
              <a:gd name="connsiteY3837" fmla="*/ 381484 h 509406"/>
              <a:gd name="connsiteX3838" fmla="*/ 407958 w 2377881"/>
              <a:gd name="connsiteY3838" fmla="*/ 380722 h 509406"/>
              <a:gd name="connsiteX3839" fmla="*/ 404815 w 2377881"/>
              <a:gd name="connsiteY3839" fmla="*/ 376912 h 509406"/>
              <a:gd name="connsiteX3840" fmla="*/ 399766 w 2377881"/>
              <a:gd name="connsiteY3840" fmla="*/ 374245 h 509406"/>
              <a:gd name="connsiteX3841" fmla="*/ 402338 w 2377881"/>
              <a:gd name="connsiteY3841" fmla="*/ 368435 h 509406"/>
              <a:gd name="connsiteX3842" fmla="*/ 402719 w 2377881"/>
              <a:gd name="connsiteY3842" fmla="*/ 369197 h 509406"/>
              <a:gd name="connsiteX3843" fmla="*/ 405291 w 2377881"/>
              <a:gd name="connsiteY3843" fmla="*/ 373864 h 509406"/>
              <a:gd name="connsiteX3844" fmla="*/ 413864 w 2377881"/>
              <a:gd name="connsiteY3844" fmla="*/ 372150 h 509406"/>
              <a:gd name="connsiteX3845" fmla="*/ 413578 w 2377881"/>
              <a:gd name="connsiteY3845" fmla="*/ 371578 h 509406"/>
              <a:gd name="connsiteX3846" fmla="*/ 415864 w 2377881"/>
              <a:gd name="connsiteY3846" fmla="*/ 369864 h 509406"/>
              <a:gd name="connsiteX3847" fmla="*/ 420055 w 2377881"/>
              <a:gd name="connsiteY3847" fmla="*/ 371197 h 509406"/>
              <a:gd name="connsiteX3848" fmla="*/ 423008 w 2377881"/>
              <a:gd name="connsiteY3848" fmla="*/ 377770 h 509406"/>
              <a:gd name="connsiteX3849" fmla="*/ 420626 w 2377881"/>
              <a:gd name="connsiteY3849" fmla="*/ 379008 h 509406"/>
              <a:gd name="connsiteX3850" fmla="*/ 420341 w 2377881"/>
              <a:gd name="connsiteY3850" fmla="*/ 380913 h 509406"/>
              <a:gd name="connsiteX3851" fmla="*/ 421865 w 2377881"/>
              <a:gd name="connsiteY3851" fmla="*/ 382246 h 509406"/>
              <a:gd name="connsiteX3852" fmla="*/ 428437 w 2377881"/>
              <a:gd name="connsiteY3852" fmla="*/ 380151 h 509406"/>
              <a:gd name="connsiteX3853" fmla="*/ 430532 w 2377881"/>
              <a:gd name="connsiteY3853" fmla="*/ 377103 h 509406"/>
              <a:gd name="connsiteX3854" fmla="*/ 431770 w 2377881"/>
              <a:gd name="connsiteY3854" fmla="*/ 374722 h 509406"/>
              <a:gd name="connsiteX3855" fmla="*/ 437200 w 2377881"/>
              <a:gd name="connsiteY3855" fmla="*/ 369769 h 509406"/>
              <a:gd name="connsiteX3856" fmla="*/ 443296 w 2377881"/>
              <a:gd name="connsiteY3856" fmla="*/ 370531 h 509406"/>
              <a:gd name="connsiteX3857" fmla="*/ 440724 w 2377881"/>
              <a:gd name="connsiteY3857" fmla="*/ 371674 h 509406"/>
              <a:gd name="connsiteX3858" fmla="*/ 437962 w 2377881"/>
              <a:gd name="connsiteY3858" fmla="*/ 377960 h 509406"/>
              <a:gd name="connsiteX3859" fmla="*/ 439581 w 2377881"/>
              <a:gd name="connsiteY3859" fmla="*/ 380151 h 509406"/>
              <a:gd name="connsiteX3860" fmla="*/ 440152 w 2377881"/>
              <a:gd name="connsiteY3860" fmla="*/ 381008 h 509406"/>
              <a:gd name="connsiteX3861" fmla="*/ 444058 w 2377881"/>
              <a:gd name="connsiteY3861" fmla="*/ 380722 h 509406"/>
              <a:gd name="connsiteX3862" fmla="*/ 445010 w 2377881"/>
              <a:gd name="connsiteY3862" fmla="*/ 380056 h 509406"/>
              <a:gd name="connsiteX3863" fmla="*/ 445772 w 2377881"/>
              <a:gd name="connsiteY3863" fmla="*/ 379484 h 509406"/>
              <a:gd name="connsiteX3864" fmla="*/ 449582 w 2377881"/>
              <a:gd name="connsiteY3864" fmla="*/ 382246 h 509406"/>
              <a:gd name="connsiteX3865" fmla="*/ 450630 w 2377881"/>
              <a:gd name="connsiteY3865" fmla="*/ 382246 h 509406"/>
              <a:gd name="connsiteX3866" fmla="*/ 457107 w 2377881"/>
              <a:gd name="connsiteY3866" fmla="*/ 380246 h 509406"/>
              <a:gd name="connsiteX3867" fmla="*/ 458345 w 2377881"/>
              <a:gd name="connsiteY3867" fmla="*/ 379389 h 509406"/>
              <a:gd name="connsiteX3868" fmla="*/ 459583 w 2377881"/>
              <a:gd name="connsiteY3868" fmla="*/ 373293 h 509406"/>
              <a:gd name="connsiteX3869" fmla="*/ 467680 w 2377881"/>
              <a:gd name="connsiteY3869" fmla="*/ 366530 h 509406"/>
              <a:gd name="connsiteX3870" fmla="*/ 465108 w 2377881"/>
              <a:gd name="connsiteY3870" fmla="*/ 373579 h 509406"/>
              <a:gd name="connsiteX3871" fmla="*/ 476538 w 2377881"/>
              <a:gd name="connsiteY3871" fmla="*/ 379198 h 509406"/>
              <a:gd name="connsiteX3872" fmla="*/ 480919 w 2377881"/>
              <a:gd name="connsiteY3872" fmla="*/ 382246 h 509406"/>
              <a:gd name="connsiteX3873" fmla="*/ 483206 w 2377881"/>
              <a:gd name="connsiteY3873" fmla="*/ 383770 h 509406"/>
              <a:gd name="connsiteX3874" fmla="*/ 482825 w 2377881"/>
              <a:gd name="connsiteY3874" fmla="*/ 373388 h 509406"/>
              <a:gd name="connsiteX3875" fmla="*/ 487682 w 2377881"/>
              <a:gd name="connsiteY3875" fmla="*/ 374245 h 509406"/>
              <a:gd name="connsiteX3876" fmla="*/ 487396 w 2377881"/>
              <a:gd name="connsiteY3876" fmla="*/ 377293 h 509406"/>
              <a:gd name="connsiteX3877" fmla="*/ 490540 w 2377881"/>
              <a:gd name="connsiteY3877" fmla="*/ 378151 h 509406"/>
              <a:gd name="connsiteX3878" fmla="*/ 491778 w 2377881"/>
              <a:gd name="connsiteY3878" fmla="*/ 377008 h 509406"/>
              <a:gd name="connsiteX3879" fmla="*/ 497017 w 2377881"/>
              <a:gd name="connsiteY3879" fmla="*/ 375579 h 509406"/>
              <a:gd name="connsiteX3880" fmla="*/ 498826 w 2377881"/>
              <a:gd name="connsiteY3880" fmla="*/ 376055 h 509406"/>
              <a:gd name="connsiteX3881" fmla="*/ 504446 w 2377881"/>
              <a:gd name="connsiteY3881" fmla="*/ 377674 h 509406"/>
              <a:gd name="connsiteX3882" fmla="*/ 530259 w 2377881"/>
              <a:gd name="connsiteY3882" fmla="*/ 372626 h 509406"/>
              <a:gd name="connsiteX3883" fmla="*/ 530926 w 2377881"/>
              <a:gd name="connsiteY3883" fmla="*/ 373388 h 509406"/>
              <a:gd name="connsiteX3884" fmla="*/ 532450 w 2377881"/>
              <a:gd name="connsiteY3884" fmla="*/ 375103 h 509406"/>
              <a:gd name="connsiteX3885" fmla="*/ 538641 w 2377881"/>
              <a:gd name="connsiteY3885" fmla="*/ 376246 h 509406"/>
              <a:gd name="connsiteX3886" fmla="*/ 538832 w 2377881"/>
              <a:gd name="connsiteY3886" fmla="*/ 376055 h 509406"/>
              <a:gd name="connsiteX3887" fmla="*/ 546261 w 2377881"/>
              <a:gd name="connsiteY3887" fmla="*/ 374817 h 509406"/>
              <a:gd name="connsiteX3888" fmla="*/ 547785 w 2377881"/>
              <a:gd name="connsiteY3888" fmla="*/ 373388 h 509406"/>
              <a:gd name="connsiteX3889" fmla="*/ 551690 w 2377881"/>
              <a:gd name="connsiteY3889" fmla="*/ 366340 h 509406"/>
              <a:gd name="connsiteX3890" fmla="*/ 553405 w 2377881"/>
              <a:gd name="connsiteY3890" fmla="*/ 365863 h 509406"/>
              <a:gd name="connsiteX3891" fmla="*/ 554357 w 2377881"/>
              <a:gd name="connsiteY3891" fmla="*/ 365578 h 509406"/>
              <a:gd name="connsiteX3892" fmla="*/ 559406 w 2377881"/>
              <a:gd name="connsiteY3892" fmla="*/ 369769 h 509406"/>
              <a:gd name="connsiteX3893" fmla="*/ 565787 w 2377881"/>
              <a:gd name="connsiteY3893" fmla="*/ 375007 h 509406"/>
              <a:gd name="connsiteX3894" fmla="*/ 576932 w 2377881"/>
              <a:gd name="connsiteY3894" fmla="*/ 372245 h 509406"/>
              <a:gd name="connsiteX3895" fmla="*/ 583313 w 2377881"/>
              <a:gd name="connsiteY3895" fmla="*/ 375865 h 509406"/>
              <a:gd name="connsiteX3896" fmla="*/ 591124 w 2377881"/>
              <a:gd name="connsiteY3896" fmla="*/ 371864 h 509406"/>
              <a:gd name="connsiteX3897" fmla="*/ 592457 w 2377881"/>
              <a:gd name="connsiteY3897" fmla="*/ 369388 h 509406"/>
              <a:gd name="connsiteX3898" fmla="*/ 591219 w 2377881"/>
              <a:gd name="connsiteY3898" fmla="*/ 367864 h 509406"/>
              <a:gd name="connsiteX3899" fmla="*/ 584456 w 2377881"/>
              <a:gd name="connsiteY3899" fmla="*/ 368911 h 509406"/>
              <a:gd name="connsiteX3900" fmla="*/ 580456 w 2377881"/>
              <a:gd name="connsiteY3900" fmla="*/ 360720 h 509406"/>
              <a:gd name="connsiteX3901" fmla="*/ 582837 w 2377881"/>
              <a:gd name="connsiteY3901" fmla="*/ 359386 h 509406"/>
              <a:gd name="connsiteX3902" fmla="*/ 583885 w 2377881"/>
              <a:gd name="connsiteY3902" fmla="*/ 359005 h 509406"/>
              <a:gd name="connsiteX3903" fmla="*/ 584837 w 2377881"/>
              <a:gd name="connsiteY3903" fmla="*/ 358624 h 509406"/>
              <a:gd name="connsiteX3904" fmla="*/ 587409 w 2377881"/>
              <a:gd name="connsiteY3904" fmla="*/ 358624 h 509406"/>
              <a:gd name="connsiteX3905" fmla="*/ 590076 w 2377881"/>
              <a:gd name="connsiteY3905" fmla="*/ 364149 h 509406"/>
              <a:gd name="connsiteX3906" fmla="*/ 606935 w 2377881"/>
              <a:gd name="connsiteY3906" fmla="*/ 362815 h 509406"/>
              <a:gd name="connsiteX3907" fmla="*/ 621223 w 2377881"/>
              <a:gd name="connsiteY3907" fmla="*/ 363482 h 509406"/>
              <a:gd name="connsiteX3908" fmla="*/ 612079 w 2377881"/>
              <a:gd name="connsiteY3908" fmla="*/ 365959 h 509406"/>
              <a:gd name="connsiteX3909" fmla="*/ 610555 w 2377881"/>
              <a:gd name="connsiteY3909" fmla="*/ 367102 h 509406"/>
              <a:gd name="connsiteX3910" fmla="*/ 607221 w 2377881"/>
              <a:gd name="connsiteY3910" fmla="*/ 369483 h 509406"/>
              <a:gd name="connsiteX3911" fmla="*/ 603697 w 2377881"/>
              <a:gd name="connsiteY3911" fmla="*/ 371197 h 509406"/>
              <a:gd name="connsiteX3912" fmla="*/ 605411 w 2377881"/>
              <a:gd name="connsiteY3912" fmla="*/ 372721 h 509406"/>
              <a:gd name="connsiteX3913" fmla="*/ 612174 w 2377881"/>
              <a:gd name="connsiteY3913" fmla="*/ 375484 h 509406"/>
              <a:gd name="connsiteX3914" fmla="*/ 625700 w 2377881"/>
              <a:gd name="connsiteY3914" fmla="*/ 373960 h 509406"/>
              <a:gd name="connsiteX3915" fmla="*/ 628652 w 2377881"/>
              <a:gd name="connsiteY3915" fmla="*/ 371674 h 509406"/>
              <a:gd name="connsiteX3916" fmla="*/ 633605 w 2377881"/>
              <a:gd name="connsiteY3916" fmla="*/ 368245 h 509406"/>
              <a:gd name="connsiteX3917" fmla="*/ 634558 w 2377881"/>
              <a:gd name="connsiteY3917" fmla="*/ 366149 h 509406"/>
              <a:gd name="connsiteX3918" fmla="*/ 641987 w 2377881"/>
              <a:gd name="connsiteY3918" fmla="*/ 361387 h 509406"/>
              <a:gd name="connsiteX3919" fmla="*/ 645416 w 2377881"/>
              <a:gd name="connsiteY3919" fmla="*/ 361482 h 509406"/>
              <a:gd name="connsiteX3920" fmla="*/ 645702 w 2377881"/>
              <a:gd name="connsiteY3920" fmla="*/ 361482 h 509406"/>
              <a:gd name="connsiteX3921" fmla="*/ 643225 w 2377881"/>
              <a:gd name="connsiteY3921" fmla="*/ 363673 h 509406"/>
              <a:gd name="connsiteX3922" fmla="*/ 636749 w 2377881"/>
              <a:gd name="connsiteY3922" fmla="*/ 365673 h 509406"/>
              <a:gd name="connsiteX3923" fmla="*/ 645511 w 2377881"/>
              <a:gd name="connsiteY3923" fmla="*/ 371864 h 509406"/>
              <a:gd name="connsiteX3924" fmla="*/ 667705 w 2377881"/>
              <a:gd name="connsiteY3924" fmla="*/ 374722 h 509406"/>
              <a:gd name="connsiteX3925" fmla="*/ 669705 w 2377881"/>
              <a:gd name="connsiteY3925" fmla="*/ 370245 h 509406"/>
              <a:gd name="connsiteX3926" fmla="*/ 664561 w 2377881"/>
              <a:gd name="connsiteY3926" fmla="*/ 365482 h 509406"/>
              <a:gd name="connsiteX3927" fmla="*/ 660656 w 2377881"/>
              <a:gd name="connsiteY3927" fmla="*/ 363101 h 509406"/>
              <a:gd name="connsiteX3928" fmla="*/ 659990 w 2377881"/>
              <a:gd name="connsiteY3928" fmla="*/ 362434 h 509406"/>
              <a:gd name="connsiteX3929" fmla="*/ 662657 w 2377881"/>
              <a:gd name="connsiteY3929" fmla="*/ 359577 h 509406"/>
              <a:gd name="connsiteX3930" fmla="*/ 664085 w 2377881"/>
              <a:gd name="connsiteY3930" fmla="*/ 359672 h 509406"/>
              <a:gd name="connsiteX3931" fmla="*/ 665228 w 2377881"/>
              <a:gd name="connsiteY3931" fmla="*/ 359767 h 509406"/>
              <a:gd name="connsiteX3932" fmla="*/ 669610 w 2377881"/>
              <a:gd name="connsiteY3932" fmla="*/ 358815 h 509406"/>
              <a:gd name="connsiteX3933" fmla="*/ 673229 w 2377881"/>
              <a:gd name="connsiteY3933" fmla="*/ 359577 h 509406"/>
              <a:gd name="connsiteX3934" fmla="*/ 672086 w 2377881"/>
              <a:gd name="connsiteY3934" fmla="*/ 366435 h 509406"/>
              <a:gd name="connsiteX3935" fmla="*/ 673515 w 2377881"/>
              <a:gd name="connsiteY3935" fmla="*/ 367197 h 509406"/>
              <a:gd name="connsiteX3936" fmla="*/ 675134 w 2377881"/>
              <a:gd name="connsiteY3936" fmla="*/ 368149 h 509406"/>
              <a:gd name="connsiteX3937" fmla="*/ 679992 w 2377881"/>
              <a:gd name="connsiteY3937" fmla="*/ 365768 h 509406"/>
              <a:gd name="connsiteX3938" fmla="*/ 679516 w 2377881"/>
              <a:gd name="connsiteY3938" fmla="*/ 363958 h 509406"/>
              <a:gd name="connsiteX3939" fmla="*/ 679420 w 2377881"/>
              <a:gd name="connsiteY3939" fmla="*/ 360910 h 509406"/>
              <a:gd name="connsiteX3940" fmla="*/ 680278 w 2377881"/>
              <a:gd name="connsiteY3940" fmla="*/ 360434 h 509406"/>
              <a:gd name="connsiteX3941" fmla="*/ 682659 w 2377881"/>
              <a:gd name="connsiteY3941" fmla="*/ 361196 h 509406"/>
              <a:gd name="connsiteX3942" fmla="*/ 690374 w 2377881"/>
              <a:gd name="connsiteY3942" fmla="*/ 364625 h 509406"/>
              <a:gd name="connsiteX3943" fmla="*/ 693517 w 2377881"/>
              <a:gd name="connsiteY3943" fmla="*/ 364054 h 509406"/>
              <a:gd name="connsiteX3944" fmla="*/ 695518 w 2377881"/>
              <a:gd name="connsiteY3944" fmla="*/ 363673 h 509406"/>
              <a:gd name="connsiteX3945" fmla="*/ 703138 w 2377881"/>
              <a:gd name="connsiteY3945" fmla="*/ 362815 h 509406"/>
              <a:gd name="connsiteX3946" fmla="*/ 711139 w 2377881"/>
              <a:gd name="connsiteY3946" fmla="*/ 364911 h 509406"/>
              <a:gd name="connsiteX3947" fmla="*/ 717140 w 2377881"/>
              <a:gd name="connsiteY3947" fmla="*/ 371388 h 509406"/>
              <a:gd name="connsiteX3948" fmla="*/ 722474 w 2377881"/>
              <a:gd name="connsiteY3948" fmla="*/ 368340 h 509406"/>
              <a:gd name="connsiteX3949" fmla="*/ 718949 w 2377881"/>
              <a:gd name="connsiteY3949" fmla="*/ 361577 h 509406"/>
              <a:gd name="connsiteX3950" fmla="*/ 720378 w 2377881"/>
              <a:gd name="connsiteY3950" fmla="*/ 354624 h 509406"/>
              <a:gd name="connsiteX3951" fmla="*/ 726474 w 2377881"/>
              <a:gd name="connsiteY3951" fmla="*/ 357577 h 509406"/>
              <a:gd name="connsiteX3952" fmla="*/ 726855 w 2377881"/>
              <a:gd name="connsiteY3952" fmla="*/ 357005 h 509406"/>
              <a:gd name="connsiteX3953" fmla="*/ 727236 w 2377881"/>
              <a:gd name="connsiteY3953" fmla="*/ 356338 h 509406"/>
              <a:gd name="connsiteX3954" fmla="*/ 728093 w 2377881"/>
              <a:gd name="connsiteY3954" fmla="*/ 357196 h 509406"/>
              <a:gd name="connsiteX3955" fmla="*/ 727712 w 2377881"/>
              <a:gd name="connsiteY3955" fmla="*/ 362720 h 509406"/>
              <a:gd name="connsiteX3956" fmla="*/ 730475 w 2377881"/>
              <a:gd name="connsiteY3956" fmla="*/ 365006 h 509406"/>
              <a:gd name="connsiteX3957" fmla="*/ 731427 w 2377881"/>
              <a:gd name="connsiteY3957" fmla="*/ 364530 h 509406"/>
              <a:gd name="connsiteX3958" fmla="*/ 734189 w 2377881"/>
              <a:gd name="connsiteY3958" fmla="*/ 362339 h 509406"/>
              <a:gd name="connsiteX3959" fmla="*/ 739809 w 2377881"/>
              <a:gd name="connsiteY3959" fmla="*/ 363768 h 509406"/>
              <a:gd name="connsiteX3960" fmla="*/ 742190 w 2377881"/>
              <a:gd name="connsiteY3960" fmla="*/ 364149 h 509406"/>
              <a:gd name="connsiteX3961" fmla="*/ 745905 w 2377881"/>
              <a:gd name="connsiteY3961" fmla="*/ 363958 h 509406"/>
              <a:gd name="connsiteX3962" fmla="*/ 749525 w 2377881"/>
              <a:gd name="connsiteY3962" fmla="*/ 362053 h 509406"/>
              <a:gd name="connsiteX3963" fmla="*/ 751144 w 2377881"/>
              <a:gd name="connsiteY3963" fmla="*/ 366625 h 509406"/>
              <a:gd name="connsiteX3964" fmla="*/ 757240 w 2377881"/>
              <a:gd name="connsiteY3964" fmla="*/ 364530 h 509406"/>
              <a:gd name="connsiteX3965" fmla="*/ 757716 w 2377881"/>
              <a:gd name="connsiteY3965" fmla="*/ 365006 h 509406"/>
              <a:gd name="connsiteX3966" fmla="*/ 767146 w 2377881"/>
              <a:gd name="connsiteY3966" fmla="*/ 368721 h 509406"/>
              <a:gd name="connsiteX3967" fmla="*/ 763431 w 2377881"/>
              <a:gd name="connsiteY3967" fmla="*/ 364339 h 509406"/>
              <a:gd name="connsiteX3968" fmla="*/ 762098 w 2377881"/>
              <a:gd name="connsiteY3968" fmla="*/ 362911 h 509406"/>
              <a:gd name="connsiteX3969" fmla="*/ 761621 w 2377881"/>
              <a:gd name="connsiteY3969" fmla="*/ 354529 h 509406"/>
              <a:gd name="connsiteX3970" fmla="*/ 763526 w 2377881"/>
              <a:gd name="connsiteY3970" fmla="*/ 353005 h 509406"/>
              <a:gd name="connsiteX3971" fmla="*/ 766860 w 2377881"/>
              <a:gd name="connsiteY3971" fmla="*/ 352814 h 509406"/>
              <a:gd name="connsiteX3972" fmla="*/ 767812 w 2377881"/>
              <a:gd name="connsiteY3972" fmla="*/ 355481 h 509406"/>
              <a:gd name="connsiteX3973" fmla="*/ 767336 w 2377881"/>
              <a:gd name="connsiteY3973" fmla="*/ 357577 h 509406"/>
              <a:gd name="connsiteX3974" fmla="*/ 769146 w 2377881"/>
              <a:gd name="connsiteY3974" fmla="*/ 361672 h 509406"/>
              <a:gd name="connsiteX3975" fmla="*/ 770670 w 2377881"/>
              <a:gd name="connsiteY3975" fmla="*/ 362625 h 509406"/>
              <a:gd name="connsiteX3976" fmla="*/ 776099 w 2377881"/>
              <a:gd name="connsiteY3976" fmla="*/ 362244 h 509406"/>
              <a:gd name="connsiteX3977" fmla="*/ 778004 w 2377881"/>
              <a:gd name="connsiteY3977" fmla="*/ 361482 h 509406"/>
              <a:gd name="connsiteX3978" fmla="*/ 785815 w 2377881"/>
              <a:gd name="connsiteY3978" fmla="*/ 365292 h 509406"/>
              <a:gd name="connsiteX3979" fmla="*/ 783529 w 2377881"/>
              <a:gd name="connsiteY3979" fmla="*/ 373579 h 509406"/>
              <a:gd name="connsiteX3980" fmla="*/ 780671 w 2377881"/>
              <a:gd name="connsiteY3980" fmla="*/ 370626 h 509406"/>
              <a:gd name="connsiteX3981" fmla="*/ 770003 w 2377881"/>
              <a:gd name="connsiteY3981" fmla="*/ 371007 h 509406"/>
              <a:gd name="connsiteX3982" fmla="*/ 765717 w 2377881"/>
              <a:gd name="connsiteY3982" fmla="*/ 372531 h 509406"/>
              <a:gd name="connsiteX3983" fmla="*/ 762574 w 2377881"/>
              <a:gd name="connsiteY3983" fmla="*/ 374341 h 509406"/>
              <a:gd name="connsiteX3984" fmla="*/ 771337 w 2377881"/>
              <a:gd name="connsiteY3984" fmla="*/ 377103 h 509406"/>
              <a:gd name="connsiteX3985" fmla="*/ 775337 w 2377881"/>
              <a:gd name="connsiteY3985" fmla="*/ 375865 h 509406"/>
              <a:gd name="connsiteX3986" fmla="*/ 786767 w 2377881"/>
              <a:gd name="connsiteY3986" fmla="*/ 379579 h 509406"/>
              <a:gd name="connsiteX3987" fmla="*/ 788196 w 2377881"/>
              <a:gd name="connsiteY3987" fmla="*/ 379389 h 509406"/>
              <a:gd name="connsiteX3988" fmla="*/ 800388 w 2377881"/>
              <a:gd name="connsiteY3988" fmla="*/ 373674 h 509406"/>
              <a:gd name="connsiteX3989" fmla="*/ 806293 w 2377881"/>
              <a:gd name="connsiteY3989" fmla="*/ 373769 h 509406"/>
              <a:gd name="connsiteX3990" fmla="*/ 812390 w 2377881"/>
              <a:gd name="connsiteY3990" fmla="*/ 373960 h 509406"/>
              <a:gd name="connsiteX3991" fmla="*/ 814580 w 2377881"/>
              <a:gd name="connsiteY3991" fmla="*/ 370626 h 509406"/>
              <a:gd name="connsiteX3992" fmla="*/ 813533 w 2377881"/>
              <a:gd name="connsiteY3992" fmla="*/ 370054 h 509406"/>
              <a:gd name="connsiteX3993" fmla="*/ 811246 w 2377881"/>
              <a:gd name="connsiteY3993" fmla="*/ 369578 h 509406"/>
              <a:gd name="connsiteX3994" fmla="*/ 801912 w 2377881"/>
              <a:gd name="connsiteY3994" fmla="*/ 370816 h 509406"/>
              <a:gd name="connsiteX3995" fmla="*/ 794673 w 2377881"/>
              <a:gd name="connsiteY3995" fmla="*/ 363958 h 509406"/>
              <a:gd name="connsiteX3996" fmla="*/ 796102 w 2377881"/>
              <a:gd name="connsiteY3996" fmla="*/ 359482 h 509406"/>
              <a:gd name="connsiteX3997" fmla="*/ 808389 w 2377881"/>
              <a:gd name="connsiteY3997" fmla="*/ 363768 h 509406"/>
              <a:gd name="connsiteX3998" fmla="*/ 816104 w 2377881"/>
              <a:gd name="connsiteY3998" fmla="*/ 359005 h 509406"/>
              <a:gd name="connsiteX3999" fmla="*/ 818200 w 2377881"/>
              <a:gd name="connsiteY3999" fmla="*/ 359291 h 509406"/>
              <a:gd name="connsiteX4000" fmla="*/ 825248 w 2377881"/>
              <a:gd name="connsiteY4000" fmla="*/ 360434 h 509406"/>
              <a:gd name="connsiteX4001" fmla="*/ 833440 w 2377881"/>
              <a:gd name="connsiteY4001" fmla="*/ 354338 h 509406"/>
              <a:gd name="connsiteX4002" fmla="*/ 836011 w 2377881"/>
              <a:gd name="connsiteY4002" fmla="*/ 348433 h 509406"/>
              <a:gd name="connsiteX4003" fmla="*/ 838393 w 2377881"/>
              <a:gd name="connsiteY4003" fmla="*/ 344908 h 509406"/>
              <a:gd name="connsiteX4004" fmla="*/ 839155 w 2377881"/>
              <a:gd name="connsiteY4004" fmla="*/ 343765 h 509406"/>
              <a:gd name="connsiteX4005" fmla="*/ 825534 w 2377881"/>
              <a:gd name="connsiteY4005" fmla="*/ 346813 h 509406"/>
              <a:gd name="connsiteX4006" fmla="*/ 820771 w 2377881"/>
              <a:gd name="connsiteY4006" fmla="*/ 338241 h 509406"/>
              <a:gd name="connsiteX4007" fmla="*/ 817533 w 2377881"/>
              <a:gd name="connsiteY4007" fmla="*/ 338908 h 509406"/>
              <a:gd name="connsiteX4008" fmla="*/ 815818 w 2377881"/>
              <a:gd name="connsiteY4008" fmla="*/ 340527 h 509406"/>
              <a:gd name="connsiteX4009" fmla="*/ 812199 w 2377881"/>
              <a:gd name="connsiteY4009" fmla="*/ 342337 h 509406"/>
              <a:gd name="connsiteX4010" fmla="*/ 811913 w 2377881"/>
              <a:gd name="connsiteY4010" fmla="*/ 341384 h 509406"/>
              <a:gd name="connsiteX4011" fmla="*/ 810484 w 2377881"/>
              <a:gd name="connsiteY4011" fmla="*/ 337098 h 509406"/>
              <a:gd name="connsiteX4012" fmla="*/ 805055 w 2377881"/>
              <a:gd name="connsiteY4012" fmla="*/ 336526 h 509406"/>
              <a:gd name="connsiteX4013" fmla="*/ 791053 w 2377881"/>
              <a:gd name="connsiteY4013" fmla="*/ 342622 h 509406"/>
              <a:gd name="connsiteX4014" fmla="*/ 784767 w 2377881"/>
              <a:gd name="connsiteY4014" fmla="*/ 342241 h 509406"/>
              <a:gd name="connsiteX4015" fmla="*/ 778671 w 2377881"/>
              <a:gd name="connsiteY4015" fmla="*/ 341860 h 509406"/>
              <a:gd name="connsiteX4016" fmla="*/ 757335 w 2377881"/>
              <a:gd name="connsiteY4016" fmla="*/ 341479 h 509406"/>
              <a:gd name="connsiteX4017" fmla="*/ 755716 w 2377881"/>
              <a:gd name="connsiteY4017" fmla="*/ 343575 h 509406"/>
              <a:gd name="connsiteX4018" fmla="*/ 744191 w 2377881"/>
              <a:gd name="connsiteY4018" fmla="*/ 348909 h 509406"/>
              <a:gd name="connsiteX4019" fmla="*/ 739714 w 2377881"/>
              <a:gd name="connsiteY4019" fmla="*/ 350623 h 509406"/>
              <a:gd name="connsiteX4020" fmla="*/ 745905 w 2377881"/>
              <a:gd name="connsiteY4020" fmla="*/ 345575 h 509406"/>
              <a:gd name="connsiteX4021" fmla="*/ 749429 w 2377881"/>
              <a:gd name="connsiteY4021" fmla="*/ 344146 h 509406"/>
              <a:gd name="connsiteX4022" fmla="*/ 752477 w 2377881"/>
              <a:gd name="connsiteY4022" fmla="*/ 342908 h 509406"/>
              <a:gd name="connsiteX4023" fmla="*/ 753430 w 2377881"/>
              <a:gd name="connsiteY4023" fmla="*/ 337479 h 509406"/>
              <a:gd name="connsiteX4024" fmla="*/ 751620 w 2377881"/>
              <a:gd name="connsiteY4024" fmla="*/ 338050 h 509406"/>
              <a:gd name="connsiteX4025" fmla="*/ 746762 w 2377881"/>
              <a:gd name="connsiteY4025" fmla="*/ 339479 h 509406"/>
              <a:gd name="connsiteX4026" fmla="*/ 732856 w 2377881"/>
              <a:gd name="connsiteY4026" fmla="*/ 343861 h 509406"/>
              <a:gd name="connsiteX4027" fmla="*/ 716759 w 2377881"/>
              <a:gd name="connsiteY4027" fmla="*/ 339574 h 509406"/>
              <a:gd name="connsiteX4028" fmla="*/ 716663 w 2377881"/>
              <a:gd name="connsiteY4028" fmla="*/ 342241 h 509406"/>
              <a:gd name="connsiteX4029" fmla="*/ 716568 w 2377881"/>
              <a:gd name="connsiteY4029" fmla="*/ 343480 h 509406"/>
              <a:gd name="connsiteX4030" fmla="*/ 711329 w 2377881"/>
              <a:gd name="connsiteY4030" fmla="*/ 345099 h 509406"/>
              <a:gd name="connsiteX4031" fmla="*/ 703900 w 2377881"/>
              <a:gd name="connsiteY4031" fmla="*/ 353290 h 509406"/>
              <a:gd name="connsiteX4032" fmla="*/ 703804 w 2377881"/>
              <a:gd name="connsiteY4032" fmla="*/ 355386 h 509406"/>
              <a:gd name="connsiteX4033" fmla="*/ 701042 w 2377881"/>
              <a:gd name="connsiteY4033" fmla="*/ 358910 h 509406"/>
              <a:gd name="connsiteX4034" fmla="*/ 696089 w 2377881"/>
              <a:gd name="connsiteY4034" fmla="*/ 358053 h 509406"/>
              <a:gd name="connsiteX4035" fmla="*/ 701137 w 2377881"/>
              <a:gd name="connsiteY4035" fmla="*/ 352814 h 509406"/>
              <a:gd name="connsiteX4036" fmla="*/ 694756 w 2377881"/>
              <a:gd name="connsiteY4036" fmla="*/ 348814 h 509406"/>
              <a:gd name="connsiteX4037" fmla="*/ 694089 w 2377881"/>
              <a:gd name="connsiteY4037" fmla="*/ 348337 h 509406"/>
              <a:gd name="connsiteX4038" fmla="*/ 678659 w 2377881"/>
              <a:gd name="connsiteY4038" fmla="*/ 345575 h 509406"/>
              <a:gd name="connsiteX4039" fmla="*/ 675039 w 2377881"/>
              <a:gd name="connsiteY4039" fmla="*/ 343670 h 509406"/>
              <a:gd name="connsiteX4040" fmla="*/ 672277 w 2377881"/>
              <a:gd name="connsiteY4040" fmla="*/ 349195 h 509406"/>
              <a:gd name="connsiteX4041" fmla="*/ 670372 w 2377881"/>
              <a:gd name="connsiteY4041" fmla="*/ 346623 h 509406"/>
              <a:gd name="connsiteX4042" fmla="*/ 667800 w 2377881"/>
              <a:gd name="connsiteY4042" fmla="*/ 345385 h 509406"/>
              <a:gd name="connsiteX4043" fmla="*/ 666276 w 2377881"/>
              <a:gd name="connsiteY4043" fmla="*/ 348242 h 509406"/>
              <a:gd name="connsiteX4044" fmla="*/ 666371 w 2377881"/>
              <a:gd name="connsiteY4044" fmla="*/ 349385 h 509406"/>
              <a:gd name="connsiteX4045" fmla="*/ 662752 w 2377881"/>
              <a:gd name="connsiteY4045" fmla="*/ 353005 h 509406"/>
              <a:gd name="connsiteX4046" fmla="*/ 652846 w 2377881"/>
              <a:gd name="connsiteY4046" fmla="*/ 348052 h 509406"/>
              <a:gd name="connsiteX4047" fmla="*/ 644750 w 2377881"/>
              <a:gd name="connsiteY4047" fmla="*/ 349671 h 509406"/>
              <a:gd name="connsiteX4048" fmla="*/ 636939 w 2377881"/>
              <a:gd name="connsiteY4048" fmla="*/ 348433 h 509406"/>
              <a:gd name="connsiteX4049" fmla="*/ 631795 w 2377881"/>
              <a:gd name="connsiteY4049" fmla="*/ 348337 h 509406"/>
              <a:gd name="connsiteX4050" fmla="*/ 629128 w 2377881"/>
              <a:gd name="connsiteY4050" fmla="*/ 346813 h 509406"/>
              <a:gd name="connsiteX4051" fmla="*/ 625700 w 2377881"/>
              <a:gd name="connsiteY4051" fmla="*/ 345575 h 509406"/>
              <a:gd name="connsiteX4052" fmla="*/ 618460 w 2377881"/>
              <a:gd name="connsiteY4052" fmla="*/ 346242 h 509406"/>
              <a:gd name="connsiteX4053" fmla="*/ 613126 w 2377881"/>
              <a:gd name="connsiteY4053" fmla="*/ 344527 h 509406"/>
              <a:gd name="connsiteX4054" fmla="*/ 610174 w 2377881"/>
              <a:gd name="connsiteY4054" fmla="*/ 347956 h 509406"/>
              <a:gd name="connsiteX4055" fmla="*/ 603125 w 2377881"/>
              <a:gd name="connsiteY4055" fmla="*/ 347385 h 509406"/>
              <a:gd name="connsiteX4056" fmla="*/ 585218 w 2377881"/>
              <a:gd name="connsiteY4056" fmla="*/ 349671 h 509406"/>
              <a:gd name="connsiteX4057" fmla="*/ 577027 w 2377881"/>
              <a:gd name="connsiteY4057" fmla="*/ 350623 h 509406"/>
              <a:gd name="connsiteX4058" fmla="*/ 564263 w 2377881"/>
              <a:gd name="connsiteY4058" fmla="*/ 347290 h 509406"/>
              <a:gd name="connsiteX4059" fmla="*/ 560834 w 2377881"/>
              <a:gd name="connsiteY4059" fmla="*/ 346432 h 509406"/>
              <a:gd name="connsiteX4060" fmla="*/ 551690 w 2377881"/>
              <a:gd name="connsiteY4060" fmla="*/ 353576 h 509406"/>
              <a:gd name="connsiteX4061" fmla="*/ 542737 w 2377881"/>
              <a:gd name="connsiteY4061" fmla="*/ 355100 h 509406"/>
              <a:gd name="connsiteX4062" fmla="*/ 537974 w 2377881"/>
              <a:gd name="connsiteY4062" fmla="*/ 354910 h 509406"/>
              <a:gd name="connsiteX4063" fmla="*/ 533307 w 2377881"/>
              <a:gd name="connsiteY4063" fmla="*/ 358910 h 509406"/>
              <a:gd name="connsiteX4064" fmla="*/ 526544 w 2377881"/>
              <a:gd name="connsiteY4064" fmla="*/ 355005 h 509406"/>
              <a:gd name="connsiteX4065" fmla="*/ 520543 w 2377881"/>
              <a:gd name="connsiteY4065" fmla="*/ 355195 h 509406"/>
              <a:gd name="connsiteX4066" fmla="*/ 514257 w 2377881"/>
              <a:gd name="connsiteY4066" fmla="*/ 356624 h 509406"/>
              <a:gd name="connsiteX4067" fmla="*/ 505113 w 2377881"/>
              <a:gd name="connsiteY4067" fmla="*/ 355481 h 509406"/>
              <a:gd name="connsiteX4068" fmla="*/ 505494 w 2377881"/>
              <a:gd name="connsiteY4068" fmla="*/ 360053 h 509406"/>
              <a:gd name="connsiteX4069" fmla="*/ 505780 w 2377881"/>
              <a:gd name="connsiteY4069" fmla="*/ 363387 h 509406"/>
              <a:gd name="connsiteX4070" fmla="*/ 500541 w 2377881"/>
              <a:gd name="connsiteY4070" fmla="*/ 365578 h 509406"/>
              <a:gd name="connsiteX4071" fmla="*/ 497112 w 2377881"/>
              <a:gd name="connsiteY4071" fmla="*/ 368340 h 509406"/>
              <a:gd name="connsiteX4072" fmla="*/ 491778 w 2377881"/>
              <a:gd name="connsiteY4072" fmla="*/ 365387 h 509406"/>
              <a:gd name="connsiteX4073" fmla="*/ 492731 w 2377881"/>
              <a:gd name="connsiteY4073" fmla="*/ 363196 h 509406"/>
              <a:gd name="connsiteX4074" fmla="*/ 491778 w 2377881"/>
              <a:gd name="connsiteY4074" fmla="*/ 359577 h 509406"/>
              <a:gd name="connsiteX4075" fmla="*/ 482158 w 2377881"/>
              <a:gd name="connsiteY4075" fmla="*/ 363292 h 509406"/>
              <a:gd name="connsiteX4076" fmla="*/ 486634 w 2377881"/>
              <a:gd name="connsiteY4076" fmla="*/ 370721 h 509406"/>
              <a:gd name="connsiteX4077" fmla="*/ 485301 w 2377881"/>
              <a:gd name="connsiteY4077" fmla="*/ 371578 h 509406"/>
              <a:gd name="connsiteX4078" fmla="*/ 477659 w 2377881"/>
              <a:gd name="connsiteY4078" fmla="*/ 372641 h 509406"/>
              <a:gd name="connsiteX4079" fmla="*/ 478062 w 2377881"/>
              <a:gd name="connsiteY4079" fmla="*/ 366435 h 509406"/>
              <a:gd name="connsiteX4080" fmla="*/ 464441 w 2377881"/>
              <a:gd name="connsiteY4080" fmla="*/ 359958 h 509406"/>
              <a:gd name="connsiteX4081" fmla="*/ 464727 w 2377881"/>
              <a:gd name="connsiteY4081" fmla="*/ 355195 h 509406"/>
              <a:gd name="connsiteX4082" fmla="*/ 464822 w 2377881"/>
              <a:gd name="connsiteY4082" fmla="*/ 354433 h 509406"/>
              <a:gd name="connsiteX4083" fmla="*/ 463679 w 2377881"/>
              <a:gd name="connsiteY4083" fmla="*/ 353195 h 509406"/>
              <a:gd name="connsiteX4084" fmla="*/ 459393 w 2377881"/>
              <a:gd name="connsiteY4084" fmla="*/ 358529 h 509406"/>
              <a:gd name="connsiteX4085" fmla="*/ 453107 w 2377881"/>
              <a:gd name="connsiteY4085" fmla="*/ 362625 h 509406"/>
              <a:gd name="connsiteX4086" fmla="*/ 448153 w 2377881"/>
              <a:gd name="connsiteY4086" fmla="*/ 363006 h 509406"/>
              <a:gd name="connsiteX4087" fmla="*/ 433675 w 2377881"/>
              <a:gd name="connsiteY4087" fmla="*/ 363196 h 509406"/>
              <a:gd name="connsiteX4088" fmla="*/ 430532 w 2377881"/>
              <a:gd name="connsiteY4088" fmla="*/ 361482 h 509406"/>
              <a:gd name="connsiteX4089" fmla="*/ 418054 w 2377881"/>
              <a:gd name="connsiteY4089" fmla="*/ 365197 h 509406"/>
              <a:gd name="connsiteX4090" fmla="*/ 415197 w 2377881"/>
              <a:gd name="connsiteY4090" fmla="*/ 362530 h 509406"/>
              <a:gd name="connsiteX4091" fmla="*/ 412625 w 2377881"/>
              <a:gd name="connsiteY4091" fmla="*/ 362053 h 509406"/>
              <a:gd name="connsiteX4092" fmla="*/ 408625 w 2377881"/>
              <a:gd name="connsiteY4092" fmla="*/ 364435 h 509406"/>
              <a:gd name="connsiteX4093" fmla="*/ 394528 w 2377881"/>
              <a:gd name="connsiteY4093" fmla="*/ 366911 h 509406"/>
              <a:gd name="connsiteX4094" fmla="*/ 392051 w 2377881"/>
              <a:gd name="connsiteY4094" fmla="*/ 366625 h 509406"/>
              <a:gd name="connsiteX4095" fmla="*/ 389384 w 2377881"/>
              <a:gd name="connsiteY4095" fmla="*/ 366244 h 509406"/>
              <a:gd name="connsiteX4096" fmla="*/ 374335 w 2377881"/>
              <a:gd name="connsiteY4096" fmla="*/ 368911 h 509406"/>
              <a:gd name="connsiteX4097" fmla="*/ 373573 w 2377881"/>
              <a:gd name="connsiteY4097" fmla="*/ 368816 h 509406"/>
              <a:gd name="connsiteX4098" fmla="*/ 369286 w 2377881"/>
              <a:gd name="connsiteY4098" fmla="*/ 369197 h 509406"/>
              <a:gd name="connsiteX4099" fmla="*/ 363286 w 2377881"/>
              <a:gd name="connsiteY4099" fmla="*/ 370626 h 509406"/>
              <a:gd name="connsiteX4100" fmla="*/ 355380 w 2377881"/>
              <a:gd name="connsiteY4100" fmla="*/ 364435 h 509406"/>
              <a:gd name="connsiteX4101" fmla="*/ 352903 w 2377881"/>
              <a:gd name="connsiteY4101" fmla="*/ 366911 h 509406"/>
              <a:gd name="connsiteX4102" fmla="*/ 350332 w 2377881"/>
              <a:gd name="connsiteY4102" fmla="*/ 369578 h 509406"/>
              <a:gd name="connsiteX4103" fmla="*/ 345760 w 2377881"/>
              <a:gd name="connsiteY4103" fmla="*/ 365387 h 509406"/>
              <a:gd name="connsiteX4104" fmla="*/ 344902 w 2377881"/>
              <a:gd name="connsiteY4104" fmla="*/ 365482 h 509406"/>
              <a:gd name="connsiteX4105" fmla="*/ 342712 w 2377881"/>
              <a:gd name="connsiteY4105" fmla="*/ 367197 h 509406"/>
              <a:gd name="connsiteX4106" fmla="*/ 343474 w 2377881"/>
              <a:gd name="connsiteY4106" fmla="*/ 373483 h 509406"/>
              <a:gd name="connsiteX4107" fmla="*/ 334330 w 2377881"/>
              <a:gd name="connsiteY4107" fmla="*/ 371102 h 509406"/>
              <a:gd name="connsiteX4108" fmla="*/ 336520 w 2377881"/>
              <a:gd name="connsiteY4108" fmla="*/ 365387 h 509406"/>
              <a:gd name="connsiteX4109" fmla="*/ 336044 w 2377881"/>
              <a:gd name="connsiteY4109" fmla="*/ 365387 h 509406"/>
              <a:gd name="connsiteX4110" fmla="*/ 328519 w 2377881"/>
              <a:gd name="connsiteY4110" fmla="*/ 365673 h 509406"/>
              <a:gd name="connsiteX4111" fmla="*/ 324138 w 2377881"/>
              <a:gd name="connsiteY4111" fmla="*/ 372055 h 509406"/>
              <a:gd name="connsiteX4112" fmla="*/ 316994 w 2377881"/>
              <a:gd name="connsiteY4112" fmla="*/ 368435 h 509406"/>
              <a:gd name="connsiteX4113" fmla="*/ 310708 w 2377881"/>
              <a:gd name="connsiteY4113" fmla="*/ 373960 h 509406"/>
              <a:gd name="connsiteX4114" fmla="*/ 310327 w 2377881"/>
              <a:gd name="connsiteY4114" fmla="*/ 373579 h 509406"/>
              <a:gd name="connsiteX4115" fmla="*/ 309374 w 2377881"/>
              <a:gd name="connsiteY4115" fmla="*/ 372626 h 509406"/>
              <a:gd name="connsiteX4116" fmla="*/ 306612 w 2377881"/>
              <a:gd name="connsiteY4116" fmla="*/ 371007 h 509406"/>
              <a:gd name="connsiteX4117" fmla="*/ 305659 w 2377881"/>
              <a:gd name="connsiteY4117" fmla="*/ 371197 h 509406"/>
              <a:gd name="connsiteX4118" fmla="*/ 300707 w 2377881"/>
              <a:gd name="connsiteY4118" fmla="*/ 371578 h 509406"/>
              <a:gd name="connsiteX4119" fmla="*/ 296420 w 2377881"/>
              <a:gd name="connsiteY4119" fmla="*/ 371483 h 509406"/>
              <a:gd name="connsiteX4120" fmla="*/ 286133 w 2377881"/>
              <a:gd name="connsiteY4120" fmla="*/ 372055 h 509406"/>
              <a:gd name="connsiteX4121" fmla="*/ 283752 w 2377881"/>
              <a:gd name="connsiteY4121" fmla="*/ 372531 h 509406"/>
              <a:gd name="connsiteX4122" fmla="*/ 275846 w 2377881"/>
              <a:gd name="connsiteY4122" fmla="*/ 371674 h 509406"/>
              <a:gd name="connsiteX4123" fmla="*/ 273084 w 2377881"/>
              <a:gd name="connsiteY4123" fmla="*/ 376150 h 509406"/>
              <a:gd name="connsiteX4124" fmla="*/ 272703 w 2377881"/>
              <a:gd name="connsiteY4124" fmla="*/ 375960 h 509406"/>
              <a:gd name="connsiteX4125" fmla="*/ 266512 w 2377881"/>
              <a:gd name="connsiteY4125" fmla="*/ 371674 h 509406"/>
              <a:gd name="connsiteX4126" fmla="*/ 250986 w 2377881"/>
              <a:gd name="connsiteY4126" fmla="*/ 375865 h 509406"/>
              <a:gd name="connsiteX4127" fmla="*/ 249271 w 2377881"/>
              <a:gd name="connsiteY4127" fmla="*/ 374722 h 509406"/>
              <a:gd name="connsiteX4128" fmla="*/ 244700 w 2377881"/>
              <a:gd name="connsiteY4128" fmla="*/ 376817 h 509406"/>
              <a:gd name="connsiteX4129" fmla="*/ 244604 w 2377881"/>
              <a:gd name="connsiteY4129" fmla="*/ 378817 h 509406"/>
              <a:gd name="connsiteX4130" fmla="*/ 241747 w 2377881"/>
              <a:gd name="connsiteY4130" fmla="*/ 380151 h 509406"/>
              <a:gd name="connsiteX4131" fmla="*/ 241175 w 2377881"/>
              <a:gd name="connsiteY4131" fmla="*/ 380246 h 509406"/>
              <a:gd name="connsiteX4132" fmla="*/ 236984 w 2377881"/>
              <a:gd name="connsiteY4132" fmla="*/ 375579 h 509406"/>
              <a:gd name="connsiteX4133" fmla="*/ 226507 w 2377881"/>
              <a:gd name="connsiteY4133" fmla="*/ 370626 h 509406"/>
              <a:gd name="connsiteX4134" fmla="*/ 219839 w 2377881"/>
              <a:gd name="connsiteY4134" fmla="*/ 375293 h 509406"/>
              <a:gd name="connsiteX4135" fmla="*/ 213839 w 2377881"/>
              <a:gd name="connsiteY4135" fmla="*/ 381389 h 509406"/>
              <a:gd name="connsiteX4136" fmla="*/ 213839 w 2377881"/>
              <a:gd name="connsiteY4136" fmla="*/ 381199 h 509406"/>
              <a:gd name="connsiteX4137" fmla="*/ 210409 w 2377881"/>
              <a:gd name="connsiteY4137" fmla="*/ 378341 h 509406"/>
              <a:gd name="connsiteX4138" fmla="*/ 208600 w 2377881"/>
              <a:gd name="connsiteY4138" fmla="*/ 382627 h 509406"/>
              <a:gd name="connsiteX4139" fmla="*/ 208314 w 2377881"/>
              <a:gd name="connsiteY4139" fmla="*/ 383199 h 509406"/>
              <a:gd name="connsiteX4140" fmla="*/ 208124 w 2377881"/>
              <a:gd name="connsiteY4140" fmla="*/ 380246 h 509406"/>
              <a:gd name="connsiteX4141" fmla="*/ 209266 w 2377881"/>
              <a:gd name="connsiteY4141" fmla="*/ 369578 h 509406"/>
              <a:gd name="connsiteX4142" fmla="*/ 211838 w 2377881"/>
              <a:gd name="connsiteY4142" fmla="*/ 367673 h 509406"/>
              <a:gd name="connsiteX4143" fmla="*/ 212886 w 2377881"/>
              <a:gd name="connsiteY4143" fmla="*/ 366911 h 509406"/>
              <a:gd name="connsiteX4144" fmla="*/ 207171 w 2377881"/>
              <a:gd name="connsiteY4144" fmla="*/ 364435 h 509406"/>
              <a:gd name="connsiteX4145" fmla="*/ 205171 w 2377881"/>
              <a:gd name="connsiteY4145" fmla="*/ 365768 h 509406"/>
              <a:gd name="connsiteX4146" fmla="*/ 196693 w 2377881"/>
              <a:gd name="connsiteY4146" fmla="*/ 365768 h 509406"/>
              <a:gd name="connsiteX4147" fmla="*/ 191074 w 2377881"/>
              <a:gd name="connsiteY4147" fmla="*/ 366625 h 509406"/>
              <a:gd name="connsiteX4148" fmla="*/ 191455 w 2377881"/>
              <a:gd name="connsiteY4148" fmla="*/ 371293 h 509406"/>
              <a:gd name="connsiteX4149" fmla="*/ 192407 w 2377881"/>
              <a:gd name="connsiteY4149" fmla="*/ 372721 h 509406"/>
              <a:gd name="connsiteX4150" fmla="*/ 193455 w 2377881"/>
              <a:gd name="connsiteY4150" fmla="*/ 377103 h 509406"/>
              <a:gd name="connsiteX4151" fmla="*/ 183454 w 2377881"/>
              <a:gd name="connsiteY4151" fmla="*/ 381008 h 509406"/>
              <a:gd name="connsiteX4152" fmla="*/ 187168 w 2377881"/>
              <a:gd name="connsiteY4152" fmla="*/ 377865 h 509406"/>
              <a:gd name="connsiteX4153" fmla="*/ 190693 w 2377881"/>
              <a:gd name="connsiteY4153" fmla="*/ 374817 h 509406"/>
              <a:gd name="connsiteX4154" fmla="*/ 183263 w 2377881"/>
              <a:gd name="connsiteY4154" fmla="*/ 375484 h 509406"/>
              <a:gd name="connsiteX4155" fmla="*/ 182025 w 2377881"/>
              <a:gd name="connsiteY4155" fmla="*/ 378627 h 509406"/>
              <a:gd name="connsiteX4156" fmla="*/ 173738 w 2377881"/>
              <a:gd name="connsiteY4156" fmla="*/ 377579 h 509406"/>
              <a:gd name="connsiteX4157" fmla="*/ 165737 w 2377881"/>
              <a:gd name="connsiteY4157" fmla="*/ 374722 h 509406"/>
              <a:gd name="connsiteX4158" fmla="*/ 161832 w 2377881"/>
              <a:gd name="connsiteY4158" fmla="*/ 376436 h 509406"/>
              <a:gd name="connsiteX4159" fmla="*/ 155069 w 2377881"/>
              <a:gd name="connsiteY4159" fmla="*/ 377484 h 509406"/>
              <a:gd name="connsiteX4160" fmla="*/ 146401 w 2377881"/>
              <a:gd name="connsiteY4160" fmla="*/ 384342 h 509406"/>
              <a:gd name="connsiteX4161" fmla="*/ 142306 w 2377881"/>
              <a:gd name="connsiteY4161" fmla="*/ 384723 h 509406"/>
              <a:gd name="connsiteX4162" fmla="*/ 134305 w 2377881"/>
              <a:gd name="connsiteY4162" fmla="*/ 386723 h 509406"/>
              <a:gd name="connsiteX4163" fmla="*/ 130209 w 2377881"/>
              <a:gd name="connsiteY4163" fmla="*/ 382723 h 509406"/>
              <a:gd name="connsiteX4164" fmla="*/ 126494 w 2377881"/>
              <a:gd name="connsiteY4164" fmla="*/ 382342 h 509406"/>
              <a:gd name="connsiteX4165" fmla="*/ 121160 w 2377881"/>
              <a:gd name="connsiteY4165" fmla="*/ 384437 h 509406"/>
              <a:gd name="connsiteX4166" fmla="*/ 123637 w 2377881"/>
              <a:gd name="connsiteY4166" fmla="*/ 390438 h 509406"/>
              <a:gd name="connsiteX4167" fmla="*/ 120303 w 2377881"/>
              <a:gd name="connsiteY4167" fmla="*/ 388914 h 509406"/>
              <a:gd name="connsiteX4168" fmla="*/ 112874 w 2377881"/>
              <a:gd name="connsiteY4168" fmla="*/ 389771 h 509406"/>
              <a:gd name="connsiteX4169" fmla="*/ 106111 w 2377881"/>
              <a:gd name="connsiteY4169" fmla="*/ 388152 h 509406"/>
              <a:gd name="connsiteX4170" fmla="*/ 98776 w 2377881"/>
              <a:gd name="connsiteY4170" fmla="*/ 384818 h 509406"/>
              <a:gd name="connsiteX4171" fmla="*/ 97062 w 2377881"/>
              <a:gd name="connsiteY4171" fmla="*/ 384342 h 509406"/>
              <a:gd name="connsiteX4172" fmla="*/ 93538 w 2377881"/>
              <a:gd name="connsiteY4172" fmla="*/ 387676 h 509406"/>
              <a:gd name="connsiteX4173" fmla="*/ 96491 w 2377881"/>
              <a:gd name="connsiteY4173" fmla="*/ 393295 h 509406"/>
              <a:gd name="connsiteX4174" fmla="*/ 92014 w 2377881"/>
              <a:gd name="connsiteY4174" fmla="*/ 394153 h 509406"/>
              <a:gd name="connsiteX4175" fmla="*/ 88108 w 2377881"/>
              <a:gd name="connsiteY4175" fmla="*/ 392057 h 509406"/>
              <a:gd name="connsiteX4176" fmla="*/ 82203 w 2377881"/>
              <a:gd name="connsiteY4176" fmla="*/ 390724 h 509406"/>
              <a:gd name="connsiteX4177" fmla="*/ 77536 w 2377881"/>
              <a:gd name="connsiteY4177" fmla="*/ 390819 h 509406"/>
              <a:gd name="connsiteX4178" fmla="*/ 74678 w 2377881"/>
              <a:gd name="connsiteY4178" fmla="*/ 390914 h 509406"/>
              <a:gd name="connsiteX4179" fmla="*/ 65915 w 2377881"/>
              <a:gd name="connsiteY4179" fmla="*/ 393295 h 509406"/>
              <a:gd name="connsiteX4180" fmla="*/ 65534 w 2377881"/>
              <a:gd name="connsiteY4180" fmla="*/ 392914 h 509406"/>
              <a:gd name="connsiteX4181" fmla="*/ 60010 w 2377881"/>
              <a:gd name="connsiteY4181" fmla="*/ 393772 h 509406"/>
              <a:gd name="connsiteX4182" fmla="*/ 53628 w 2377881"/>
              <a:gd name="connsiteY4182" fmla="*/ 394057 h 509406"/>
              <a:gd name="connsiteX4183" fmla="*/ 52866 w 2377881"/>
              <a:gd name="connsiteY4183" fmla="*/ 393486 h 509406"/>
              <a:gd name="connsiteX4184" fmla="*/ 49818 w 2377881"/>
              <a:gd name="connsiteY4184" fmla="*/ 395486 h 509406"/>
              <a:gd name="connsiteX4185" fmla="*/ 45246 w 2377881"/>
              <a:gd name="connsiteY4185" fmla="*/ 401296 h 509406"/>
              <a:gd name="connsiteX4186" fmla="*/ 44008 w 2377881"/>
              <a:gd name="connsiteY4186" fmla="*/ 397486 h 509406"/>
              <a:gd name="connsiteX4187" fmla="*/ 43150 w 2377881"/>
              <a:gd name="connsiteY4187" fmla="*/ 394819 h 509406"/>
              <a:gd name="connsiteX4188" fmla="*/ 32959 w 2377881"/>
              <a:gd name="connsiteY4188" fmla="*/ 395486 h 509406"/>
              <a:gd name="connsiteX4189" fmla="*/ 29816 w 2377881"/>
              <a:gd name="connsiteY4189" fmla="*/ 395581 h 509406"/>
              <a:gd name="connsiteX4190" fmla="*/ 21433 w 2377881"/>
              <a:gd name="connsiteY4190" fmla="*/ 395296 h 509406"/>
              <a:gd name="connsiteX4191" fmla="*/ 20957 w 2377881"/>
              <a:gd name="connsiteY4191" fmla="*/ 395772 h 509406"/>
              <a:gd name="connsiteX4192" fmla="*/ 16861 w 2377881"/>
              <a:gd name="connsiteY4192" fmla="*/ 392629 h 509406"/>
              <a:gd name="connsiteX4193" fmla="*/ 25434 w 2377881"/>
              <a:gd name="connsiteY4193" fmla="*/ 388247 h 509406"/>
              <a:gd name="connsiteX4194" fmla="*/ 27625 w 2377881"/>
              <a:gd name="connsiteY4194" fmla="*/ 386342 h 509406"/>
              <a:gd name="connsiteX4195" fmla="*/ 28006 w 2377881"/>
              <a:gd name="connsiteY4195" fmla="*/ 381961 h 509406"/>
              <a:gd name="connsiteX4196" fmla="*/ 34292 w 2377881"/>
              <a:gd name="connsiteY4196" fmla="*/ 379103 h 509406"/>
              <a:gd name="connsiteX4197" fmla="*/ 38769 w 2377881"/>
              <a:gd name="connsiteY4197" fmla="*/ 378055 h 509406"/>
              <a:gd name="connsiteX4198" fmla="*/ 43532 w 2377881"/>
              <a:gd name="connsiteY4198" fmla="*/ 371388 h 509406"/>
              <a:gd name="connsiteX4199" fmla="*/ 48199 w 2377881"/>
              <a:gd name="connsiteY4199" fmla="*/ 369388 h 509406"/>
              <a:gd name="connsiteX4200" fmla="*/ 39245 w 2377881"/>
              <a:gd name="connsiteY4200" fmla="*/ 358434 h 509406"/>
              <a:gd name="connsiteX4201" fmla="*/ 46389 w 2377881"/>
              <a:gd name="connsiteY4201" fmla="*/ 356243 h 509406"/>
              <a:gd name="connsiteX4202" fmla="*/ 53818 w 2377881"/>
              <a:gd name="connsiteY4202" fmla="*/ 354243 h 509406"/>
              <a:gd name="connsiteX4203" fmla="*/ 53628 w 2377881"/>
              <a:gd name="connsiteY4203" fmla="*/ 356529 h 509406"/>
              <a:gd name="connsiteX4204" fmla="*/ 53533 w 2377881"/>
              <a:gd name="connsiteY4204" fmla="*/ 358339 h 509406"/>
              <a:gd name="connsiteX4205" fmla="*/ 56390 w 2377881"/>
              <a:gd name="connsiteY4205" fmla="*/ 364816 h 509406"/>
              <a:gd name="connsiteX4206" fmla="*/ 58581 w 2377881"/>
              <a:gd name="connsiteY4206" fmla="*/ 367006 h 509406"/>
              <a:gd name="connsiteX4207" fmla="*/ 60772 w 2377881"/>
              <a:gd name="connsiteY4207" fmla="*/ 369197 h 509406"/>
              <a:gd name="connsiteX4208" fmla="*/ 66868 w 2377881"/>
              <a:gd name="connsiteY4208" fmla="*/ 368911 h 509406"/>
              <a:gd name="connsiteX4209" fmla="*/ 70964 w 2377881"/>
              <a:gd name="connsiteY4209" fmla="*/ 363768 h 509406"/>
              <a:gd name="connsiteX4210" fmla="*/ 71344 w 2377881"/>
              <a:gd name="connsiteY4210" fmla="*/ 363482 h 509406"/>
              <a:gd name="connsiteX4211" fmla="*/ 73535 w 2377881"/>
              <a:gd name="connsiteY4211" fmla="*/ 361768 h 509406"/>
              <a:gd name="connsiteX4212" fmla="*/ 71344 w 2377881"/>
              <a:gd name="connsiteY4212" fmla="*/ 370340 h 509406"/>
              <a:gd name="connsiteX4213" fmla="*/ 69630 w 2377881"/>
              <a:gd name="connsiteY4213" fmla="*/ 373198 h 509406"/>
              <a:gd name="connsiteX4214" fmla="*/ 65820 w 2377881"/>
              <a:gd name="connsiteY4214" fmla="*/ 379484 h 509406"/>
              <a:gd name="connsiteX4215" fmla="*/ 71154 w 2377881"/>
              <a:gd name="connsiteY4215" fmla="*/ 382532 h 509406"/>
              <a:gd name="connsiteX4216" fmla="*/ 79345 w 2377881"/>
              <a:gd name="connsiteY4216" fmla="*/ 368721 h 509406"/>
              <a:gd name="connsiteX4217" fmla="*/ 80203 w 2377881"/>
              <a:gd name="connsiteY4217" fmla="*/ 365197 h 509406"/>
              <a:gd name="connsiteX4218" fmla="*/ 82489 w 2377881"/>
              <a:gd name="connsiteY4218" fmla="*/ 366244 h 509406"/>
              <a:gd name="connsiteX4219" fmla="*/ 83060 w 2377881"/>
              <a:gd name="connsiteY4219" fmla="*/ 369673 h 509406"/>
              <a:gd name="connsiteX4220" fmla="*/ 90966 w 2377881"/>
              <a:gd name="connsiteY4220" fmla="*/ 365673 h 509406"/>
              <a:gd name="connsiteX4221" fmla="*/ 108492 w 2377881"/>
              <a:gd name="connsiteY4221" fmla="*/ 363958 h 509406"/>
              <a:gd name="connsiteX4222" fmla="*/ 113921 w 2377881"/>
              <a:gd name="connsiteY4222" fmla="*/ 366054 h 509406"/>
              <a:gd name="connsiteX4223" fmla="*/ 118493 w 2377881"/>
              <a:gd name="connsiteY4223" fmla="*/ 364149 h 509406"/>
              <a:gd name="connsiteX4224" fmla="*/ 118303 w 2377881"/>
              <a:gd name="connsiteY4224" fmla="*/ 358624 h 509406"/>
              <a:gd name="connsiteX4225" fmla="*/ 117350 w 2377881"/>
              <a:gd name="connsiteY4225" fmla="*/ 358243 h 509406"/>
              <a:gd name="connsiteX4226" fmla="*/ 117541 w 2377881"/>
              <a:gd name="connsiteY4226" fmla="*/ 355481 h 509406"/>
              <a:gd name="connsiteX4227" fmla="*/ 125827 w 2377881"/>
              <a:gd name="connsiteY4227" fmla="*/ 357005 h 509406"/>
              <a:gd name="connsiteX4228" fmla="*/ 138972 w 2377881"/>
              <a:gd name="connsiteY4228" fmla="*/ 359577 h 509406"/>
              <a:gd name="connsiteX4229" fmla="*/ 143830 w 2377881"/>
              <a:gd name="connsiteY4229" fmla="*/ 359196 h 509406"/>
              <a:gd name="connsiteX4230" fmla="*/ 143830 w 2377881"/>
              <a:gd name="connsiteY4230" fmla="*/ 356708 h 509406"/>
              <a:gd name="connsiteX4231" fmla="*/ 146306 w 2377881"/>
              <a:gd name="connsiteY4231" fmla="*/ 358434 h 509406"/>
              <a:gd name="connsiteX4232" fmla="*/ 147735 w 2377881"/>
              <a:gd name="connsiteY4232" fmla="*/ 359386 h 509406"/>
              <a:gd name="connsiteX4233" fmla="*/ 150021 w 2377881"/>
              <a:gd name="connsiteY4233" fmla="*/ 360815 h 509406"/>
              <a:gd name="connsiteX4234" fmla="*/ 165547 w 2377881"/>
              <a:gd name="connsiteY4234" fmla="*/ 356338 h 509406"/>
              <a:gd name="connsiteX4235" fmla="*/ 160308 w 2377881"/>
              <a:gd name="connsiteY4235" fmla="*/ 350909 h 509406"/>
              <a:gd name="connsiteX4236" fmla="*/ 161165 w 2377881"/>
              <a:gd name="connsiteY4236" fmla="*/ 349576 h 509406"/>
              <a:gd name="connsiteX4237" fmla="*/ 163642 w 2377881"/>
              <a:gd name="connsiteY4237" fmla="*/ 349576 h 509406"/>
              <a:gd name="connsiteX4238" fmla="*/ 170690 w 2377881"/>
              <a:gd name="connsiteY4238" fmla="*/ 353862 h 509406"/>
              <a:gd name="connsiteX4239" fmla="*/ 173548 w 2377881"/>
              <a:gd name="connsiteY4239" fmla="*/ 346718 h 509406"/>
              <a:gd name="connsiteX4240" fmla="*/ 175453 w 2377881"/>
              <a:gd name="connsiteY4240" fmla="*/ 348909 h 509406"/>
              <a:gd name="connsiteX4241" fmla="*/ 176119 w 2377881"/>
              <a:gd name="connsiteY4241" fmla="*/ 349099 h 509406"/>
              <a:gd name="connsiteX4242" fmla="*/ 181739 w 2377881"/>
              <a:gd name="connsiteY4242" fmla="*/ 350433 h 509406"/>
              <a:gd name="connsiteX4243" fmla="*/ 185264 w 2377881"/>
              <a:gd name="connsiteY4243" fmla="*/ 358624 h 509406"/>
              <a:gd name="connsiteX4244" fmla="*/ 188026 w 2377881"/>
              <a:gd name="connsiteY4244" fmla="*/ 358243 h 509406"/>
              <a:gd name="connsiteX4245" fmla="*/ 192217 w 2377881"/>
              <a:gd name="connsiteY4245" fmla="*/ 357100 h 509406"/>
              <a:gd name="connsiteX4246" fmla="*/ 198313 w 2377881"/>
              <a:gd name="connsiteY4246" fmla="*/ 356624 h 509406"/>
              <a:gd name="connsiteX4247" fmla="*/ 200789 w 2377881"/>
              <a:gd name="connsiteY4247" fmla="*/ 355957 h 509406"/>
              <a:gd name="connsiteX4248" fmla="*/ 208790 w 2377881"/>
              <a:gd name="connsiteY4248" fmla="*/ 353767 h 509406"/>
              <a:gd name="connsiteX4249" fmla="*/ 211838 w 2377881"/>
              <a:gd name="connsiteY4249" fmla="*/ 342241 h 509406"/>
              <a:gd name="connsiteX4250" fmla="*/ 215934 w 2377881"/>
              <a:gd name="connsiteY4250" fmla="*/ 342527 h 509406"/>
              <a:gd name="connsiteX4251" fmla="*/ 216886 w 2377881"/>
              <a:gd name="connsiteY4251" fmla="*/ 351576 h 509406"/>
              <a:gd name="connsiteX4252" fmla="*/ 230317 w 2377881"/>
              <a:gd name="connsiteY4252" fmla="*/ 348909 h 509406"/>
              <a:gd name="connsiteX4253" fmla="*/ 234222 w 2377881"/>
              <a:gd name="connsiteY4253" fmla="*/ 346623 h 509406"/>
              <a:gd name="connsiteX4254" fmla="*/ 234412 w 2377881"/>
              <a:gd name="connsiteY4254" fmla="*/ 344718 h 509406"/>
              <a:gd name="connsiteX4255" fmla="*/ 232889 w 2377881"/>
              <a:gd name="connsiteY4255" fmla="*/ 343670 h 509406"/>
              <a:gd name="connsiteX4256" fmla="*/ 226983 w 2377881"/>
              <a:gd name="connsiteY4256" fmla="*/ 343670 h 509406"/>
              <a:gd name="connsiteX4257" fmla="*/ 232222 w 2377881"/>
              <a:gd name="connsiteY4257" fmla="*/ 340241 h 509406"/>
              <a:gd name="connsiteX4258" fmla="*/ 240604 w 2377881"/>
              <a:gd name="connsiteY4258" fmla="*/ 345670 h 509406"/>
              <a:gd name="connsiteX4259" fmla="*/ 245461 w 2377881"/>
              <a:gd name="connsiteY4259" fmla="*/ 352433 h 509406"/>
              <a:gd name="connsiteX4260" fmla="*/ 261749 w 2377881"/>
              <a:gd name="connsiteY4260" fmla="*/ 348337 h 509406"/>
              <a:gd name="connsiteX4261" fmla="*/ 261178 w 2377881"/>
              <a:gd name="connsiteY4261" fmla="*/ 347194 h 509406"/>
              <a:gd name="connsiteX4262" fmla="*/ 260225 w 2377881"/>
              <a:gd name="connsiteY4262" fmla="*/ 345385 h 509406"/>
              <a:gd name="connsiteX4263" fmla="*/ 270798 w 2377881"/>
              <a:gd name="connsiteY4263" fmla="*/ 339479 h 509406"/>
              <a:gd name="connsiteX4264" fmla="*/ 286514 w 2377881"/>
              <a:gd name="connsiteY4264" fmla="*/ 338241 h 509406"/>
              <a:gd name="connsiteX4265" fmla="*/ 291277 w 2377881"/>
              <a:gd name="connsiteY4265" fmla="*/ 331859 h 509406"/>
              <a:gd name="connsiteX4266" fmla="*/ 297658 w 2377881"/>
              <a:gd name="connsiteY4266" fmla="*/ 330907 h 509406"/>
              <a:gd name="connsiteX4267" fmla="*/ 299373 w 2377881"/>
              <a:gd name="connsiteY4267" fmla="*/ 329287 h 509406"/>
              <a:gd name="connsiteX4268" fmla="*/ 302611 w 2377881"/>
              <a:gd name="connsiteY4268" fmla="*/ 328621 h 509406"/>
              <a:gd name="connsiteX4269" fmla="*/ 318423 w 2377881"/>
              <a:gd name="connsiteY4269" fmla="*/ 332621 h 509406"/>
              <a:gd name="connsiteX4270" fmla="*/ 321757 w 2377881"/>
              <a:gd name="connsiteY4270" fmla="*/ 331764 h 509406"/>
              <a:gd name="connsiteX4271" fmla="*/ 321947 w 2377881"/>
              <a:gd name="connsiteY4271" fmla="*/ 329859 h 509406"/>
              <a:gd name="connsiteX4272" fmla="*/ 321757 w 2377881"/>
              <a:gd name="connsiteY4272" fmla="*/ 329478 h 509406"/>
              <a:gd name="connsiteX4273" fmla="*/ 314041 w 2377881"/>
              <a:gd name="connsiteY4273" fmla="*/ 328525 h 509406"/>
              <a:gd name="connsiteX4274" fmla="*/ 310803 w 2377881"/>
              <a:gd name="connsiteY4274" fmla="*/ 328430 h 509406"/>
              <a:gd name="connsiteX4275" fmla="*/ 304135 w 2377881"/>
              <a:gd name="connsiteY4275" fmla="*/ 326525 h 509406"/>
              <a:gd name="connsiteX4276" fmla="*/ 300897 w 2377881"/>
              <a:gd name="connsiteY4276" fmla="*/ 326335 h 509406"/>
              <a:gd name="connsiteX4277" fmla="*/ 295468 w 2377881"/>
              <a:gd name="connsiteY4277" fmla="*/ 320239 h 509406"/>
              <a:gd name="connsiteX4278" fmla="*/ 284800 w 2377881"/>
              <a:gd name="connsiteY4278" fmla="*/ 321763 h 509406"/>
              <a:gd name="connsiteX4279" fmla="*/ 280704 w 2377881"/>
              <a:gd name="connsiteY4279" fmla="*/ 318143 h 509406"/>
              <a:gd name="connsiteX4280" fmla="*/ 280133 w 2377881"/>
              <a:gd name="connsiteY4280" fmla="*/ 309285 h 509406"/>
              <a:gd name="connsiteX4281" fmla="*/ 279751 w 2377881"/>
              <a:gd name="connsiteY4281" fmla="*/ 309571 h 509406"/>
              <a:gd name="connsiteX4282" fmla="*/ 272798 w 2377881"/>
              <a:gd name="connsiteY4282" fmla="*/ 315476 h 509406"/>
              <a:gd name="connsiteX4283" fmla="*/ 268131 w 2377881"/>
              <a:gd name="connsiteY4283" fmla="*/ 315857 h 509406"/>
              <a:gd name="connsiteX4284" fmla="*/ 259558 w 2377881"/>
              <a:gd name="connsiteY4284" fmla="*/ 323001 h 509406"/>
              <a:gd name="connsiteX4285" fmla="*/ 254701 w 2377881"/>
              <a:gd name="connsiteY4285" fmla="*/ 318905 h 509406"/>
              <a:gd name="connsiteX4286" fmla="*/ 252986 w 2377881"/>
              <a:gd name="connsiteY4286" fmla="*/ 317476 h 509406"/>
              <a:gd name="connsiteX4287" fmla="*/ 246414 w 2377881"/>
              <a:gd name="connsiteY4287" fmla="*/ 314143 h 509406"/>
              <a:gd name="connsiteX4288" fmla="*/ 245081 w 2377881"/>
              <a:gd name="connsiteY4288" fmla="*/ 314524 h 509406"/>
              <a:gd name="connsiteX4289" fmla="*/ 239080 w 2377881"/>
              <a:gd name="connsiteY4289" fmla="*/ 316143 h 509406"/>
              <a:gd name="connsiteX4290" fmla="*/ 234698 w 2377881"/>
              <a:gd name="connsiteY4290" fmla="*/ 311095 h 509406"/>
              <a:gd name="connsiteX4291" fmla="*/ 230221 w 2377881"/>
              <a:gd name="connsiteY4291" fmla="*/ 314333 h 509406"/>
              <a:gd name="connsiteX4292" fmla="*/ 227935 w 2377881"/>
              <a:gd name="connsiteY4292" fmla="*/ 315571 h 509406"/>
              <a:gd name="connsiteX4293" fmla="*/ 220125 w 2377881"/>
              <a:gd name="connsiteY4293" fmla="*/ 317857 h 509406"/>
              <a:gd name="connsiteX4294" fmla="*/ 217744 w 2377881"/>
              <a:gd name="connsiteY4294" fmla="*/ 317953 h 509406"/>
              <a:gd name="connsiteX4295" fmla="*/ 210505 w 2377881"/>
              <a:gd name="connsiteY4295" fmla="*/ 314428 h 509406"/>
              <a:gd name="connsiteX4296" fmla="*/ 204790 w 2377881"/>
              <a:gd name="connsiteY4296" fmla="*/ 314333 h 509406"/>
              <a:gd name="connsiteX4297" fmla="*/ 203361 w 2377881"/>
              <a:gd name="connsiteY4297" fmla="*/ 312809 h 509406"/>
              <a:gd name="connsiteX4298" fmla="*/ 186311 w 2377881"/>
              <a:gd name="connsiteY4298" fmla="*/ 309952 h 509406"/>
              <a:gd name="connsiteX4299" fmla="*/ 181834 w 2377881"/>
              <a:gd name="connsiteY4299" fmla="*/ 306332 h 509406"/>
              <a:gd name="connsiteX4300" fmla="*/ 179834 w 2377881"/>
              <a:gd name="connsiteY4300" fmla="*/ 304713 h 509406"/>
              <a:gd name="connsiteX4301" fmla="*/ 171833 w 2377881"/>
              <a:gd name="connsiteY4301" fmla="*/ 308523 h 509406"/>
              <a:gd name="connsiteX4302" fmla="*/ 160784 w 2377881"/>
              <a:gd name="connsiteY4302" fmla="*/ 315381 h 509406"/>
              <a:gd name="connsiteX4303" fmla="*/ 155069 w 2377881"/>
              <a:gd name="connsiteY4303" fmla="*/ 316048 h 509406"/>
              <a:gd name="connsiteX4304" fmla="*/ 149735 w 2377881"/>
              <a:gd name="connsiteY4304" fmla="*/ 311761 h 509406"/>
              <a:gd name="connsiteX4305" fmla="*/ 141544 w 2377881"/>
              <a:gd name="connsiteY4305" fmla="*/ 310428 h 509406"/>
              <a:gd name="connsiteX4306" fmla="*/ 140972 w 2377881"/>
              <a:gd name="connsiteY4306" fmla="*/ 310333 h 509406"/>
              <a:gd name="connsiteX4307" fmla="*/ 137258 w 2377881"/>
              <a:gd name="connsiteY4307" fmla="*/ 311380 h 509406"/>
              <a:gd name="connsiteX4308" fmla="*/ 135733 w 2377881"/>
              <a:gd name="connsiteY4308" fmla="*/ 313095 h 509406"/>
              <a:gd name="connsiteX4309" fmla="*/ 132400 w 2377881"/>
              <a:gd name="connsiteY4309" fmla="*/ 313666 h 509406"/>
              <a:gd name="connsiteX4310" fmla="*/ 131161 w 2377881"/>
              <a:gd name="connsiteY4310" fmla="*/ 311095 h 509406"/>
              <a:gd name="connsiteX4311" fmla="*/ 134209 w 2377881"/>
              <a:gd name="connsiteY4311" fmla="*/ 308237 h 509406"/>
              <a:gd name="connsiteX4312" fmla="*/ 131066 w 2377881"/>
              <a:gd name="connsiteY4312" fmla="*/ 303284 h 509406"/>
              <a:gd name="connsiteX4313" fmla="*/ 126780 w 2377881"/>
              <a:gd name="connsiteY4313" fmla="*/ 307285 h 509406"/>
              <a:gd name="connsiteX4314" fmla="*/ 126685 w 2377881"/>
              <a:gd name="connsiteY4314" fmla="*/ 304522 h 509406"/>
              <a:gd name="connsiteX4315" fmla="*/ 123637 w 2377881"/>
              <a:gd name="connsiteY4315" fmla="*/ 299569 h 509406"/>
              <a:gd name="connsiteX4316" fmla="*/ 113921 w 2377881"/>
              <a:gd name="connsiteY4316" fmla="*/ 302236 h 509406"/>
              <a:gd name="connsiteX4317" fmla="*/ 107920 w 2377881"/>
              <a:gd name="connsiteY4317" fmla="*/ 309666 h 509406"/>
              <a:gd name="connsiteX4318" fmla="*/ 103158 w 2377881"/>
              <a:gd name="connsiteY4318" fmla="*/ 312333 h 509406"/>
              <a:gd name="connsiteX4319" fmla="*/ 98776 w 2377881"/>
              <a:gd name="connsiteY4319" fmla="*/ 313666 h 509406"/>
              <a:gd name="connsiteX4320" fmla="*/ 85537 w 2377881"/>
              <a:gd name="connsiteY4320" fmla="*/ 314428 h 509406"/>
              <a:gd name="connsiteX4321" fmla="*/ 80489 w 2377881"/>
              <a:gd name="connsiteY4321" fmla="*/ 315381 h 509406"/>
              <a:gd name="connsiteX4322" fmla="*/ 76107 w 2377881"/>
              <a:gd name="connsiteY4322" fmla="*/ 313857 h 509406"/>
              <a:gd name="connsiteX4323" fmla="*/ 74107 w 2377881"/>
              <a:gd name="connsiteY4323" fmla="*/ 307856 h 509406"/>
              <a:gd name="connsiteX4324" fmla="*/ 71059 w 2377881"/>
              <a:gd name="connsiteY4324" fmla="*/ 306999 h 509406"/>
              <a:gd name="connsiteX4325" fmla="*/ 67725 w 2377881"/>
              <a:gd name="connsiteY4325" fmla="*/ 307666 h 509406"/>
              <a:gd name="connsiteX4326" fmla="*/ 73154 w 2377881"/>
              <a:gd name="connsiteY4326" fmla="*/ 303475 h 509406"/>
              <a:gd name="connsiteX4327" fmla="*/ 73916 w 2377881"/>
              <a:gd name="connsiteY4327" fmla="*/ 302713 h 509406"/>
              <a:gd name="connsiteX4328" fmla="*/ 75250 w 2377881"/>
              <a:gd name="connsiteY4328" fmla="*/ 301379 h 509406"/>
              <a:gd name="connsiteX4329" fmla="*/ 74011 w 2377881"/>
              <a:gd name="connsiteY4329" fmla="*/ 295474 h 509406"/>
              <a:gd name="connsiteX4330" fmla="*/ 73726 w 2377881"/>
              <a:gd name="connsiteY4330" fmla="*/ 295664 h 509406"/>
              <a:gd name="connsiteX4331" fmla="*/ 64986 w 2377881"/>
              <a:gd name="connsiteY4331" fmla="*/ 299691 h 509406"/>
              <a:gd name="connsiteX4332" fmla="*/ 66296 w 2377881"/>
              <a:gd name="connsiteY4332" fmla="*/ 299665 h 509406"/>
              <a:gd name="connsiteX4333" fmla="*/ 66010 w 2377881"/>
              <a:gd name="connsiteY4333" fmla="*/ 304427 h 509406"/>
              <a:gd name="connsiteX4334" fmla="*/ 58105 w 2377881"/>
              <a:gd name="connsiteY4334" fmla="*/ 305761 h 509406"/>
              <a:gd name="connsiteX4335" fmla="*/ 54009 w 2377881"/>
              <a:gd name="connsiteY4335" fmla="*/ 299284 h 509406"/>
              <a:gd name="connsiteX4336" fmla="*/ 56771 w 2377881"/>
              <a:gd name="connsiteY4336" fmla="*/ 299855 h 509406"/>
              <a:gd name="connsiteX4337" fmla="*/ 63757 w 2377881"/>
              <a:gd name="connsiteY4337" fmla="*/ 299716 h 509406"/>
              <a:gd name="connsiteX4338" fmla="*/ 59283 w 2377881"/>
              <a:gd name="connsiteY4338" fmla="*/ 292199 h 509406"/>
              <a:gd name="connsiteX4339" fmla="*/ 57057 w 2377881"/>
              <a:gd name="connsiteY4339" fmla="*/ 288901 h 509406"/>
              <a:gd name="connsiteX4340" fmla="*/ 52866 w 2377881"/>
              <a:gd name="connsiteY4340" fmla="*/ 292997 h 509406"/>
              <a:gd name="connsiteX4341" fmla="*/ 48866 w 2377881"/>
              <a:gd name="connsiteY4341" fmla="*/ 295378 h 509406"/>
              <a:gd name="connsiteX4342" fmla="*/ 43722 w 2377881"/>
              <a:gd name="connsiteY4342" fmla="*/ 295283 h 509406"/>
              <a:gd name="connsiteX4343" fmla="*/ 42293 w 2377881"/>
              <a:gd name="connsiteY4343" fmla="*/ 295283 h 509406"/>
              <a:gd name="connsiteX4344" fmla="*/ 38102 w 2377881"/>
              <a:gd name="connsiteY4344" fmla="*/ 294331 h 509406"/>
              <a:gd name="connsiteX4345" fmla="*/ 31244 w 2377881"/>
              <a:gd name="connsiteY4345" fmla="*/ 295855 h 509406"/>
              <a:gd name="connsiteX4346" fmla="*/ 29530 w 2377881"/>
              <a:gd name="connsiteY4346" fmla="*/ 299093 h 509406"/>
              <a:gd name="connsiteX4347" fmla="*/ 27244 w 2377881"/>
              <a:gd name="connsiteY4347" fmla="*/ 299284 h 509406"/>
              <a:gd name="connsiteX4348" fmla="*/ 26577 w 2377881"/>
              <a:gd name="connsiteY4348" fmla="*/ 299188 h 509406"/>
              <a:gd name="connsiteX4349" fmla="*/ 25243 w 2377881"/>
              <a:gd name="connsiteY4349" fmla="*/ 295378 h 509406"/>
              <a:gd name="connsiteX4350" fmla="*/ 28768 w 2377881"/>
              <a:gd name="connsiteY4350" fmla="*/ 288235 h 509406"/>
              <a:gd name="connsiteX4351" fmla="*/ 30101 w 2377881"/>
              <a:gd name="connsiteY4351" fmla="*/ 278233 h 509406"/>
              <a:gd name="connsiteX4352" fmla="*/ 31911 w 2377881"/>
              <a:gd name="connsiteY4352" fmla="*/ 274233 h 509406"/>
              <a:gd name="connsiteX4353" fmla="*/ 31625 w 2377881"/>
              <a:gd name="connsiteY4353" fmla="*/ 274233 h 509406"/>
              <a:gd name="connsiteX4354" fmla="*/ 28291 w 2377881"/>
              <a:gd name="connsiteY4354" fmla="*/ 274614 h 509406"/>
              <a:gd name="connsiteX4355" fmla="*/ 20100 w 2377881"/>
              <a:gd name="connsiteY4355" fmla="*/ 269470 h 509406"/>
              <a:gd name="connsiteX4356" fmla="*/ 18576 w 2377881"/>
              <a:gd name="connsiteY4356" fmla="*/ 270709 h 509406"/>
              <a:gd name="connsiteX4357" fmla="*/ 17719 w 2377881"/>
              <a:gd name="connsiteY4357" fmla="*/ 271375 h 509406"/>
              <a:gd name="connsiteX4358" fmla="*/ 16576 w 2377881"/>
              <a:gd name="connsiteY4358" fmla="*/ 276805 h 509406"/>
              <a:gd name="connsiteX4359" fmla="*/ 12099 w 2377881"/>
              <a:gd name="connsiteY4359" fmla="*/ 274328 h 509406"/>
              <a:gd name="connsiteX4360" fmla="*/ 12480 w 2377881"/>
              <a:gd name="connsiteY4360" fmla="*/ 272328 h 509406"/>
              <a:gd name="connsiteX4361" fmla="*/ 12480 w 2377881"/>
              <a:gd name="connsiteY4361" fmla="*/ 268137 h 509406"/>
              <a:gd name="connsiteX4362" fmla="*/ 9813 w 2377881"/>
              <a:gd name="connsiteY4362" fmla="*/ 262898 h 509406"/>
              <a:gd name="connsiteX4363" fmla="*/ 8194 w 2377881"/>
              <a:gd name="connsiteY4363" fmla="*/ 261755 h 509406"/>
              <a:gd name="connsiteX4364" fmla="*/ 2479 w 2377881"/>
              <a:gd name="connsiteY4364" fmla="*/ 260231 h 509406"/>
              <a:gd name="connsiteX4365" fmla="*/ 5336 w 2377881"/>
              <a:gd name="connsiteY4365" fmla="*/ 247563 h 509406"/>
              <a:gd name="connsiteX4366" fmla="*/ 15242 w 2377881"/>
              <a:gd name="connsiteY4366" fmla="*/ 247087 h 509406"/>
              <a:gd name="connsiteX4367" fmla="*/ 19052 w 2377881"/>
              <a:gd name="connsiteY4367" fmla="*/ 246896 h 509406"/>
              <a:gd name="connsiteX4368" fmla="*/ 22005 w 2377881"/>
              <a:gd name="connsiteY4368" fmla="*/ 243086 h 509406"/>
              <a:gd name="connsiteX4369" fmla="*/ 20005 w 2377881"/>
              <a:gd name="connsiteY4369" fmla="*/ 239562 h 509406"/>
              <a:gd name="connsiteX4370" fmla="*/ 22195 w 2377881"/>
              <a:gd name="connsiteY4370" fmla="*/ 238133 h 509406"/>
              <a:gd name="connsiteX4371" fmla="*/ 23910 w 2377881"/>
              <a:gd name="connsiteY4371" fmla="*/ 236990 h 509406"/>
              <a:gd name="connsiteX4372" fmla="*/ 30958 w 2377881"/>
              <a:gd name="connsiteY4372" fmla="*/ 239752 h 509406"/>
              <a:gd name="connsiteX4373" fmla="*/ 32673 w 2377881"/>
              <a:gd name="connsiteY4373" fmla="*/ 237847 h 509406"/>
              <a:gd name="connsiteX4374" fmla="*/ 30673 w 2377881"/>
              <a:gd name="connsiteY4374" fmla="*/ 234704 h 509406"/>
              <a:gd name="connsiteX4375" fmla="*/ 33244 w 2377881"/>
              <a:gd name="connsiteY4375" fmla="*/ 233371 h 509406"/>
              <a:gd name="connsiteX4376" fmla="*/ 34197 w 2377881"/>
              <a:gd name="connsiteY4376" fmla="*/ 233847 h 509406"/>
              <a:gd name="connsiteX4377" fmla="*/ 32197 w 2377881"/>
              <a:gd name="connsiteY4377" fmla="*/ 229180 h 509406"/>
              <a:gd name="connsiteX4378" fmla="*/ 29149 w 2377881"/>
              <a:gd name="connsiteY4378" fmla="*/ 228513 h 509406"/>
              <a:gd name="connsiteX4379" fmla="*/ 28101 w 2377881"/>
              <a:gd name="connsiteY4379" fmla="*/ 228322 h 509406"/>
              <a:gd name="connsiteX4380" fmla="*/ 26101 w 2377881"/>
              <a:gd name="connsiteY4380" fmla="*/ 228132 h 509406"/>
              <a:gd name="connsiteX4381" fmla="*/ 25053 w 2377881"/>
              <a:gd name="connsiteY4381" fmla="*/ 224417 h 509406"/>
              <a:gd name="connsiteX4382" fmla="*/ 20862 w 2377881"/>
              <a:gd name="connsiteY4382" fmla="*/ 221655 h 509406"/>
              <a:gd name="connsiteX4383" fmla="*/ 18100 w 2377881"/>
              <a:gd name="connsiteY4383" fmla="*/ 218416 h 509406"/>
              <a:gd name="connsiteX4384" fmla="*/ 15623 w 2377881"/>
              <a:gd name="connsiteY4384" fmla="*/ 226132 h 509406"/>
              <a:gd name="connsiteX4385" fmla="*/ 9146 w 2377881"/>
              <a:gd name="connsiteY4385" fmla="*/ 227370 h 509406"/>
              <a:gd name="connsiteX4386" fmla="*/ 5146 w 2377881"/>
              <a:gd name="connsiteY4386" fmla="*/ 223274 h 509406"/>
              <a:gd name="connsiteX4387" fmla="*/ 5812 w 2377881"/>
              <a:gd name="connsiteY4387" fmla="*/ 222512 h 509406"/>
              <a:gd name="connsiteX4388" fmla="*/ 8099 w 2377881"/>
              <a:gd name="connsiteY4388" fmla="*/ 222322 h 509406"/>
              <a:gd name="connsiteX4389" fmla="*/ 9241 w 2377881"/>
              <a:gd name="connsiteY4389" fmla="*/ 222798 h 509406"/>
              <a:gd name="connsiteX4390" fmla="*/ 11908 w 2377881"/>
              <a:gd name="connsiteY4390" fmla="*/ 220036 h 509406"/>
              <a:gd name="connsiteX4391" fmla="*/ 17814 w 2377881"/>
              <a:gd name="connsiteY4391" fmla="*/ 212130 h 509406"/>
              <a:gd name="connsiteX4392" fmla="*/ 23624 w 2377881"/>
              <a:gd name="connsiteY4392" fmla="*/ 207844 h 509406"/>
              <a:gd name="connsiteX4393" fmla="*/ 21243 w 2377881"/>
              <a:gd name="connsiteY4393" fmla="*/ 205558 h 509406"/>
              <a:gd name="connsiteX4394" fmla="*/ 21529 w 2377881"/>
              <a:gd name="connsiteY4394" fmla="*/ 205558 h 509406"/>
              <a:gd name="connsiteX4395" fmla="*/ 29339 w 2377881"/>
              <a:gd name="connsiteY4395" fmla="*/ 200890 h 509406"/>
              <a:gd name="connsiteX4396" fmla="*/ 30292 w 2377881"/>
              <a:gd name="connsiteY4396" fmla="*/ 200033 h 509406"/>
              <a:gd name="connsiteX4397" fmla="*/ 30673 w 2377881"/>
              <a:gd name="connsiteY4397" fmla="*/ 194890 h 509406"/>
              <a:gd name="connsiteX4398" fmla="*/ 37531 w 2377881"/>
              <a:gd name="connsiteY4398" fmla="*/ 195080 h 509406"/>
              <a:gd name="connsiteX4399" fmla="*/ 38483 w 2377881"/>
              <a:gd name="connsiteY4399" fmla="*/ 202033 h 509406"/>
              <a:gd name="connsiteX4400" fmla="*/ 44198 w 2377881"/>
              <a:gd name="connsiteY4400" fmla="*/ 205748 h 509406"/>
              <a:gd name="connsiteX4401" fmla="*/ 44579 w 2377881"/>
              <a:gd name="connsiteY4401" fmla="*/ 203653 h 509406"/>
              <a:gd name="connsiteX4402" fmla="*/ 43055 w 2377881"/>
              <a:gd name="connsiteY4402" fmla="*/ 197557 h 509406"/>
              <a:gd name="connsiteX4403" fmla="*/ 47818 w 2377881"/>
              <a:gd name="connsiteY4403" fmla="*/ 187079 h 509406"/>
              <a:gd name="connsiteX4404" fmla="*/ 53818 w 2377881"/>
              <a:gd name="connsiteY4404" fmla="*/ 190508 h 509406"/>
              <a:gd name="connsiteX4405" fmla="*/ 56104 w 2377881"/>
              <a:gd name="connsiteY4405" fmla="*/ 191842 h 509406"/>
              <a:gd name="connsiteX4406" fmla="*/ 60391 w 2377881"/>
              <a:gd name="connsiteY4406" fmla="*/ 184126 h 509406"/>
              <a:gd name="connsiteX4407" fmla="*/ 65725 w 2377881"/>
              <a:gd name="connsiteY4407" fmla="*/ 187365 h 509406"/>
              <a:gd name="connsiteX4408" fmla="*/ 68011 w 2377881"/>
              <a:gd name="connsiteY4408" fmla="*/ 189079 h 509406"/>
              <a:gd name="connsiteX4409" fmla="*/ 69535 w 2377881"/>
              <a:gd name="connsiteY4409" fmla="*/ 190222 h 509406"/>
              <a:gd name="connsiteX4410" fmla="*/ 73535 w 2377881"/>
              <a:gd name="connsiteY4410" fmla="*/ 185269 h 509406"/>
              <a:gd name="connsiteX4411" fmla="*/ 74392 w 2377881"/>
              <a:gd name="connsiteY4411" fmla="*/ 185174 h 509406"/>
              <a:gd name="connsiteX4412" fmla="*/ 77726 w 2377881"/>
              <a:gd name="connsiteY4412" fmla="*/ 184984 h 509406"/>
              <a:gd name="connsiteX4413" fmla="*/ 82489 w 2377881"/>
              <a:gd name="connsiteY4413" fmla="*/ 186793 h 509406"/>
              <a:gd name="connsiteX4414" fmla="*/ 77726 w 2377881"/>
              <a:gd name="connsiteY4414" fmla="*/ 191365 h 509406"/>
              <a:gd name="connsiteX4415" fmla="*/ 79726 w 2377881"/>
              <a:gd name="connsiteY4415" fmla="*/ 197652 h 509406"/>
              <a:gd name="connsiteX4416" fmla="*/ 84870 w 2377881"/>
              <a:gd name="connsiteY4416" fmla="*/ 194223 h 509406"/>
              <a:gd name="connsiteX4417" fmla="*/ 85918 w 2377881"/>
              <a:gd name="connsiteY4417" fmla="*/ 195271 h 509406"/>
              <a:gd name="connsiteX4418" fmla="*/ 97348 w 2377881"/>
              <a:gd name="connsiteY4418" fmla="*/ 194699 h 509406"/>
              <a:gd name="connsiteX4419" fmla="*/ 97729 w 2377881"/>
              <a:gd name="connsiteY4419" fmla="*/ 194128 h 509406"/>
              <a:gd name="connsiteX4420" fmla="*/ 96109 w 2377881"/>
              <a:gd name="connsiteY4420" fmla="*/ 189746 h 509406"/>
              <a:gd name="connsiteX4421" fmla="*/ 94871 w 2377881"/>
              <a:gd name="connsiteY4421" fmla="*/ 182126 h 509406"/>
              <a:gd name="connsiteX4422" fmla="*/ 99634 w 2377881"/>
              <a:gd name="connsiteY4422" fmla="*/ 180221 h 509406"/>
              <a:gd name="connsiteX4423" fmla="*/ 102110 w 2377881"/>
              <a:gd name="connsiteY4423" fmla="*/ 184222 h 509406"/>
              <a:gd name="connsiteX4424" fmla="*/ 110397 w 2377881"/>
              <a:gd name="connsiteY4424" fmla="*/ 178602 h 509406"/>
              <a:gd name="connsiteX4425" fmla="*/ 110683 w 2377881"/>
              <a:gd name="connsiteY4425" fmla="*/ 176602 h 509406"/>
              <a:gd name="connsiteX4426" fmla="*/ 112683 w 2377881"/>
              <a:gd name="connsiteY4426" fmla="*/ 174601 h 509406"/>
              <a:gd name="connsiteX4427" fmla="*/ 113635 w 2377881"/>
              <a:gd name="connsiteY4427" fmla="*/ 174506 h 509406"/>
              <a:gd name="connsiteX4428" fmla="*/ 125923 w 2377881"/>
              <a:gd name="connsiteY4428" fmla="*/ 181174 h 509406"/>
              <a:gd name="connsiteX4429" fmla="*/ 130876 w 2377881"/>
              <a:gd name="connsiteY4429" fmla="*/ 180126 h 509406"/>
              <a:gd name="connsiteX4430" fmla="*/ 133448 w 2377881"/>
              <a:gd name="connsiteY4430" fmla="*/ 179554 h 509406"/>
              <a:gd name="connsiteX4431" fmla="*/ 132114 w 2377881"/>
              <a:gd name="connsiteY4431" fmla="*/ 182507 h 509406"/>
              <a:gd name="connsiteX4432" fmla="*/ 137067 w 2377881"/>
              <a:gd name="connsiteY4432" fmla="*/ 186222 h 509406"/>
              <a:gd name="connsiteX4433" fmla="*/ 138400 w 2377881"/>
              <a:gd name="connsiteY4433" fmla="*/ 183936 h 509406"/>
              <a:gd name="connsiteX4434" fmla="*/ 139829 w 2377881"/>
              <a:gd name="connsiteY4434" fmla="*/ 181555 h 509406"/>
              <a:gd name="connsiteX4435" fmla="*/ 141449 w 2377881"/>
              <a:gd name="connsiteY4435" fmla="*/ 175744 h 509406"/>
              <a:gd name="connsiteX4436" fmla="*/ 153355 w 2377881"/>
              <a:gd name="connsiteY4436" fmla="*/ 181078 h 509406"/>
              <a:gd name="connsiteX4437" fmla="*/ 154593 w 2377881"/>
              <a:gd name="connsiteY4437" fmla="*/ 180602 h 509406"/>
              <a:gd name="connsiteX4438" fmla="*/ 156784 w 2377881"/>
              <a:gd name="connsiteY4438" fmla="*/ 179840 h 509406"/>
              <a:gd name="connsiteX4439" fmla="*/ 157165 w 2377881"/>
              <a:gd name="connsiteY4439" fmla="*/ 179650 h 509406"/>
              <a:gd name="connsiteX4440" fmla="*/ 162118 w 2377881"/>
              <a:gd name="connsiteY4440" fmla="*/ 182126 h 509406"/>
              <a:gd name="connsiteX4441" fmla="*/ 159927 w 2377881"/>
              <a:gd name="connsiteY4441" fmla="*/ 194604 h 509406"/>
              <a:gd name="connsiteX4442" fmla="*/ 160117 w 2377881"/>
              <a:gd name="connsiteY4442" fmla="*/ 194604 h 509406"/>
              <a:gd name="connsiteX4443" fmla="*/ 162118 w 2377881"/>
              <a:gd name="connsiteY4443" fmla="*/ 194985 h 509406"/>
              <a:gd name="connsiteX4444" fmla="*/ 169642 w 2377881"/>
              <a:gd name="connsiteY4444" fmla="*/ 191270 h 509406"/>
              <a:gd name="connsiteX4445" fmla="*/ 169738 w 2377881"/>
              <a:gd name="connsiteY4445" fmla="*/ 189175 h 509406"/>
              <a:gd name="connsiteX4446" fmla="*/ 169833 w 2377881"/>
              <a:gd name="connsiteY4446" fmla="*/ 186889 h 509406"/>
              <a:gd name="connsiteX4447" fmla="*/ 174024 w 2377881"/>
              <a:gd name="connsiteY4447" fmla="*/ 181269 h 509406"/>
              <a:gd name="connsiteX4448" fmla="*/ 167547 w 2377881"/>
              <a:gd name="connsiteY4448" fmla="*/ 176506 h 509406"/>
              <a:gd name="connsiteX4449" fmla="*/ 165833 w 2377881"/>
              <a:gd name="connsiteY4449" fmla="*/ 173649 h 509406"/>
              <a:gd name="connsiteX4450" fmla="*/ 171983 w 2377881"/>
              <a:gd name="connsiteY4450" fmla="*/ 167235 h 509406"/>
              <a:gd name="connsiteX4451" fmla="*/ 167833 w 2377881"/>
              <a:gd name="connsiteY4451" fmla="*/ 168506 h 509406"/>
              <a:gd name="connsiteX4452" fmla="*/ 157641 w 2377881"/>
              <a:gd name="connsiteY4452" fmla="*/ 175745 h 509406"/>
              <a:gd name="connsiteX4453" fmla="*/ 152784 w 2377881"/>
              <a:gd name="connsiteY4453" fmla="*/ 176697 h 509406"/>
              <a:gd name="connsiteX4454" fmla="*/ 151069 w 2377881"/>
              <a:gd name="connsiteY4454" fmla="*/ 177078 h 509406"/>
              <a:gd name="connsiteX4455" fmla="*/ 148307 w 2377881"/>
              <a:gd name="connsiteY4455" fmla="*/ 173173 h 509406"/>
              <a:gd name="connsiteX4456" fmla="*/ 154212 w 2377881"/>
              <a:gd name="connsiteY4456" fmla="*/ 169839 h 509406"/>
              <a:gd name="connsiteX4457" fmla="*/ 165738 w 2377881"/>
              <a:gd name="connsiteY4457" fmla="*/ 165553 h 509406"/>
              <a:gd name="connsiteX4458" fmla="*/ 172199 w 2377881"/>
              <a:gd name="connsiteY4458" fmla="*/ 167009 h 509406"/>
              <a:gd name="connsiteX4459" fmla="*/ 172500 w 2377881"/>
              <a:gd name="connsiteY4459" fmla="*/ 166696 h 509406"/>
              <a:gd name="connsiteX4460" fmla="*/ 172500 w 2377881"/>
              <a:gd name="connsiteY4460" fmla="*/ 166029 h 509406"/>
              <a:gd name="connsiteX4461" fmla="*/ 172500 w 2377881"/>
              <a:gd name="connsiteY4461" fmla="*/ 164981 h 509406"/>
              <a:gd name="connsiteX4462" fmla="*/ 177358 w 2377881"/>
              <a:gd name="connsiteY4462" fmla="*/ 161933 h 509406"/>
              <a:gd name="connsiteX4463" fmla="*/ 184025 w 2377881"/>
              <a:gd name="connsiteY4463" fmla="*/ 159742 h 509406"/>
              <a:gd name="connsiteX4464" fmla="*/ 189740 w 2377881"/>
              <a:gd name="connsiteY4464" fmla="*/ 159457 h 509406"/>
              <a:gd name="connsiteX4465" fmla="*/ 191645 w 2377881"/>
              <a:gd name="connsiteY4465" fmla="*/ 160409 h 509406"/>
              <a:gd name="connsiteX4466" fmla="*/ 190788 w 2377881"/>
              <a:gd name="connsiteY4466" fmla="*/ 154408 h 509406"/>
              <a:gd name="connsiteX4467" fmla="*/ 190312 w 2377881"/>
              <a:gd name="connsiteY4467" fmla="*/ 150122 h 509406"/>
              <a:gd name="connsiteX4468" fmla="*/ 190026 w 2377881"/>
              <a:gd name="connsiteY4468" fmla="*/ 147360 h 509406"/>
              <a:gd name="connsiteX4469" fmla="*/ 184692 w 2377881"/>
              <a:gd name="connsiteY4469" fmla="*/ 146503 h 509406"/>
              <a:gd name="connsiteX4470" fmla="*/ 184216 w 2377881"/>
              <a:gd name="connsiteY4470" fmla="*/ 144883 h 509406"/>
              <a:gd name="connsiteX4471" fmla="*/ 184216 w 2377881"/>
              <a:gd name="connsiteY4471" fmla="*/ 144788 h 509406"/>
              <a:gd name="connsiteX4472" fmla="*/ 181168 w 2377881"/>
              <a:gd name="connsiteY4472" fmla="*/ 141264 h 509406"/>
              <a:gd name="connsiteX4473" fmla="*/ 180215 w 2377881"/>
              <a:gd name="connsiteY4473" fmla="*/ 139454 h 509406"/>
              <a:gd name="connsiteX4474" fmla="*/ 182596 w 2377881"/>
              <a:gd name="connsiteY4474" fmla="*/ 135644 h 509406"/>
              <a:gd name="connsiteX4475" fmla="*/ 184120 w 2377881"/>
              <a:gd name="connsiteY4475" fmla="*/ 134596 h 509406"/>
              <a:gd name="connsiteX4476" fmla="*/ 187931 w 2377881"/>
              <a:gd name="connsiteY4476" fmla="*/ 134025 h 509406"/>
              <a:gd name="connsiteX4477" fmla="*/ 194026 w 2377881"/>
              <a:gd name="connsiteY4477" fmla="*/ 135930 h 509406"/>
              <a:gd name="connsiteX4478" fmla="*/ 205457 w 2377881"/>
              <a:gd name="connsiteY4478" fmla="*/ 125357 h 509406"/>
              <a:gd name="connsiteX4479" fmla="*/ 205837 w 2377881"/>
              <a:gd name="connsiteY4479" fmla="*/ 126976 h 509406"/>
              <a:gd name="connsiteX4480" fmla="*/ 211457 w 2377881"/>
              <a:gd name="connsiteY4480" fmla="*/ 129167 h 509406"/>
              <a:gd name="connsiteX4481" fmla="*/ 221458 w 2377881"/>
              <a:gd name="connsiteY4481" fmla="*/ 126119 h 509406"/>
              <a:gd name="connsiteX4482" fmla="*/ 227174 w 2377881"/>
              <a:gd name="connsiteY4482" fmla="*/ 128405 h 509406"/>
              <a:gd name="connsiteX4483" fmla="*/ 233555 w 2377881"/>
              <a:gd name="connsiteY4483" fmla="*/ 132120 h 509406"/>
              <a:gd name="connsiteX4484" fmla="*/ 236794 w 2377881"/>
              <a:gd name="connsiteY4484" fmla="*/ 131358 h 509406"/>
              <a:gd name="connsiteX4485" fmla="*/ 248224 w 2377881"/>
              <a:gd name="connsiteY4485" fmla="*/ 123833 h 509406"/>
              <a:gd name="connsiteX4486" fmla="*/ 252129 w 2377881"/>
              <a:gd name="connsiteY4486" fmla="*/ 121833 h 509406"/>
              <a:gd name="connsiteX4487" fmla="*/ 249367 w 2377881"/>
              <a:gd name="connsiteY4487" fmla="*/ 117356 h 509406"/>
              <a:gd name="connsiteX4488" fmla="*/ 243747 w 2377881"/>
              <a:gd name="connsiteY4488" fmla="*/ 114689 h 509406"/>
              <a:gd name="connsiteX4489" fmla="*/ 242128 w 2377881"/>
              <a:gd name="connsiteY4489" fmla="*/ 111355 h 509406"/>
              <a:gd name="connsiteX4490" fmla="*/ 237460 w 2377881"/>
              <a:gd name="connsiteY4490" fmla="*/ 107355 h 509406"/>
              <a:gd name="connsiteX4491" fmla="*/ 235936 w 2377881"/>
              <a:gd name="connsiteY4491" fmla="*/ 107069 h 509406"/>
              <a:gd name="connsiteX4492" fmla="*/ 233460 w 2377881"/>
              <a:gd name="connsiteY4492" fmla="*/ 110879 h 509406"/>
              <a:gd name="connsiteX4493" fmla="*/ 235556 w 2377881"/>
              <a:gd name="connsiteY4493" fmla="*/ 112879 h 509406"/>
              <a:gd name="connsiteX4494" fmla="*/ 234984 w 2377881"/>
              <a:gd name="connsiteY4494" fmla="*/ 115165 h 509406"/>
              <a:gd name="connsiteX4495" fmla="*/ 236032 w 2377881"/>
              <a:gd name="connsiteY4495" fmla="*/ 115832 h 509406"/>
              <a:gd name="connsiteX4496" fmla="*/ 236794 w 2377881"/>
              <a:gd name="connsiteY4496" fmla="*/ 116308 h 509406"/>
              <a:gd name="connsiteX4497" fmla="*/ 235270 w 2377881"/>
              <a:gd name="connsiteY4497" fmla="*/ 118404 h 509406"/>
              <a:gd name="connsiteX4498" fmla="*/ 234508 w 2377881"/>
              <a:gd name="connsiteY4498" fmla="*/ 118594 h 509406"/>
              <a:gd name="connsiteX4499" fmla="*/ 231079 w 2377881"/>
              <a:gd name="connsiteY4499" fmla="*/ 119452 h 509406"/>
              <a:gd name="connsiteX4500" fmla="*/ 221840 w 2377881"/>
              <a:gd name="connsiteY4500" fmla="*/ 124309 h 509406"/>
              <a:gd name="connsiteX4501" fmla="*/ 219173 w 2377881"/>
              <a:gd name="connsiteY4501" fmla="*/ 122976 h 509406"/>
              <a:gd name="connsiteX4502" fmla="*/ 214791 w 2377881"/>
              <a:gd name="connsiteY4502" fmla="*/ 122214 h 509406"/>
              <a:gd name="connsiteX4503" fmla="*/ 209171 w 2377881"/>
              <a:gd name="connsiteY4503" fmla="*/ 122595 h 509406"/>
              <a:gd name="connsiteX4504" fmla="*/ 211267 w 2377881"/>
              <a:gd name="connsiteY4504" fmla="*/ 116594 h 509406"/>
              <a:gd name="connsiteX4505" fmla="*/ 211171 w 2377881"/>
              <a:gd name="connsiteY4505" fmla="*/ 116118 h 509406"/>
              <a:gd name="connsiteX4506" fmla="*/ 209743 w 2377881"/>
              <a:gd name="connsiteY4506" fmla="*/ 113546 h 509406"/>
              <a:gd name="connsiteX4507" fmla="*/ 207361 w 2377881"/>
              <a:gd name="connsiteY4507" fmla="*/ 113641 h 509406"/>
              <a:gd name="connsiteX4508" fmla="*/ 205742 w 2377881"/>
              <a:gd name="connsiteY4508" fmla="*/ 114689 h 509406"/>
              <a:gd name="connsiteX4509" fmla="*/ 196789 w 2377881"/>
              <a:gd name="connsiteY4509" fmla="*/ 108403 h 509406"/>
              <a:gd name="connsiteX4510" fmla="*/ 190883 w 2377881"/>
              <a:gd name="connsiteY4510" fmla="*/ 109641 h 509406"/>
              <a:gd name="connsiteX4511" fmla="*/ 186311 w 2377881"/>
              <a:gd name="connsiteY4511" fmla="*/ 110593 h 509406"/>
              <a:gd name="connsiteX4512" fmla="*/ 172405 w 2377881"/>
              <a:gd name="connsiteY4512" fmla="*/ 111355 h 509406"/>
              <a:gd name="connsiteX4513" fmla="*/ 169738 w 2377881"/>
              <a:gd name="connsiteY4513" fmla="*/ 110212 h 509406"/>
              <a:gd name="connsiteX4514" fmla="*/ 166975 w 2377881"/>
              <a:gd name="connsiteY4514" fmla="*/ 109069 h 509406"/>
              <a:gd name="connsiteX4515" fmla="*/ 165928 w 2377881"/>
              <a:gd name="connsiteY4515" fmla="*/ 102497 h 509406"/>
              <a:gd name="connsiteX4516" fmla="*/ 172119 w 2377881"/>
              <a:gd name="connsiteY4516" fmla="*/ 104783 h 509406"/>
              <a:gd name="connsiteX4517" fmla="*/ 173929 w 2377881"/>
              <a:gd name="connsiteY4517" fmla="*/ 105450 h 509406"/>
              <a:gd name="connsiteX4518" fmla="*/ 181263 w 2377881"/>
              <a:gd name="connsiteY4518" fmla="*/ 99830 h 509406"/>
              <a:gd name="connsiteX4519" fmla="*/ 192502 w 2377881"/>
              <a:gd name="connsiteY4519" fmla="*/ 104116 h 509406"/>
              <a:gd name="connsiteX4520" fmla="*/ 198217 w 2377881"/>
              <a:gd name="connsiteY4520" fmla="*/ 99925 h 509406"/>
              <a:gd name="connsiteX4521" fmla="*/ 199170 w 2377881"/>
              <a:gd name="connsiteY4521" fmla="*/ 99259 h 509406"/>
              <a:gd name="connsiteX4522" fmla="*/ 198122 w 2377881"/>
              <a:gd name="connsiteY4522" fmla="*/ 96973 h 509406"/>
              <a:gd name="connsiteX4523" fmla="*/ 191169 w 2377881"/>
              <a:gd name="connsiteY4523" fmla="*/ 95449 h 509406"/>
              <a:gd name="connsiteX4524" fmla="*/ 194408 w 2377881"/>
              <a:gd name="connsiteY4524" fmla="*/ 90781 h 509406"/>
              <a:gd name="connsiteX4525" fmla="*/ 194884 w 2377881"/>
              <a:gd name="connsiteY4525" fmla="*/ 85066 h 509406"/>
              <a:gd name="connsiteX4526" fmla="*/ 196408 w 2377881"/>
              <a:gd name="connsiteY4526" fmla="*/ 85828 h 509406"/>
              <a:gd name="connsiteX4527" fmla="*/ 198979 w 2377881"/>
              <a:gd name="connsiteY4527" fmla="*/ 87067 h 509406"/>
              <a:gd name="connsiteX4528" fmla="*/ 202504 w 2377881"/>
              <a:gd name="connsiteY4528" fmla="*/ 91829 h 509406"/>
              <a:gd name="connsiteX4529" fmla="*/ 202408 w 2377881"/>
              <a:gd name="connsiteY4529" fmla="*/ 92305 h 509406"/>
              <a:gd name="connsiteX4530" fmla="*/ 202313 w 2377881"/>
              <a:gd name="connsiteY4530" fmla="*/ 93067 h 509406"/>
              <a:gd name="connsiteX4531" fmla="*/ 205075 w 2377881"/>
              <a:gd name="connsiteY4531" fmla="*/ 93829 h 509406"/>
              <a:gd name="connsiteX4532" fmla="*/ 205933 w 2377881"/>
              <a:gd name="connsiteY4532" fmla="*/ 93067 h 509406"/>
              <a:gd name="connsiteX4533" fmla="*/ 206123 w 2377881"/>
              <a:gd name="connsiteY4533" fmla="*/ 90019 h 509406"/>
              <a:gd name="connsiteX4534" fmla="*/ 206695 w 2377881"/>
              <a:gd name="connsiteY4534" fmla="*/ 87352 h 509406"/>
              <a:gd name="connsiteX4535" fmla="*/ 209838 w 2377881"/>
              <a:gd name="connsiteY4535" fmla="*/ 91258 h 509406"/>
              <a:gd name="connsiteX4536" fmla="*/ 206885 w 2377881"/>
              <a:gd name="connsiteY4536" fmla="*/ 97544 h 509406"/>
              <a:gd name="connsiteX4537" fmla="*/ 210028 w 2377881"/>
              <a:gd name="connsiteY4537" fmla="*/ 98306 h 509406"/>
              <a:gd name="connsiteX4538" fmla="*/ 214696 w 2377881"/>
              <a:gd name="connsiteY4538" fmla="*/ 95925 h 509406"/>
              <a:gd name="connsiteX4539" fmla="*/ 214791 w 2377881"/>
              <a:gd name="connsiteY4539" fmla="*/ 94972 h 509406"/>
              <a:gd name="connsiteX4540" fmla="*/ 214982 w 2377881"/>
              <a:gd name="connsiteY4540" fmla="*/ 93448 h 509406"/>
              <a:gd name="connsiteX4541" fmla="*/ 218478 w 2377881"/>
              <a:gd name="connsiteY4541" fmla="*/ 91547 h 509406"/>
              <a:gd name="connsiteX4542" fmla="*/ 223649 w 2377881"/>
              <a:gd name="connsiteY4542" fmla="*/ 94877 h 509406"/>
              <a:gd name="connsiteX4543" fmla="*/ 220328 w 2377881"/>
              <a:gd name="connsiteY4543" fmla="*/ 90541 h 509406"/>
              <a:gd name="connsiteX4544" fmla="*/ 224792 w 2377881"/>
              <a:gd name="connsiteY4544" fmla="*/ 88114 h 509406"/>
              <a:gd name="connsiteX4545" fmla="*/ 219649 w 2377881"/>
              <a:gd name="connsiteY4545" fmla="*/ 86305 h 509406"/>
              <a:gd name="connsiteX4546" fmla="*/ 216601 w 2377881"/>
              <a:gd name="connsiteY4546" fmla="*/ 87352 h 509406"/>
              <a:gd name="connsiteX4547" fmla="*/ 217744 w 2377881"/>
              <a:gd name="connsiteY4547" fmla="*/ 90305 h 509406"/>
              <a:gd name="connsiteX4548" fmla="*/ 220220 w 2377881"/>
              <a:gd name="connsiteY4548" fmla="*/ 90400 h 509406"/>
              <a:gd name="connsiteX4549" fmla="*/ 220328 w 2377881"/>
              <a:gd name="connsiteY4549" fmla="*/ 90541 h 509406"/>
              <a:gd name="connsiteX4550" fmla="*/ 218478 w 2377881"/>
              <a:gd name="connsiteY4550" fmla="*/ 91547 h 509406"/>
              <a:gd name="connsiteX4551" fmla="*/ 218029 w 2377881"/>
              <a:gd name="connsiteY4551" fmla="*/ 91258 h 509406"/>
              <a:gd name="connsiteX4552" fmla="*/ 210505 w 2377881"/>
              <a:gd name="connsiteY4552" fmla="*/ 87352 h 509406"/>
              <a:gd name="connsiteX4553" fmla="*/ 214124 w 2377881"/>
              <a:gd name="connsiteY4553" fmla="*/ 83638 h 509406"/>
              <a:gd name="connsiteX4554" fmla="*/ 224125 w 2377881"/>
              <a:gd name="connsiteY4554" fmla="*/ 79542 h 509406"/>
              <a:gd name="connsiteX4555" fmla="*/ 219458 w 2377881"/>
              <a:gd name="connsiteY4555" fmla="*/ 78494 h 509406"/>
              <a:gd name="connsiteX4556" fmla="*/ 217458 w 2377881"/>
              <a:gd name="connsiteY4556" fmla="*/ 77923 h 509406"/>
              <a:gd name="connsiteX4557" fmla="*/ 211362 w 2377881"/>
              <a:gd name="connsiteY4557" fmla="*/ 74779 h 509406"/>
              <a:gd name="connsiteX4558" fmla="*/ 210981 w 2377881"/>
              <a:gd name="connsiteY4558" fmla="*/ 74494 h 509406"/>
              <a:gd name="connsiteX4559" fmla="*/ 213172 w 2377881"/>
              <a:gd name="connsiteY4559" fmla="*/ 72684 h 509406"/>
              <a:gd name="connsiteX4560" fmla="*/ 214029 w 2377881"/>
              <a:gd name="connsiteY4560" fmla="*/ 72874 h 509406"/>
              <a:gd name="connsiteX4561" fmla="*/ 216982 w 2377881"/>
              <a:gd name="connsiteY4561" fmla="*/ 73446 h 509406"/>
              <a:gd name="connsiteX4562" fmla="*/ 229364 w 2377881"/>
              <a:gd name="connsiteY4562" fmla="*/ 68969 h 509406"/>
              <a:gd name="connsiteX4563" fmla="*/ 234412 w 2377881"/>
              <a:gd name="connsiteY4563" fmla="*/ 70398 h 509406"/>
              <a:gd name="connsiteX4564" fmla="*/ 238508 w 2377881"/>
              <a:gd name="connsiteY4564" fmla="*/ 71636 h 509406"/>
              <a:gd name="connsiteX4565" fmla="*/ 244985 w 2377881"/>
              <a:gd name="connsiteY4565" fmla="*/ 72589 h 509406"/>
              <a:gd name="connsiteX4566" fmla="*/ 245938 w 2377881"/>
              <a:gd name="connsiteY4566" fmla="*/ 76399 h 509406"/>
              <a:gd name="connsiteX4567" fmla="*/ 253272 w 2377881"/>
              <a:gd name="connsiteY4567" fmla="*/ 68874 h 509406"/>
              <a:gd name="connsiteX4568" fmla="*/ 260130 w 2377881"/>
              <a:gd name="connsiteY4568" fmla="*/ 67064 h 509406"/>
              <a:gd name="connsiteX4569" fmla="*/ 262892 w 2377881"/>
              <a:gd name="connsiteY4569" fmla="*/ 67445 h 509406"/>
              <a:gd name="connsiteX4570" fmla="*/ 270798 w 2377881"/>
              <a:gd name="connsiteY4570" fmla="*/ 69445 h 509406"/>
              <a:gd name="connsiteX4571" fmla="*/ 271179 w 2377881"/>
              <a:gd name="connsiteY4571" fmla="*/ 69541 h 509406"/>
              <a:gd name="connsiteX4572" fmla="*/ 272893 w 2377881"/>
              <a:gd name="connsiteY4572" fmla="*/ 72208 h 509406"/>
              <a:gd name="connsiteX4573" fmla="*/ 276227 w 2377881"/>
              <a:gd name="connsiteY4573" fmla="*/ 77256 h 509406"/>
              <a:gd name="connsiteX4574" fmla="*/ 282990 w 2377881"/>
              <a:gd name="connsiteY4574" fmla="*/ 75256 h 509406"/>
              <a:gd name="connsiteX4575" fmla="*/ 286133 w 2377881"/>
              <a:gd name="connsiteY4575" fmla="*/ 75732 h 509406"/>
              <a:gd name="connsiteX4576" fmla="*/ 285562 w 2377881"/>
              <a:gd name="connsiteY4576" fmla="*/ 67255 h 509406"/>
              <a:gd name="connsiteX4577" fmla="*/ 288705 w 2377881"/>
              <a:gd name="connsiteY4577" fmla="*/ 62111 h 509406"/>
              <a:gd name="connsiteX4578" fmla="*/ 297277 w 2377881"/>
              <a:gd name="connsiteY4578" fmla="*/ 61444 h 509406"/>
              <a:gd name="connsiteX4579" fmla="*/ 298897 w 2377881"/>
              <a:gd name="connsiteY4579" fmla="*/ 61159 h 509406"/>
              <a:gd name="connsiteX4580" fmla="*/ 316994 w 2377881"/>
              <a:gd name="connsiteY4580" fmla="*/ 58587 h 509406"/>
              <a:gd name="connsiteX4581" fmla="*/ 327376 w 2377881"/>
              <a:gd name="connsiteY4581" fmla="*/ 59920 h 509406"/>
              <a:gd name="connsiteX4582" fmla="*/ 329377 w 2377881"/>
              <a:gd name="connsiteY4582" fmla="*/ 61825 h 509406"/>
              <a:gd name="connsiteX4583" fmla="*/ 333853 w 2377881"/>
              <a:gd name="connsiteY4583" fmla="*/ 57063 h 509406"/>
              <a:gd name="connsiteX4584" fmla="*/ 334711 w 2377881"/>
              <a:gd name="connsiteY4584" fmla="*/ 56968 h 509406"/>
              <a:gd name="connsiteX4585" fmla="*/ 341188 w 2377881"/>
              <a:gd name="connsiteY4585" fmla="*/ 56015 h 509406"/>
              <a:gd name="connsiteX4586" fmla="*/ 355190 w 2377881"/>
              <a:gd name="connsiteY4586" fmla="*/ 56396 h 509406"/>
              <a:gd name="connsiteX4587" fmla="*/ 360714 w 2377881"/>
              <a:gd name="connsiteY4587" fmla="*/ 60587 h 509406"/>
              <a:gd name="connsiteX4588" fmla="*/ 369477 w 2377881"/>
              <a:gd name="connsiteY4588" fmla="*/ 53158 h 509406"/>
              <a:gd name="connsiteX4589" fmla="*/ 371191 w 2377881"/>
              <a:gd name="connsiteY4589" fmla="*/ 51729 h 509406"/>
              <a:gd name="connsiteX4590" fmla="*/ 375573 w 2377881"/>
              <a:gd name="connsiteY4590" fmla="*/ 53348 h 509406"/>
              <a:gd name="connsiteX4591" fmla="*/ 381478 w 2377881"/>
              <a:gd name="connsiteY4591" fmla="*/ 52205 h 509406"/>
              <a:gd name="connsiteX4592" fmla="*/ 386241 w 2377881"/>
              <a:gd name="connsiteY4592" fmla="*/ 51348 h 509406"/>
              <a:gd name="connsiteX4593" fmla="*/ 394528 w 2377881"/>
              <a:gd name="connsiteY4593" fmla="*/ 49824 h 509406"/>
              <a:gd name="connsiteX4594" fmla="*/ 401005 w 2377881"/>
              <a:gd name="connsiteY4594" fmla="*/ 48967 h 509406"/>
              <a:gd name="connsiteX4595" fmla="*/ 412340 w 2377881"/>
              <a:gd name="connsiteY4595" fmla="*/ 48586 h 509406"/>
              <a:gd name="connsiteX4596" fmla="*/ 419388 w 2377881"/>
              <a:gd name="connsiteY4596" fmla="*/ 48300 h 509406"/>
              <a:gd name="connsiteX4597" fmla="*/ 427103 w 2377881"/>
              <a:gd name="connsiteY4597" fmla="*/ 46490 h 509406"/>
              <a:gd name="connsiteX4598" fmla="*/ 431580 w 2377881"/>
              <a:gd name="connsiteY4598" fmla="*/ 45347 h 509406"/>
              <a:gd name="connsiteX4599" fmla="*/ 435771 w 2377881"/>
              <a:gd name="connsiteY4599" fmla="*/ 49252 h 509406"/>
              <a:gd name="connsiteX4600" fmla="*/ 440438 w 2377881"/>
              <a:gd name="connsiteY4600" fmla="*/ 49062 h 509406"/>
              <a:gd name="connsiteX4601" fmla="*/ 442343 w 2377881"/>
              <a:gd name="connsiteY4601" fmla="*/ 50586 h 509406"/>
              <a:gd name="connsiteX4602" fmla="*/ 448630 w 2377881"/>
              <a:gd name="connsiteY4602" fmla="*/ 44776 h 509406"/>
              <a:gd name="connsiteX4603" fmla="*/ 457774 w 2377881"/>
              <a:gd name="connsiteY4603" fmla="*/ 45252 h 509406"/>
              <a:gd name="connsiteX4604" fmla="*/ 460250 w 2377881"/>
              <a:gd name="connsiteY4604" fmla="*/ 44585 h 509406"/>
              <a:gd name="connsiteX4605" fmla="*/ 474538 w 2377881"/>
              <a:gd name="connsiteY4605" fmla="*/ 42394 h 509406"/>
              <a:gd name="connsiteX4606" fmla="*/ 495588 w 2377881"/>
              <a:gd name="connsiteY4606" fmla="*/ 40680 h 509406"/>
              <a:gd name="connsiteX4607" fmla="*/ 497207 w 2377881"/>
              <a:gd name="connsiteY4607" fmla="*/ 41442 h 509406"/>
              <a:gd name="connsiteX4608" fmla="*/ 505113 w 2377881"/>
              <a:gd name="connsiteY4608" fmla="*/ 46300 h 509406"/>
              <a:gd name="connsiteX4609" fmla="*/ 513971 w 2377881"/>
              <a:gd name="connsiteY4609" fmla="*/ 44490 h 509406"/>
              <a:gd name="connsiteX4610" fmla="*/ 514352 w 2377881"/>
              <a:gd name="connsiteY4610" fmla="*/ 44395 h 509406"/>
              <a:gd name="connsiteX4611" fmla="*/ 513400 w 2377881"/>
              <a:gd name="connsiteY4611" fmla="*/ 47538 h 509406"/>
              <a:gd name="connsiteX4612" fmla="*/ 516162 w 2377881"/>
              <a:gd name="connsiteY4612" fmla="*/ 54491 h 509406"/>
              <a:gd name="connsiteX4613" fmla="*/ 529973 w 2377881"/>
              <a:gd name="connsiteY4613" fmla="*/ 52777 h 509406"/>
              <a:gd name="connsiteX4614" fmla="*/ 530831 w 2377881"/>
              <a:gd name="connsiteY4614" fmla="*/ 52777 h 509406"/>
              <a:gd name="connsiteX4615" fmla="*/ 531688 w 2377881"/>
              <a:gd name="connsiteY4615" fmla="*/ 52777 h 509406"/>
              <a:gd name="connsiteX4616" fmla="*/ 540260 w 2377881"/>
              <a:gd name="connsiteY4616" fmla="*/ 57444 h 509406"/>
              <a:gd name="connsiteX4617" fmla="*/ 543213 w 2377881"/>
              <a:gd name="connsiteY4617" fmla="*/ 53824 h 509406"/>
              <a:gd name="connsiteX4618" fmla="*/ 545690 w 2377881"/>
              <a:gd name="connsiteY4618" fmla="*/ 50872 h 509406"/>
              <a:gd name="connsiteX4619" fmla="*/ 538260 w 2377881"/>
              <a:gd name="connsiteY4619" fmla="*/ 44490 h 509406"/>
              <a:gd name="connsiteX4620" fmla="*/ 545023 w 2377881"/>
              <a:gd name="connsiteY4620" fmla="*/ 41728 h 509406"/>
              <a:gd name="connsiteX4621" fmla="*/ 549309 w 2377881"/>
              <a:gd name="connsiteY4621" fmla="*/ 38203 h 509406"/>
              <a:gd name="connsiteX4622" fmla="*/ 554738 w 2377881"/>
              <a:gd name="connsiteY4622" fmla="*/ 39727 h 509406"/>
              <a:gd name="connsiteX4623" fmla="*/ 556929 w 2377881"/>
              <a:gd name="connsiteY4623" fmla="*/ 40394 h 509406"/>
              <a:gd name="connsiteX4624" fmla="*/ 560358 w 2377881"/>
              <a:gd name="connsiteY4624" fmla="*/ 37441 h 509406"/>
              <a:gd name="connsiteX4625" fmla="*/ 565501 w 2377881"/>
              <a:gd name="connsiteY4625" fmla="*/ 36870 h 509406"/>
              <a:gd name="connsiteX4626" fmla="*/ 574931 w 2377881"/>
              <a:gd name="connsiteY4626" fmla="*/ 34012 h 509406"/>
              <a:gd name="connsiteX4627" fmla="*/ 590267 w 2377881"/>
              <a:gd name="connsiteY4627" fmla="*/ 34489 h 509406"/>
              <a:gd name="connsiteX4628" fmla="*/ 592934 w 2377881"/>
              <a:gd name="connsiteY4628" fmla="*/ 32869 h 509406"/>
              <a:gd name="connsiteX4629" fmla="*/ 596172 w 2377881"/>
              <a:gd name="connsiteY4629" fmla="*/ 31917 h 509406"/>
              <a:gd name="connsiteX4630" fmla="*/ 599410 w 2377881"/>
              <a:gd name="connsiteY4630" fmla="*/ 36108 h 509406"/>
              <a:gd name="connsiteX4631" fmla="*/ 613222 w 2377881"/>
              <a:gd name="connsiteY4631" fmla="*/ 36394 h 509406"/>
              <a:gd name="connsiteX4632" fmla="*/ 614746 w 2377881"/>
              <a:gd name="connsiteY4632" fmla="*/ 35917 h 509406"/>
              <a:gd name="connsiteX4633" fmla="*/ 643892 w 2377881"/>
              <a:gd name="connsiteY4633" fmla="*/ 32012 h 509406"/>
              <a:gd name="connsiteX4634" fmla="*/ 648655 w 2377881"/>
              <a:gd name="connsiteY4634" fmla="*/ 33060 h 509406"/>
              <a:gd name="connsiteX4635" fmla="*/ 661228 w 2377881"/>
              <a:gd name="connsiteY4635" fmla="*/ 31726 h 509406"/>
              <a:gd name="connsiteX4636" fmla="*/ 663990 w 2377881"/>
              <a:gd name="connsiteY4636" fmla="*/ 31250 h 509406"/>
              <a:gd name="connsiteX4637" fmla="*/ 666562 w 2377881"/>
              <a:gd name="connsiteY4637" fmla="*/ 30869 h 509406"/>
              <a:gd name="connsiteX4638" fmla="*/ 677706 w 2377881"/>
              <a:gd name="connsiteY4638" fmla="*/ 26964 h 509406"/>
              <a:gd name="connsiteX4639" fmla="*/ 681325 w 2377881"/>
              <a:gd name="connsiteY4639" fmla="*/ 28774 h 509406"/>
              <a:gd name="connsiteX4640" fmla="*/ 692184 w 2377881"/>
              <a:gd name="connsiteY4640" fmla="*/ 29155 h 509406"/>
              <a:gd name="connsiteX4641" fmla="*/ 704757 w 2377881"/>
              <a:gd name="connsiteY4641" fmla="*/ 28964 h 509406"/>
              <a:gd name="connsiteX4642" fmla="*/ 716282 w 2377881"/>
              <a:gd name="connsiteY4642" fmla="*/ 27631 h 509406"/>
              <a:gd name="connsiteX4643" fmla="*/ 723998 w 2377881"/>
              <a:gd name="connsiteY4643" fmla="*/ 27916 h 509406"/>
              <a:gd name="connsiteX4644" fmla="*/ 734951 w 2377881"/>
              <a:gd name="connsiteY4644" fmla="*/ 25821 h 509406"/>
              <a:gd name="connsiteX4645" fmla="*/ 739428 w 2377881"/>
              <a:gd name="connsiteY4645" fmla="*/ 26583 h 509406"/>
              <a:gd name="connsiteX4646" fmla="*/ 739809 w 2377881"/>
              <a:gd name="connsiteY4646" fmla="*/ 29726 h 509406"/>
              <a:gd name="connsiteX4647" fmla="*/ 740381 w 2377881"/>
              <a:gd name="connsiteY4647" fmla="*/ 29440 h 509406"/>
              <a:gd name="connsiteX4648" fmla="*/ 742476 w 2377881"/>
              <a:gd name="connsiteY4648" fmla="*/ 28393 h 509406"/>
              <a:gd name="connsiteX4649" fmla="*/ 747048 w 2377881"/>
              <a:gd name="connsiteY4649" fmla="*/ 26488 h 509406"/>
              <a:gd name="connsiteX4650" fmla="*/ 747524 w 2377881"/>
              <a:gd name="connsiteY4650" fmla="*/ 26964 h 509406"/>
              <a:gd name="connsiteX4651" fmla="*/ 746667 w 2377881"/>
              <a:gd name="connsiteY4651" fmla="*/ 31536 h 509406"/>
              <a:gd name="connsiteX4652" fmla="*/ 748953 w 2377881"/>
              <a:gd name="connsiteY4652" fmla="*/ 32488 h 509406"/>
              <a:gd name="connsiteX4653" fmla="*/ 750667 w 2377881"/>
              <a:gd name="connsiteY4653" fmla="*/ 27916 h 509406"/>
              <a:gd name="connsiteX4654" fmla="*/ 750858 w 2377881"/>
              <a:gd name="connsiteY4654" fmla="*/ 27916 h 509406"/>
              <a:gd name="connsiteX4655" fmla="*/ 753239 w 2377881"/>
              <a:gd name="connsiteY4655" fmla="*/ 28012 h 509406"/>
              <a:gd name="connsiteX4656" fmla="*/ 760002 w 2377881"/>
              <a:gd name="connsiteY4656" fmla="*/ 26678 h 509406"/>
              <a:gd name="connsiteX4657" fmla="*/ 764669 w 2377881"/>
              <a:gd name="connsiteY4657" fmla="*/ 30107 h 509406"/>
              <a:gd name="connsiteX4658" fmla="*/ 770670 w 2377881"/>
              <a:gd name="connsiteY4658" fmla="*/ 26678 h 509406"/>
              <a:gd name="connsiteX4659" fmla="*/ 777337 w 2377881"/>
              <a:gd name="connsiteY4659" fmla="*/ 25916 h 509406"/>
              <a:gd name="connsiteX4660" fmla="*/ 782100 w 2377881"/>
              <a:gd name="connsiteY4660" fmla="*/ 25535 h 509406"/>
              <a:gd name="connsiteX4661" fmla="*/ 787815 w 2377881"/>
              <a:gd name="connsiteY4661" fmla="*/ 25154 h 509406"/>
              <a:gd name="connsiteX4662" fmla="*/ 791244 w 2377881"/>
              <a:gd name="connsiteY4662" fmla="*/ 26869 h 509406"/>
              <a:gd name="connsiteX4663" fmla="*/ 797340 w 2377881"/>
              <a:gd name="connsiteY4663" fmla="*/ 24297 h 509406"/>
              <a:gd name="connsiteX4664" fmla="*/ 816961 w 2377881"/>
              <a:gd name="connsiteY4664" fmla="*/ 25154 h 509406"/>
              <a:gd name="connsiteX4665" fmla="*/ 822581 w 2377881"/>
              <a:gd name="connsiteY4665" fmla="*/ 25249 h 509406"/>
              <a:gd name="connsiteX4666" fmla="*/ 832583 w 2377881"/>
              <a:gd name="connsiteY4666" fmla="*/ 24392 h 509406"/>
              <a:gd name="connsiteX4667" fmla="*/ 842393 w 2377881"/>
              <a:gd name="connsiteY4667" fmla="*/ 25249 h 509406"/>
              <a:gd name="connsiteX4668" fmla="*/ 845536 w 2377881"/>
              <a:gd name="connsiteY4668" fmla="*/ 25059 h 509406"/>
              <a:gd name="connsiteX4669" fmla="*/ 858681 w 2377881"/>
              <a:gd name="connsiteY4669" fmla="*/ 22868 h 509406"/>
              <a:gd name="connsiteX4670" fmla="*/ 860967 w 2377881"/>
              <a:gd name="connsiteY4670" fmla="*/ 23630 h 509406"/>
              <a:gd name="connsiteX4671" fmla="*/ 864301 w 2377881"/>
              <a:gd name="connsiteY4671" fmla="*/ 24678 h 509406"/>
              <a:gd name="connsiteX4672" fmla="*/ 873064 w 2377881"/>
              <a:gd name="connsiteY4672" fmla="*/ 24583 h 509406"/>
              <a:gd name="connsiteX4673" fmla="*/ 885637 w 2377881"/>
              <a:gd name="connsiteY4673" fmla="*/ 24297 h 509406"/>
              <a:gd name="connsiteX4674" fmla="*/ 888304 w 2377881"/>
              <a:gd name="connsiteY4674" fmla="*/ 23440 h 509406"/>
              <a:gd name="connsiteX4675" fmla="*/ 894876 w 2377881"/>
              <a:gd name="connsiteY4675" fmla="*/ 25154 h 509406"/>
              <a:gd name="connsiteX4676" fmla="*/ 897067 w 2377881"/>
              <a:gd name="connsiteY4676" fmla="*/ 23249 h 509406"/>
              <a:gd name="connsiteX4677" fmla="*/ 897638 w 2377881"/>
              <a:gd name="connsiteY4677" fmla="*/ 22678 h 509406"/>
              <a:gd name="connsiteX4678" fmla="*/ 904306 w 2377881"/>
              <a:gd name="connsiteY4678" fmla="*/ 20963 h 509406"/>
              <a:gd name="connsiteX4679" fmla="*/ 917545 w 2377881"/>
              <a:gd name="connsiteY4679" fmla="*/ 26297 h 509406"/>
              <a:gd name="connsiteX4680" fmla="*/ 928214 w 2377881"/>
              <a:gd name="connsiteY4680" fmla="*/ 26011 h 509406"/>
              <a:gd name="connsiteX4681" fmla="*/ 932785 w 2377881"/>
              <a:gd name="connsiteY4681" fmla="*/ 24297 h 509406"/>
              <a:gd name="connsiteX4682" fmla="*/ 934881 w 2377881"/>
              <a:gd name="connsiteY4682" fmla="*/ 26964 h 509406"/>
              <a:gd name="connsiteX4683" fmla="*/ 935071 w 2377881"/>
              <a:gd name="connsiteY4683" fmla="*/ 26773 h 509406"/>
              <a:gd name="connsiteX4684" fmla="*/ 944882 w 2377881"/>
              <a:gd name="connsiteY4684" fmla="*/ 23059 h 509406"/>
              <a:gd name="connsiteX4685" fmla="*/ 948978 w 2377881"/>
              <a:gd name="connsiteY4685" fmla="*/ 22963 h 509406"/>
              <a:gd name="connsiteX4686" fmla="*/ 958693 w 2377881"/>
              <a:gd name="connsiteY4686" fmla="*/ 19915 h 509406"/>
              <a:gd name="connsiteX4687" fmla="*/ 958693 w 2377881"/>
              <a:gd name="connsiteY4687" fmla="*/ 20106 h 509406"/>
              <a:gd name="connsiteX4688" fmla="*/ 964123 w 2377881"/>
              <a:gd name="connsiteY4688" fmla="*/ 22201 h 509406"/>
              <a:gd name="connsiteX4689" fmla="*/ 964599 w 2377881"/>
              <a:gd name="connsiteY4689" fmla="*/ 21916 h 509406"/>
              <a:gd name="connsiteX4690" fmla="*/ 972695 w 2377881"/>
              <a:gd name="connsiteY4690" fmla="*/ 22297 h 509406"/>
              <a:gd name="connsiteX4691" fmla="*/ 989554 w 2377881"/>
              <a:gd name="connsiteY4691" fmla="*/ 21154 h 509406"/>
              <a:gd name="connsiteX4692" fmla="*/ 997936 w 2377881"/>
              <a:gd name="connsiteY4692" fmla="*/ 23916 h 509406"/>
              <a:gd name="connsiteX4693" fmla="*/ 1003175 w 2377881"/>
              <a:gd name="connsiteY4693" fmla="*/ 23059 h 509406"/>
              <a:gd name="connsiteX4694" fmla="*/ 1017177 w 2377881"/>
              <a:gd name="connsiteY4694" fmla="*/ 22582 h 509406"/>
              <a:gd name="connsiteX4695" fmla="*/ 1041751 w 2377881"/>
              <a:gd name="connsiteY4695" fmla="*/ 21820 h 509406"/>
              <a:gd name="connsiteX4696" fmla="*/ 1045847 w 2377881"/>
              <a:gd name="connsiteY4696" fmla="*/ 19820 h 509406"/>
              <a:gd name="connsiteX4697" fmla="*/ 1046419 w 2377881"/>
              <a:gd name="connsiteY4697" fmla="*/ 20106 h 509406"/>
              <a:gd name="connsiteX4698" fmla="*/ 1053086 w 2377881"/>
              <a:gd name="connsiteY4698" fmla="*/ 21630 h 509406"/>
              <a:gd name="connsiteX4699" fmla="*/ 1065754 w 2377881"/>
              <a:gd name="connsiteY4699" fmla="*/ 23344 h 509406"/>
              <a:gd name="connsiteX4700" fmla="*/ 1068517 w 2377881"/>
              <a:gd name="connsiteY4700" fmla="*/ 25059 h 509406"/>
              <a:gd name="connsiteX4701" fmla="*/ 1077661 w 2377881"/>
              <a:gd name="connsiteY4701" fmla="*/ 22201 h 509406"/>
              <a:gd name="connsiteX4702" fmla="*/ 1079947 w 2377881"/>
              <a:gd name="connsiteY4702" fmla="*/ 23535 h 509406"/>
              <a:gd name="connsiteX4703" fmla="*/ 1099568 w 2377881"/>
              <a:gd name="connsiteY4703" fmla="*/ 21439 h 509406"/>
              <a:gd name="connsiteX4704" fmla="*/ 1106141 w 2377881"/>
              <a:gd name="connsiteY4704" fmla="*/ 21344 h 509406"/>
              <a:gd name="connsiteX4705" fmla="*/ 1122238 w 2377881"/>
              <a:gd name="connsiteY4705" fmla="*/ 22392 h 509406"/>
              <a:gd name="connsiteX4706" fmla="*/ 1125762 w 2377881"/>
              <a:gd name="connsiteY4706" fmla="*/ 23440 h 509406"/>
              <a:gd name="connsiteX4707" fmla="*/ 1132906 w 2377881"/>
              <a:gd name="connsiteY4707" fmla="*/ 22011 h 509406"/>
              <a:gd name="connsiteX4708" fmla="*/ 1136906 w 2377881"/>
              <a:gd name="connsiteY4708" fmla="*/ 27440 h 509406"/>
              <a:gd name="connsiteX4709" fmla="*/ 1137001 w 2377881"/>
              <a:gd name="connsiteY4709" fmla="*/ 28393 h 509406"/>
              <a:gd name="connsiteX4710" fmla="*/ 1137097 w 2377881"/>
              <a:gd name="connsiteY4710" fmla="*/ 29536 h 509406"/>
              <a:gd name="connsiteX4711" fmla="*/ 1139954 w 2377881"/>
              <a:gd name="connsiteY4711" fmla="*/ 31060 h 509406"/>
              <a:gd name="connsiteX4712" fmla="*/ 1143098 w 2377881"/>
              <a:gd name="connsiteY4712" fmla="*/ 24297 h 509406"/>
              <a:gd name="connsiteX4713" fmla="*/ 1144812 w 2377881"/>
              <a:gd name="connsiteY4713" fmla="*/ 22201 h 509406"/>
              <a:gd name="connsiteX4714" fmla="*/ 1152908 w 2377881"/>
              <a:gd name="connsiteY4714" fmla="*/ 20296 h 509406"/>
              <a:gd name="connsiteX4715" fmla="*/ 1161576 w 2377881"/>
              <a:gd name="connsiteY4715" fmla="*/ 19058 h 509406"/>
              <a:gd name="connsiteX4716" fmla="*/ 1164243 w 2377881"/>
              <a:gd name="connsiteY4716" fmla="*/ 18677 h 509406"/>
              <a:gd name="connsiteX4717" fmla="*/ 1173101 w 2377881"/>
              <a:gd name="connsiteY4717" fmla="*/ 19153 h 509406"/>
              <a:gd name="connsiteX4718" fmla="*/ 1185008 w 2377881"/>
              <a:gd name="connsiteY4718" fmla="*/ 18201 h 509406"/>
              <a:gd name="connsiteX4719" fmla="*/ 1188722 w 2377881"/>
              <a:gd name="connsiteY4719" fmla="*/ 20392 h 509406"/>
              <a:gd name="connsiteX4720" fmla="*/ 1193390 w 2377881"/>
              <a:gd name="connsiteY4720" fmla="*/ 23154 h 509406"/>
              <a:gd name="connsiteX4721" fmla="*/ 1199485 w 2377881"/>
              <a:gd name="connsiteY4721" fmla="*/ 20868 h 509406"/>
              <a:gd name="connsiteX4722" fmla="*/ 1200628 w 2377881"/>
              <a:gd name="connsiteY4722" fmla="*/ 20963 h 509406"/>
              <a:gd name="connsiteX4723" fmla="*/ 1206629 w 2377881"/>
              <a:gd name="connsiteY4723" fmla="*/ 21344 h 509406"/>
              <a:gd name="connsiteX4724" fmla="*/ 1205772 w 2377881"/>
              <a:gd name="connsiteY4724" fmla="*/ 15915 h 509406"/>
              <a:gd name="connsiteX4725" fmla="*/ 1213583 w 2377881"/>
              <a:gd name="connsiteY4725" fmla="*/ 18201 h 509406"/>
              <a:gd name="connsiteX4726" fmla="*/ 1216440 w 2377881"/>
              <a:gd name="connsiteY4726" fmla="*/ 19153 h 509406"/>
              <a:gd name="connsiteX4727" fmla="*/ 1219869 w 2377881"/>
              <a:gd name="connsiteY4727" fmla="*/ 20296 h 509406"/>
              <a:gd name="connsiteX4728" fmla="*/ 1226441 w 2377881"/>
              <a:gd name="connsiteY4728" fmla="*/ 18296 h 509406"/>
              <a:gd name="connsiteX4729" fmla="*/ 1226727 w 2377881"/>
              <a:gd name="connsiteY4729" fmla="*/ 17915 h 509406"/>
              <a:gd name="connsiteX4730" fmla="*/ 1227489 w 2377881"/>
              <a:gd name="connsiteY4730" fmla="*/ 17058 h 509406"/>
              <a:gd name="connsiteX4731" fmla="*/ 1234442 w 2377881"/>
              <a:gd name="connsiteY4731" fmla="*/ 13057 h 509406"/>
              <a:gd name="connsiteX4732" fmla="*/ 1235966 w 2377881"/>
              <a:gd name="connsiteY4732" fmla="*/ 16677 h 509406"/>
              <a:gd name="connsiteX4733" fmla="*/ 1236252 w 2377881"/>
              <a:gd name="connsiteY4733" fmla="*/ 17344 h 509406"/>
              <a:gd name="connsiteX4734" fmla="*/ 1243586 w 2377881"/>
              <a:gd name="connsiteY4734" fmla="*/ 19058 h 509406"/>
              <a:gd name="connsiteX4735" fmla="*/ 1252159 w 2377881"/>
              <a:gd name="connsiteY4735" fmla="*/ 20392 h 509406"/>
              <a:gd name="connsiteX4736" fmla="*/ 1257969 w 2377881"/>
              <a:gd name="connsiteY4736" fmla="*/ 22678 h 509406"/>
              <a:gd name="connsiteX4737" fmla="*/ 1262351 w 2377881"/>
              <a:gd name="connsiteY4737" fmla="*/ 20963 h 509406"/>
              <a:gd name="connsiteX4738" fmla="*/ 1268637 w 2377881"/>
              <a:gd name="connsiteY4738" fmla="*/ 18106 h 509406"/>
              <a:gd name="connsiteX4739" fmla="*/ 1269875 w 2377881"/>
              <a:gd name="connsiteY4739" fmla="*/ 17725 h 509406"/>
              <a:gd name="connsiteX4740" fmla="*/ 1275971 w 2377881"/>
              <a:gd name="connsiteY4740" fmla="*/ 18201 h 509406"/>
              <a:gd name="connsiteX4741" fmla="*/ 1283496 w 2377881"/>
              <a:gd name="connsiteY4741" fmla="*/ 21725 h 509406"/>
              <a:gd name="connsiteX4742" fmla="*/ 1292068 w 2377881"/>
              <a:gd name="connsiteY4742" fmla="*/ 21058 h 509406"/>
              <a:gd name="connsiteX4743" fmla="*/ 1296831 w 2377881"/>
              <a:gd name="connsiteY4743" fmla="*/ 21439 h 509406"/>
              <a:gd name="connsiteX4744" fmla="*/ 1300736 w 2377881"/>
              <a:gd name="connsiteY4744" fmla="*/ 18010 h 509406"/>
              <a:gd name="connsiteX4745" fmla="*/ 1307594 w 2377881"/>
              <a:gd name="connsiteY4745" fmla="*/ 19439 h 509406"/>
              <a:gd name="connsiteX4746" fmla="*/ 1313595 w 2377881"/>
              <a:gd name="connsiteY4746" fmla="*/ 20011 h 509406"/>
              <a:gd name="connsiteX4747" fmla="*/ 1325406 w 2377881"/>
              <a:gd name="connsiteY4747" fmla="*/ 18391 h 509406"/>
              <a:gd name="connsiteX4748" fmla="*/ 1333312 w 2377881"/>
              <a:gd name="connsiteY4748" fmla="*/ 24583 h 509406"/>
              <a:gd name="connsiteX4749" fmla="*/ 1343218 w 2377881"/>
              <a:gd name="connsiteY4749" fmla="*/ 19820 h 509406"/>
              <a:gd name="connsiteX4750" fmla="*/ 1343884 w 2377881"/>
              <a:gd name="connsiteY4750" fmla="*/ 19439 h 509406"/>
              <a:gd name="connsiteX4751" fmla="*/ 1347504 w 2377881"/>
              <a:gd name="connsiteY4751" fmla="*/ 17534 h 509406"/>
              <a:gd name="connsiteX4752" fmla="*/ 1359220 w 2377881"/>
              <a:gd name="connsiteY4752" fmla="*/ 19915 h 509406"/>
              <a:gd name="connsiteX4753" fmla="*/ 1362458 w 2377881"/>
              <a:gd name="connsiteY4753" fmla="*/ 19534 h 509406"/>
              <a:gd name="connsiteX4754" fmla="*/ 1367507 w 2377881"/>
              <a:gd name="connsiteY4754" fmla="*/ 19630 h 509406"/>
              <a:gd name="connsiteX4755" fmla="*/ 1373317 w 2377881"/>
              <a:gd name="connsiteY4755" fmla="*/ 20582 h 509406"/>
              <a:gd name="connsiteX4756" fmla="*/ 1378746 w 2377881"/>
              <a:gd name="connsiteY4756" fmla="*/ 19725 h 509406"/>
              <a:gd name="connsiteX4757" fmla="*/ 1379032 w 2377881"/>
              <a:gd name="connsiteY4757" fmla="*/ 20773 h 509406"/>
              <a:gd name="connsiteX4758" fmla="*/ 1379318 w 2377881"/>
              <a:gd name="connsiteY4758" fmla="*/ 21725 h 509406"/>
              <a:gd name="connsiteX4759" fmla="*/ 1388176 w 2377881"/>
              <a:gd name="connsiteY4759" fmla="*/ 20487 h 509406"/>
              <a:gd name="connsiteX4760" fmla="*/ 1391700 w 2377881"/>
              <a:gd name="connsiteY4760" fmla="*/ 18487 h 509406"/>
              <a:gd name="connsiteX4761" fmla="*/ 1391414 w 2377881"/>
              <a:gd name="connsiteY4761" fmla="*/ 15343 h 509406"/>
              <a:gd name="connsiteX4762" fmla="*/ 1394748 w 2377881"/>
              <a:gd name="connsiteY4762" fmla="*/ 18201 h 509406"/>
              <a:gd name="connsiteX4763" fmla="*/ 1406464 w 2377881"/>
              <a:gd name="connsiteY4763" fmla="*/ 19534 h 509406"/>
              <a:gd name="connsiteX4764" fmla="*/ 1412845 w 2377881"/>
              <a:gd name="connsiteY4764" fmla="*/ 21344 h 509406"/>
              <a:gd name="connsiteX4765" fmla="*/ 1420275 w 2377881"/>
              <a:gd name="connsiteY4765" fmla="*/ 20868 h 509406"/>
              <a:gd name="connsiteX4766" fmla="*/ 1441135 w 2377881"/>
              <a:gd name="connsiteY4766" fmla="*/ 19439 h 509406"/>
              <a:gd name="connsiteX4767" fmla="*/ 1443421 w 2377881"/>
              <a:gd name="connsiteY4767" fmla="*/ 20582 h 509406"/>
              <a:gd name="connsiteX4768" fmla="*/ 1449041 w 2377881"/>
              <a:gd name="connsiteY4768" fmla="*/ 18296 h 509406"/>
              <a:gd name="connsiteX4769" fmla="*/ 1449136 w 2377881"/>
              <a:gd name="connsiteY4769" fmla="*/ 18010 h 509406"/>
              <a:gd name="connsiteX4770" fmla="*/ 1460470 w 2377881"/>
              <a:gd name="connsiteY4770" fmla="*/ 19249 h 509406"/>
              <a:gd name="connsiteX4771" fmla="*/ 1464090 w 2377881"/>
              <a:gd name="connsiteY4771" fmla="*/ 19344 h 509406"/>
              <a:gd name="connsiteX4772" fmla="*/ 1476949 w 2377881"/>
              <a:gd name="connsiteY4772" fmla="*/ 20296 h 509406"/>
              <a:gd name="connsiteX4773" fmla="*/ 1478377 w 2377881"/>
              <a:gd name="connsiteY4773" fmla="*/ 20677 h 509406"/>
              <a:gd name="connsiteX4774" fmla="*/ 1480187 w 2377881"/>
              <a:gd name="connsiteY4774" fmla="*/ 19249 h 509406"/>
              <a:gd name="connsiteX4775" fmla="*/ 1479901 w 2377881"/>
              <a:gd name="connsiteY4775" fmla="*/ 18201 h 509406"/>
              <a:gd name="connsiteX4776" fmla="*/ 1481807 w 2377881"/>
              <a:gd name="connsiteY4776" fmla="*/ 17344 h 509406"/>
              <a:gd name="connsiteX4777" fmla="*/ 1485902 w 2377881"/>
              <a:gd name="connsiteY4777" fmla="*/ 19344 h 509406"/>
              <a:gd name="connsiteX4778" fmla="*/ 1493236 w 2377881"/>
              <a:gd name="connsiteY4778" fmla="*/ 20106 h 509406"/>
              <a:gd name="connsiteX4779" fmla="*/ 1497904 w 2377881"/>
              <a:gd name="connsiteY4779" fmla="*/ 19344 h 509406"/>
              <a:gd name="connsiteX4780" fmla="*/ 1504667 w 2377881"/>
              <a:gd name="connsiteY4780" fmla="*/ 19725 h 509406"/>
              <a:gd name="connsiteX4781" fmla="*/ 1506000 w 2377881"/>
              <a:gd name="connsiteY4781" fmla="*/ 21439 h 509406"/>
              <a:gd name="connsiteX4782" fmla="*/ 1512668 w 2377881"/>
              <a:gd name="connsiteY4782" fmla="*/ 22868 h 509406"/>
              <a:gd name="connsiteX4783" fmla="*/ 1513525 w 2377881"/>
              <a:gd name="connsiteY4783" fmla="*/ 22201 h 509406"/>
              <a:gd name="connsiteX4784" fmla="*/ 1529336 w 2377881"/>
              <a:gd name="connsiteY4784" fmla="*/ 19344 h 509406"/>
              <a:gd name="connsiteX4785" fmla="*/ 1541528 w 2377881"/>
              <a:gd name="connsiteY4785" fmla="*/ 19630 h 509406"/>
              <a:gd name="connsiteX4786" fmla="*/ 1550196 w 2377881"/>
              <a:gd name="connsiteY4786" fmla="*/ 19630 h 509406"/>
              <a:gd name="connsiteX4787" fmla="*/ 1556959 w 2377881"/>
              <a:gd name="connsiteY4787" fmla="*/ 21439 h 509406"/>
              <a:gd name="connsiteX4788" fmla="*/ 1559626 w 2377881"/>
              <a:gd name="connsiteY4788" fmla="*/ 20773 h 509406"/>
              <a:gd name="connsiteX4789" fmla="*/ 1563245 w 2377881"/>
              <a:gd name="connsiteY4789" fmla="*/ 16867 h 509406"/>
              <a:gd name="connsiteX4790" fmla="*/ 1565817 w 2377881"/>
              <a:gd name="connsiteY4790" fmla="*/ 13153 h 509406"/>
              <a:gd name="connsiteX4791" fmla="*/ 1566769 w 2377881"/>
              <a:gd name="connsiteY4791" fmla="*/ 13915 h 509406"/>
              <a:gd name="connsiteX4792" fmla="*/ 1568675 w 2377881"/>
              <a:gd name="connsiteY4792" fmla="*/ 15439 h 509406"/>
              <a:gd name="connsiteX4793" fmla="*/ 1576009 w 2377881"/>
              <a:gd name="connsiteY4793" fmla="*/ 20106 h 509406"/>
              <a:gd name="connsiteX4794" fmla="*/ 1588868 w 2377881"/>
              <a:gd name="connsiteY4794" fmla="*/ 17439 h 509406"/>
              <a:gd name="connsiteX4795" fmla="*/ 1599059 w 2377881"/>
              <a:gd name="connsiteY4795" fmla="*/ 21439 h 509406"/>
              <a:gd name="connsiteX4796" fmla="*/ 1607251 w 2377881"/>
              <a:gd name="connsiteY4796" fmla="*/ 21820 h 509406"/>
              <a:gd name="connsiteX4797" fmla="*/ 1609823 w 2377881"/>
              <a:gd name="connsiteY4797" fmla="*/ 19725 h 509406"/>
              <a:gd name="connsiteX4798" fmla="*/ 1611537 w 2377881"/>
              <a:gd name="connsiteY4798" fmla="*/ 18296 h 509406"/>
              <a:gd name="connsiteX4799" fmla="*/ 1620967 w 2377881"/>
              <a:gd name="connsiteY4799" fmla="*/ 20963 h 509406"/>
              <a:gd name="connsiteX4800" fmla="*/ 1627444 w 2377881"/>
              <a:gd name="connsiteY4800" fmla="*/ 20011 h 509406"/>
              <a:gd name="connsiteX4801" fmla="*/ 1637921 w 2377881"/>
              <a:gd name="connsiteY4801" fmla="*/ 20011 h 509406"/>
              <a:gd name="connsiteX4802" fmla="*/ 1652494 w 2377881"/>
              <a:gd name="connsiteY4802" fmla="*/ 22678 h 509406"/>
              <a:gd name="connsiteX4803" fmla="*/ 1662686 w 2377881"/>
              <a:gd name="connsiteY4803" fmla="*/ 19344 h 509406"/>
              <a:gd name="connsiteX4804" fmla="*/ 1662782 w 2377881"/>
              <a:gd name="connsiteY4804" fmla="*/ 19439 h 509406"/>
              <a:gd name="connsiteX4805" fmla="*/ 1670973 w 2377881"/>
              <a:gd name="connsiteY4805" fmla="*/ 19534 h 509406"/>
              <a:gd name="connsiteX4806" fmla="*/ 1673926 w 2377881"/>
              <a:gd name="connsiteY4806" fmla="*/ 20011 h 509406"/>
              <a:gd name="connsiteX4807" fmla="*/ 1679641 w 2377881"/>
              <a:gd name="connsiteY4807" fmla="*/ 18010 h 509406"/>
              <a:gd name="connsiteX4808" fmla="*/ 1684498 w 2377881"/>
              <a:gd name="connsiteY4808" fmla="*/ 19249 h 509406"/>
              <a:gd name="connsiteX4809" fmla="*/ 1693356 w 2377881"/>
              <a:gd name="connsiteY4809" fmla="*/ 20487 h 509406"/>
              <a:gd name="connsiteX4810" fmla="*/ 1709264 w 2377881"/>
              <a:gd name="connsiteY4810" fmla="*/ 18010 h 509406"/>
              <a:gd name="connsiteX4811" fmla="*/ 1709835 w 2377881"/>
              <a:gd name="connsiteY4811" fmla="*/ 17344 h 509406"/>
              <a:gd name="connsiteX4812" fmla="*/ 1720884 w 2377881"/>
              <a:gd name="connsiteY4812" fmla="*/ 16486 h 509406"/>
              <a:gd name="connsiteX4813" fmla="*/ 1725075 w 2377881"/>
              <a:gd name="connsiteY4813" fmla="*/ 18963 h 509406"/>
              <a:gd name="connsiteX4814" fmla="*/ 1728409 w 2377881"/>
              <a:gd name="connsiteY4814" fmla="*/ 20963 h 509406"/>
              <a:gd name="connsiteX4815" fmla="*/ 1732029 w 2377881"/>
              <a:gd name="connsiteY4815" fmla="*/ 16391 h 509406"/>
              <a:gd name="connsiteX4816" fmla="*/ 1737743 w 2377881"/>
              <a:gd name="connsiteY4816" fmla="*/ 21820 h 509406"/>
              <a:gd name="connsiteX4817" fmla="*/ 1739744 w 2377881"/>
              <a:gd name="connsiteY4817" fmla="*/ 19630 h 509406"/>
              <a:gd name="connsiteX4818" fmla="*/ 1746601 w 2377881"/>
              <a:gd name="connsiteY4818" fmla="*/ 17439 h 509406"/>
              <a:gd name="connsiteX4819" fmla="*/ 1754984 w 2377881"/>
              <a:gd name="connsiteY4819" fmla="*/ 21249 h 509406"/>
              <a:gd name="connsiteX4820" fmla="*/ 1765461 w 2377881"/>
              <a:gd name="connsiteY4820" fmla="*/ 20487 h 509406"/>
              <a:gd name="connsiteX4821" fmla="*/ 1767652 w 2377881"/>
              <a:gd name="connsiteY4821" fmla="*/ 18391 h 509406"/>
              <a:gd name="connsiteX4822" fmla="*/ 1778415 w 2377881"/>
              <a:gd name="connsiteY4822" fmla="*/ 20011 h 509406"/>
              <a:gd name="connsiteX4823" fmla="*/ 1784511 w 2377881"/>
              <a:gd name="connsiteY4823" fmla="*/ 16772 h 509406"/>
              <a:gd name="connsiteX4824" fmla="*/ 1784797 w 2377881"/>
              <a:gd name="connsiteY4824" fmla="*/ 17058 h 509406"/>
              <a:gd name="connsiteX4825" fmla="*/ 1785654 w 2377881"/>
              <a:gd name="connsiteY4825" fmla="*/ 18106 h 509406"/>
              <a:gd name="connsiteX4826" fmla="*/ 1791464 w 2377881"/>
              <a:gd name="connsiteY4826" fmla="*/ 18582 h 509406"/>
              <a:gd name="connsiteX4827" fmla="*/ 1793941 w 2377881"/>
              <a:gd name="connsiteY4827" fmla="*/ 18201 h 509406"/>
              <a:gd name="connsiteX4828" fmla="*/ 1799941 w 2377881"/>
              <a:gd name="connsiteY4828" fmla="*/ 18963 h 509406"/>
              <a:gd name="connsiteX4829" fmla="*/ 1807276 w 2377881"/>
              <a:gd name="connsiteY4829" fmla="*/ 18391 h 509406"/>
              <a:gd name="connsiteX4830" fmla="*/ 1812896 w 2377881"/>
              <a:gd name="connsiteY4830" fmla="*/ 18582 h 509406"/>
              <a:gd name="connsiteX4831" fmla="*/ 1816991 w 2377881"/>
              <a:gd name="connsiteY4831" fmla="*/ 18010 h 509406"/>
              <a:gd name="connsiteX4832" fmla="*/ 1823468 w 2377881"/>
              <a:gd name="connsiteY4832" fmla="*/ 16582 h 509406"/>
              <a:gd name="connsiteX4833" fmla="*/ 1827373 w 2377881"/>
              <a:gd name="connsiteY4833" fmla="*/ 17915 h 509406"/>
              <a:gd name="connsiteX4834" fmla="*/ 1842899 w 2377881"/>
              <a:gd name="connsiteY4834" fmla="*/ 19344 h 509406"/>
              <a:gd name="connsiteX4835" fmla="*/ 1846138 w 2377881"/>
              <a:gd name="connsiteY4835" fmla="*/ 16963 h 509406"/>
              <a:gd name="connsiteX4836" fmla="*/ 1848043 w 2377881"/>
              <a:gd name="connsiteY4836" fmla="*/ 17915 h 509406"/>
              <a:gd name="connsiteX4837" fmla="*/ 1847090 w 2377881"/>
              <a:gd name="connsiteY4837" fmla="*/ 20677 h 509406"/>
              <a:gd name="connsiteX4838" fmla="*/ 1846329 w 2377881"/>
              <a:gd name="connsiteY4838" fmla="*/ 21249 h 509406"/>
              <a:gd name="connsiteX4839" fmla="*/ 1844614 w 2377881"/>
              <a:gd name="connsiteY4839" fmla="*/ 23059 h 509406"/>
              <a:gd name="connsiteX4840" fmla="*/ 1856139 w 2377881"/>
              <a:gd name="connsiteY4840" fmla="*/ 21249 h 509406"/>
              <a:gd name="connsiteX4841" fmla="*/ 1870903 w 2377881"/>
              <a:gd name="connsiteY4841" fmla="*/ 10009 h 509406"/>
              <a:gd name="connsiteX4842" fmla="*/ 1880809 w 2377881"/>
              <a:gd name="connsiteY4842" fmla="*/ 14010 h 509406"/>
              <a:gd name="connsiteX4843" fmla="*/ 1885095 w 2377881"/>
              <a:gd name="connsiteY4843" fmla="*/ 14010 h 509406"/>
              <a:gd name="connsiteX4844" fmla="*/ 1898335 w 2377881"/>
              <a:gd name="connsiteY4844" fmla="*/ 14772 h 509406"/>
              <a:gd name="connsiteX4845" fmla="*/ 1898811 w 2377881"/>
              <a:gd name="connsiteY4845" fmla="*/ 15153 h 509406"/>
              <a:gd name="connsiteX4846" fmla="*/ 1913384 w 2377881"/>
              <a:gd name="connsiteY4846" fmla="*/ 13724 h 509406"/>
              <a:gd name="connsiteX4847" fmla="*/ 1919575 w 2377881"/>
              <a:gd name="connsiteY4847" fmla="*/ 12676 h 509406"/>
              <a:gd name="connsiteX4848" fmla="*/ 1927576 w 2377881"/>
              <a:gd name="connsiteY4848" fmla="*/ 10771 h 509406"/>
              <a:gd name="connsiteX4849" fmla="*/ 1934244 w 2377881"/>
              <a:gd name="connsiteY4849" fmla="*/ 12581 h 509406"/>
              <a:gd name="connsiteX4850" fmla="*/ 1936911 w 2377881"/>
              <a:gd name="connsiteY4850" fmla="*/ 12295 h 509406"/>
              <a:gd name="connsiteX4851" fmla="*/ 1948341 w 2377881"/>
              <a:gd name="connsiteY4851" fmla="*/ 9533 h 509406"/>
              <a:gd name="connsiteX4852" fmla="*/ 1962533 w 2377881"/>
              <a:gd name="connsiteY4852" fmla="*/ 9914 h 509406"/>
              <a:gd name="connsiteX4853" fmla="*/ 1967296 w 2377881"/>
              <a:gd name="connsiteY4853" fmla="*/ 10486 h 509406"/>
              <a:gd name="connsiteX4854" fmla="*/ 1969963 w 2377881"/>
              <a:gd name="connsiteY4854" fmla="*/ 10771 h 509406"/>
              <a:gd name="connsiteX4855" fmla="*/ 1979393 w 2377881"/>
              <a:gd name="connsiteY4855" fmla="*/ 7914 h 509406"/>
              <a:gd name="connsiteX4856" fmla="*/ 1980250 w 2377881"/>
              <a:gd name="connsiteY4856" fmla="*/ 8581 h 509406"/>
              <a:gd name="connsiteX4857" fmla="*/ 1994728 w 2377881"/>
              <a:gd name="connsiteY4857" fmla="*/ 10771 h 509406"/>
              <a:gd name="connsiteX4858" fmla="*/ 1999109 w 2377881"/>
              <a:gd name="connsiteY4858" fmla="*/ 11914 h 509406"/>
              <a:gd name="connsiteX4859" fmla="*/ 2014349 w 2377881"/>
              <a:gd name="connsiteY4859" fmla="*/ 11914 h 509406"/>
              <a:gd name="connsiteX4860" fmla="*/ 2018350 w 2377881"/>
              <a:gd name="connsiteY4860" fmla="*/ 11819 h 509406"/>
              <a:gd name="connsiteX4861" fmla="*/ 2023684 w 2377881"/>
              <a:gd name="connsiteY4861" fmla="*/ 11438 h 509406"/>
              <a:gd name="connsiteX4862" fmla="*/ 2037019 w 2377881"/>
              <a:gd name="connsiteY4862" fmla="*/ 8962 h 509406"/>
              <a:gd name="connsiteX4863" fmla="*/ 2038828 w 2377881"/>
              <a:gd name="connsiteY4863" fmla="*/ 9343 h 509406"/>
              <a:gd name="connsiteX4864" fmla="*/ 2046448 w 2377881"/>
              <a:gd name="connsiteY4864" fmla="*/ 8390 h 509406"/>
              <a:gd name="connsiteX4865" fmla="*/ 2048735 w 2377881"/>
              <a:gd name="connsiteY4865" fmla="*/ 8676 h 509406"/>
              <a:gd name="connsiteX4866" fmla="*/ 2056831 w 2377881"/>
              <a:gd name="connsiteY4866" fmla="*/ 9057 h 509406"/>
              <a:gd name="connsiteX4867" fmla="*/ 2066641 w 2377881"/>
              <a:gd name="connsiteY4867" fmla="*/ 6676 h 509406"/>
              <a:gd name="connsiteX4868" fmla="*/ 2077881 w 2377881"/>
              <a:gd name="connsiteY4868" fmla="*/ 8866 h 509406"/>
              <a:gd name="connsiteX4869" fmla="*/ 2080739 w 2377881"/>
              <a:gd name="connsiteY4869" fmla="*/ 7247 h 509406"/>
              <a:gd name="connsiteX4870" fmla="*/ 2087406 w 2377881"/>
              <a:gd name="connsiteY4870" fmla="*/ 5533 h 509406"/>
              <a:gd name="connsiteX4871" fmla="*/ 2088739 w 2377881"/>
              <a:gd name="connsiteY4871" fmla="*/ 4390 h 509406"/>
              <a:gd name="connsiteX4872" fmla="*/ 2090073 w 2377881"/>
              <a:gd name="connsiteY4872" fmla="*/ 2770 h 509406"/>
              <a:gd name="connsiteX4873" fmla="*/ 2090644 w 2377881"/>
              <a:gd name="connsiteY4873" fmla="*/ 3913 h 509406"/>
              <a:gd name="connsiteX4874" fmla="*/ 2093502 w 2377881"/>
              <a:gd name="connsiteY4874" fmla="*/ 6199 h 509406"/>
              <a:gd name="connsiteX4875" fmla="*/ 2099407 w 2377881"/>
              <a:gd name="connsiteY4875" fmla="*/ 5914 h 509406"/>
              <a:gd name="connsiteX4876" fmla="*/ 2100170 w 2377881"/>
              <a:gd name="connsiteY4876" fmla="*/ 6771 h 509406"/>
              <a:gd name="connsiteX4877" fmla="*/ 2105790 w 2377881"/>
              <a:gd name="connsiteY4877" fmla="*/ 4199 h 509406"/>
              <a:gd name="connsiteX4878" fmla="*/ 2109981 w 2377881"/>
              <a:gd name="connsiteY4878" fmla="*/ 3723 h 509406"/>
              <a:gd name="connsiteX4879" fmla="*/ 2119315 w 2377881"/>
              <a:gd name="connsiteY4879" fmla="*/ 8200 h 509406"/>
              <a:gd name="connsiteX4880" fmla="*/ 2125220 w 2377881"/>
              <a:gd name="connsiteY4880" fmla="*/ 13343 h 509406"/>
              <a:gd name="connsiteX4881" fmla="*/ 2127602 w 2377881"/>
              <a:gd name="connsiteY4881" fmla="*/ 12391 h 509406"/>
              <a:gd name="connsiteX4882" fmla="*/ 2129221 w 2377881"/>
              <a:gd name="connsiteY4882" fmla="*/ 7914 h 509406"/>
              <a:gd name="connsiteX4883" fmla="*/ 2129316 w 2377881"/>
              <a:gd name="connsiteY4883" fmla="*/ 7628 h 509406"/>
              <a:gd name="connsiteX4884" fmla="*/ 2138936 w 2377881"/>
              <a:gd name="connsiteY4884" fmla="*/ 4961 h 509406"/>
              <a:gd name="connsiteX4885" fmla="*/ 2143603 w 2377881"/>
              <a:gd name="connsiteY4885" fmla="*/ 4199 h 509406"/>
              <a:gd name="connsiteX4886" fmla="*/ 2148652 w 2377881"/>
              <a:gd name="connsiteY4886" fmla="*/ 3437 h 509406"/>
              <a:gd name="connsiteX4887" fmla="*/ 2164178 w 2377881"/>
              <a:gd name="connsiteY4887" fmla="*/ 865 h 509406"/>
              <a:gd name="connsiteX4888" fmla="*/ 1888906 w 2377881"/>
              <a:gd name="connsiteY4888" fmla="*/ 8 h 509406"/>
              <a:gd name="connsiteX4889" fmla="*/ 1898335 w 2377881"/>
              <a:gd name="connsiteY4889" fmla="*/ 6295 h 509406"/>
              <a:gd name="connsiteX4890" fmla="*/ 1892716 w 2377881"/>
              <a:gd name="connsiteY4890" fmla="*/ 4675 h 509406"/>
              <a:gd name="connsiteX4891" fmla="*/ 1887858 w 2377881"/>
              <a:gd name="connsiteY4891" fmla="*/ 3247 h 509406"/>
              <a:gd name="connsiteX4892" fmla="*/ 1882714 w 2377881"/>
              <a:gd name="connsiteY4892" fmla="*/ 8581 h 509406"/>
              <a:gd name="connsiteX4893" fmla="*/ 1881666 w 2377881"/>
              <a:gd name="connsiteY4893" fmla="*/ 9057 h 509406"/>
              <a:gd name="connsiteX4894" fmla="*/ 1881286 w 2377881"/>
              <a:gd name="connsiteY4894" fmla="*/ 9247 h 509406"/>
              <a:gd name="connsiteX4895" fmla="*/ 1878809 w 2377881"/>
              <a:gd name="connsiteY4895" fmla="*/ 7342 h 509406"/>
              <a:gd name="connsiteX4896" fmla="*/ 1883095 w 2377881"/>
              <a:gd name="connsiteY4896" fmla="*/ 1532 h 509406"/>
              <a:gd name="connsiteX4897" fmla="*/ 1885572 w 2377881"/>
              <a:gd name="connsiteY4897" fmla="*/ 865 h 50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Lst>
            <a:rect l="l" t="t" r="r" b="b"/>
            <a:pathLst>
              <a:path w="2377881" h="509406">
                <a:moveTo>
                  <a:pt x="327282" y="501500"/>
                </a:moveTo>
                <a:cubicBezTo>
                  <a:pt x="333282" y="499309"/>
                  <a:pt x="337188" y="499690"/>
                  <a:pt x="335854" y="502452"/>
                </a:cubicBezTo>
                <a:lnTo>
                  <a:pt x="335759" y="504452"/>
                </a:lnTo>
                <a:lnTo>
                  <a:pt x="335664" y="505976"/>
                </a:lnTo>
                <a:cubicBezTo>
                  <a:pt x="335949" y="508167"/>
                  <a:pt x="335378" y="509120"/>
                  <a:pt x="334330" y="507977"/>
                </a:cubicBezTo>
                <a:cubicBezTo>
                  <a:pt x="333378" y="506834"/>
                  <a:pt x="330330" y="504643"/>
                  <a:pt x="329377" y="504929"/>
                </a:cubicBezTo>
                <a:cubicBezTo>
                  <a:pt x="328425" y="505310"/>
                  <a:pt x="325567" y="505691"/>
                  <a:pt x="324710" y="505024"/>
                </a:cubicBezTo>
                <a:lnTo>
                  <a:pt x="324805" y="504929"/>
                </a:lnTo>
                <a:close/>
                <a:moveTo>
                  <a:pt x="442915" y="497880"/>
                </a:moveTo>
                <a:cubicBezTo>
                  <a:pt x="444153" y="497308"/>
                  <a:pt x="446820" y="497880"/>
                  <a:pt x="446058" y="500261"/>
                </a:cubicBezTo>
                <a:cubicBezTo>
                  <a:pt x="445296" y="502642"/>
                  <a:pt x="444915" y="509310"/>
                  <a:pt x="444153" y="509405"/>
                </a:cubicBezTo>
                <a:cubicBezTo>
                  <a:pt x="443486" y="509500"/>
                  <a:pt x="439486" y="504833"/>
                  <a:pt x="437200" y="504071"/>
                </a:cubicBezTo>
                <a:cubicBezTo>
                  <a:pt x="434914" y="503309"/>
                  <a:pt x="433580" y="502261"/>
                  <a:pt x="434247" y="501785"/>
                </a:cubicBezTo>
                <a:cubicBezTo>
                  <a:pt x="434914" y="501309"/>
                  <a:pt x="437390" y="500928"/>
                  <a:pt x="438343" y="502261"/>
                </a:cubicBezTo>
                <a:cubicBezTo>
                  <a:pt x="439295" y="503595"/>
                  <a:pt x="444915" y="500547"/>
                  <a:pt x="444058" y="500261"/>
                </a:cubicBezTo>
                <a:cubicBezTo>
                  <a:pt x="443105" y="499880"/>
                  <a:pt x="441676" y="498451"/>
                  <a:pt x="442915" y="497880"/>
                </a:cubicBezTo>
                <a:close/>
                <a:moveTo>
                  <a:pt x="340521" y="488927"/>
                </a:moveTo>
                <a:cubicBezTo>
                  <a:pt x="339569" y="489118"/>
                  <a:pt x="343569" y="489689"/>
                  <a:pt x="349380" y="490165"/>
                </a:cubicBezTo>
                <a:lnTo>
                  <a:pt x="350449" y="489633"/>
                </a:lnTo>
                <a:lnTo>
                  <a:pt x="349284" y="491309"/>
                </a:lnTo>
                <a:cubicBezTo>
                  <a:pt x="345951" y="489308"/>
                  <a:pt x="341474" y="488737"/>
                  <a:pt x="340521" y="488927"/>
                </a:cubicBezTo>
                <a:close/>
                <a:moveTo>
                  <a:pt x="361381" y="481498"/>
                </a:moveTo>
                <a:cubicBezTo>
                  <a:pt x="361762" y="481450"/>
                  <a:pt x="360190" y="483736"/>
                  <a:pt x="357809" y="485974"/>
                </a:cubicBezTo>
                <a:lnTo>
                  <a:pt x="350449" y="489633"/>
                </a:lnTo>
                <a:lnTo>
                  <a:pt x="352332" y="486927"/>
                </a:lnTo>
                <a:cubicBezTo>
                  <a:pt x="353952" y="484641"/>
                  <a:pt x="357952" y="483403"/>
                  <a:pt x="360905" y="481784"/>
                </a:cubicBezTo>
                <a:close/>
                <a:moveTo>
                  <a:pt x="420436" y="479973"/>
                </a:moveTo>
                <a:cubicBezTo>
                  <a:pt x="421675" y="480640"/>
                  <a:pt x="423580" y="480830"/>
                  <a:pt x="425104" y="480735"/>
                </a:cubicBezTo>
                <a:lnTo>
                  <a:pt x="432248" y="480449"/>
                </a:lnTo>
                <a:cubicBezTo>
                  <a:pt x="432152" y="483688"/>
                  <a:pt x="428152" y="485307"/>
                  <a:pt x="423389" y="484164"/>
                </a:cubicBezTo>
                <a:lnTo>
                  <a:pt x="419103" y="482830"/>
                </a:lnTo>
                <a:cubicBezTo>
                  <a:pt x="418341" y="482545"/>
                  <a:pt x="417389" y="481306"/>
                  <a:pt x="417484" y="480544"/>
                </a:cubicBezTo>
                <a:cubicBezTo>
                  <a:pt x="417674" y="478163"/>
                  <a:pt x="418817" y="479116"/>
                  <a:pt x="420436" y="479973"/>
                </a:cubicBezTo>
                <a:close/>
                <a:moveTo>
                  <a:pt x="399576" y="473496"/>
                </a:moveTo>
                <a:cubicBezTo>
                  <a:pt x="401290" y="473020"/>
                  <a:pt x="409672" y="477973"/>
                  <a:pt x="409577" y="479592"/>
                </a:cubicBezTo>
                <a:lnTo>
                  <a:pt x="409482" y="480830"/>
                </a:lnTo>
                <a:cubicBezTo>
                  <a:pt x="408720" y="482069"/>
                  <a:pt x="406910" y="482640"/>
                  <a:pt x="405481" y="482069"/>
                </a:cubicBezTo>
                <a:lnTo>
                  <a:pt x="404529" y="481211"/>
                </a:lnTo>
                <a:cubicBezTo>
                  <a:pt x="403195" y="479973"/>
                  <a:pt x="402529" y="478068"/>
                  <a:pt x="401005" y="477401"/>
                </a:cubicBezTo>
                <a:lnTo>
                  <a:pt x="399766" y="476735"/>
                </a:lnTo>
                <a:cubicBezTo>
                  <a:pt x="397099" y="477401"/>
                  <a:pt x="394718" y="477973"/>
                  <a:pt x="394432" y="477973"/>
                </a:cubicBezTo>
                <a:lnTo>
                  <a:pt x="394242" y="477592"/>
                </a:lnTo>
                <a:cubicBezTo>
                  <a:pt x="393956" y="477020"/>
                  <a:pt x="393956" y="475877"/>
                  <a:pt x="394337" y="475687"/>
                </a:cubicBezTo>
                <a:cubicBezTo>
                  <a:pt x="395956" y="474830"/>
                  <a:pt x="397766" y="473972"/>
                  <a:pt x="399576" y="473496"/>
                </a:cubicBezTo>
                <a:close/>
                <a:moveTo>
                  <a:pt x="624843" y="467972"/>
                </a:moveTo>
                <a:cubicBezTo>
                  <a:pt x="626176" y="466734"/>
                  <a:pt x="628177" y="467305"/>
                  <a:pt x="629320" y="469210"/>
                </a:cubicBezTo>
                <a:cubicBezTo>
                  <a:pt x="630558" y="471115"/>
                  <a:pt x="630367" y="475592"/>
                  <a:pt x="626081" y="474449"/>
                </a:cubicBezTo>
                <a:lnTo>
                  <a:pt x="622557" y="474830"/>
                </a:lnTo>
                <a:lnTo>
                  <a:pt x="618842" y="475211"/>
                </a:lnTo>
                <a:cubicBezTo>
                  <a:pt x="614651" y="477211"/>
                  <a:pt x="611508" y="477116"/>
                  <a:pt x="611794" y="475211"/>
                </a:cubicBezTo>
                <a:cubicBezTo>
                  <a:pt x="612079" y="473211"/>
                  <a:pt x="610079" y="469877"/>
                  <a:pt x="612365" y="470448"/>
                </a:cubicBezTo>
                <a:cubicBezTo>
                  <a:pt x="614651" y="471020"/>
                  <a:pt x="622366" y="471877"/>
                  <a:pt x="623128" y="470353"/>
                </a:cubicBezTo>
                <a:lnTo>
                  <a:pt x="623986" y="469115"/>
                </a:lnTo>
                <a:close/>
                <a:moveTo>
                  <a:pt x="971267" y="463972"/>
                </a:moveTo>
                <a:cubicBezTo>
                  <a:pt x="973743" y="464638"/>
                  <a:pt x="980887" y="462924"/>
                  <a:pt x="981935" y="463972"/>
                </a:cubicBezTo>
                <a:lnTo>
                  <a:pt x="981744" y="464162"/>
                </a:lnTo>
                <a:cubicBezTo>
                  <a:pt x="980315" y="465686"/>
                  <a:pt x="978887" y="467591"/>
                  <a:pt x="976886" y="468163"/>
                </a:cubicBezTo>
                <a:cubicBezTo>
                  <a:pt x="975077" y="468734"/>
                  <a:pt x="971838" y="469401"/>
                  <a:pt x="971362" y="465781"/>
                </a:cubicBezTo>
                <a:lnTo>
                  <a:pt x="971171" y="464638"/>
                </a:lnTo>
                <a:cubicBezTo>
                  <a:pt x="968695" y="463591"/>
                  <a:pt x="968790" y="463305"/>
                  <a:pt x="971267" y="463972"/>
                </a:cubicBezTo>
                <a:close/>
                <a:moveTo>
                  <a:pt x="481206" y="462448"/>
                </a:moveTo>
                <a:cubicBezTo>
                  <a:pt x="483778" y="463210"/>
                  <a:pt x="488540" y="467591"/>
                  <a:pt x="487016" y="470925"/>
                </a:cubicBezTo>
                <a:lnTo>
                  <a:pt x="483301" y="470163"/>
                </a:lnTo>
                <a:lnTo>
                  <a:pt x="481206" y="469687"/>
                </a:lnTo>
                <a:cubicBezTo>
                  <a:pt x="478730" y="468925"/>
                  <a:pt x="476634" y="465305"/>
                  <a:pt x="476634" y="463876"/>
                </a:cubicBezTo>
                <a:cubicBezTo>
                  <a:pt x="476634" y="462352"/>
                  <a:pt x="478730" y="461686"/>
                  <a:pt x="481206" y="462448"/>
                </a:cubicBezTo>
                <a:close/>
                <a:moveTo>
                  <a:pt x="517210" y="462447"/>
                </a:moveTo>
                <a:cubicBezTo>
                  <a:pt x="519877" y="462352"/>
                  <a:pt x="522640" y="465114"/>
                  <a:pt x="522925" y="466257"/>
                </a:cubicBezTo>
                <a:cubicBezTo>
                  <a:pt x="523116" y="467400"/>
                  <a:pt x="522354" y="467972"/>
                  <a:pt x="521116" y="467496"/>
                </a:cubicBezTo>
                <a:cubicBezTo>
                  <a:pt x="519877" y="467019"/>
                  <a:pt x="513782" y="468734"/>
                  <a:pt x="509686" y="472163"/>
                </a:cubicBezTo>
                <a:lnTo>
                  <a:pt x="515306" y="476259"/>
                </a:lnTo>
                <a:cubicBezTo>
                  <a:pt x="515591" y="476449"/>
                  <a:pt x="515210" y="477592"/>
                  <a:pt x="514829" y="478068"/>
                </a:cubicBezTo>
                <a:lnTo>
                  <a:pt x="514067" y="478926"/>
                </a:lnTo>
                <a:cubicBezTo>
                  <a:pt x="512448" y="480164"/>
                  <a:pt x="510829" y="480259"/>
                  <a:pt x="510352" y="479116"/>
                </a:cubicBezTo>
                <a:cubicBezTo>
                  <a:pt x="509972" y="477973"/>
                  <a:pt x="506923" y="475878"/>
                  <a:pt x="504733" y="476830"/>
                </a:cubicBezTo>
                <a:cubicBezTo>
                  <a:pt x="502447" y="477783"/>
                  <a:pt x="503780" y="481783"/>
                  <a:pt x="502732" y="482069"/>
                </a:cubicBezTo>
                <a:cubicBezTo>
                  <a:pt x="501590" y="482355"/>
                  <a:pt x="499208" y="480640"/>
                  <a:pt x="500447" y="477402"/>
                </a:cubicBezTo>
                <a:cubicBezTo>
                  <a:pt x="501590" y="474163"/>
                  <a:pt x="509590" y="470544"/>
                  <a:pt x="509495" y="465400"/>
                </a:cubicBezTo>
                <a:lnTo>
                  <a:pt x="515210" y="463209"/>
                </a:lnTo>
                <a:close/>
                <a:moveTo>
                  <a:pt x="870588" y="462066"/>
                </a:moveTo>
                <a:cubicBezTo>
                  <a:pt x="871635" y="462257"/>
                  <a:pt x="873350" y="462828"/>
                  <a:pt x="873350" y="463400"/>
                </a:cubicBezTo>
                <a:cubicBezTo>
                  <a:pt x="873540" y="465400"/>
                  <a:pt x="874112" y="468829"/>
                  <a:pt x="872969" y="469305"/>
                </a:cubicBezTo>
                <a:lnTo>
                  <a:pt x="870016" y="470639"/>
                </a:lnTo>
                <a:cubicBezTo>
                  <a:pt x="868492" y="472829"/>
                  <a:pt x="863730" y="473306"/>
                  <a:pt x="862206" y="472734"/>
                </a:cubicBezTo>
                <a:cubicBezTo>
                  <a:pt x="860777" y="472163"/>
                  <a:pt x="863920" y="469972"/>
                  <a:pt x="869254" y="467781"/>
                </a:cubicBezTo>
                <a:lnTo>
                  <a:pt x="868587" y="462923"/>
                </a:lnTo>
                <a:cubicBezTo>
                  <a:pt x="868587" y="462638"/>
                  <a:pt x="870016" y="461971"/>
                  <a:pt x="870588" y="462066"/>
                </a:cubicBezTo>
                <a:close/>
                <a:moveTo>
                  <a:pt x="685231" y="462066"/>
                </a:moveTo>
                <a:cubicBezTo>
                  <a:pt x="685993" y="461971"/>
                  <a:pt x="688088" y="464066"/>
                  <a:pt x="687898" y="464257"/>
                </a:cubicBezTo>
                <a:lnTo>
                  <a:pt x="685421" y="467210"/>
                </a:lnTo>
                <a:cubicBezTo>
                  <a:pt x="688279" y="467876"/>
                  <a:pt x="690565" y="469305"/>
                  <a:pt x="690565" y="469686"/>
                </a:cubicBezTo>
                <a:cubicBezTo>
                  <a:pt x="690565" y="470067"/>
                  <a:pt x="690374" y="471115"/>
                  <a:pt x="690184" y="471877"/>
                </a:cubicBezTo>
                <a:lnTo>
                  <a:pt x="689707" y="472067"/>
                </a:lnTo>
                <a:cubicBezTo>
                  <a:pt x="687421" y="472829"/>
                  <a:pt x="680659" y="469972"/>
                  <a:pt x="680278" y="468067"/>
                </a:cubicBezTo>
                <a:cubicBezTo>
                  <a:pt x="679706" y="465495"/>
                  <a:pt x="681897" y="462542"/>
                  <a:pt x="685231" y="462066"/>
                </a:cubicBezTo>
                <a:close/>
                <a:moveTo>
                  <a:pt x="571312" y="461114"/>
                </a:moveTo>
                <a:cubicBezTo>
                  <a:pt x="572836" y="461685"/>
                  <a:pt x="575122" y="467781"/>
                  <a:pt x="574932" y="469686"/>
                </a:cubicBezTo>
                <a:cubicBezTo>
                  <a:pt x="574741" y="471686"/>
                  <a:pt x="572170" y="469972"/>
                  <a:pt x="569217" y="466067"/>
                </a:cubicBezTo>
                <a:lnTo>
                  <a:pt x="564359" y="465209"/>
                </a:lnTo>
                <a:cubicBezTo>
                  <a:pt x="562930" y="464924"/>
                  <a:pt x="560359" y="464162"/>
                  <a:pt x="560073" y="464543"/>
                </a:cubicBezTo>
                <a:lnTo>
                  <a:pt x="557120" y="468353"/>
                </a:lnTo>
                <a:cubicBezTo>
                  <a:pt x="554834" y="466067"/>
                  <a:pt x="552548" y="465114"/>
                  <a:pt x="551977" y="466257"/>
                </a:cubicBezTo>
                <a:cubicBezTo>
                  <a:pt x="551405" y="467400"/>
                  <a:pt x="552929" y="470448"/>
                  <a:pt x="554167" y="471591"/>
                </a:cubicBezTo>
                <a:cubicBezTo>
                  <a:pt x="555406" y="472734"/>
                  <a:pt x="558263" y="476830"/>
                  <a:pt x="556930" y="478068"/>
                </a:cubicBezTo>
                <a:lnTo>
                  <a:pt x="555501" y="478449"/>
                </a:lnTo>
                <a:lnTo>
                  <a:pt x="553691" y="478925"/>
                </a:lnTo>
                <a:cubicBezTo>
                  <a:pt x="551024" y="478925"/>
                  <a:pt x="549119" y="476735"/>
                  <a:pt x="549405" y="474068"/>
                </a:cubicBezTo>
                <a:lnTo>
                  <a:pt x="548548" y="472353"/>
                </a:lnTo>
                <a:lnTo>
                  <a:pt x="547786" y="470924"/>
                </a:lnTo>
                <a:cubicBezTo>
                  <a:pt x="545595" y="469781"/>
                  <a:pt x="543595" y="468162"/>
                  <a:pt x="543499" y="467305"/>
                </a:cubicBezTo>
                <a:cubicBezTo>
                  <a:pt x="543404" y="466448"/>
                  <a:pt x="540737" y="464352"/>
                  <a:pt x="537880" y="465590"/>
                </a:cubicBezTo>
                <a:cubicBezTo>
                  <a:pt x="535022" y="466829"/>
                  <a:pt x="533212" y="474734"/>
                  <a:pt x="533212" y="476354"/>
                </a:cubicBezTo>
                <a:lnTo>
                  <a:pt x="530164" y="476830"/>
                </a:lnTo>
                <a:lnTo>
                  <a:pt x="527974" y="477211"/>
                </a:lnTo>
                <a:cubicBezTo>
                  <a:pt x="525688" y="479211"/>
                  <a:pt x="523211" y="478354"/>
                  <a:pt x="522544" y="475306"/>
                </a:cubicBezTo>
                <a:lnTo>
                  <a:pt x="521497" y="472639"/>
                </a:lnTo>
                <a:lnTo>
                  <a:pt x="521211" y="471877"/>
                </a:lnTo>
                <a:cubicBezTo>
                  <a:pt x="519496" y="471496"/>
                  <a:pt x="519115" y="470734"/>
                  <a:pt x="520449" y="470258"/>
                </a:cubicBezTo>
                <a:lnTo>
                  <a:pt x="521497" y="470448"/>
                </a:lnTo>
                <a:cubicBezTo>
                  <a:pt x="524830" y="470924"/>
                  <a:pt x="525973" y="468734"/>
                  <a:pt x="527688" y="467400"/>
                </a:cubicBezTo>
                <a:cubicBezTo>
                  <a:pt x="532260" y="463685"/>
                  <a:pt x="537594" y="462066"/>
                  <a:pt x="544261" y="461876"/>
                </a:cubicBezTo>
                <a:lnTo>
                  <a:pt x="552453" y="461590"/>
                </a:lnTo>
                <a:cubicBezTo>
                  <a:pt x="561597" y="460828"/>
                  <a:pt x="570074" y="460542"/>
                  <a:pt x="571312" y="461114"/>
                </a:cubicBezTo>
                <a:close/>
                <a:moveTo>
                  <a:pt x="701804" y="461019"/>
                </a:moveTo>
                <a:cubicBezTo>
                  <a:pt x="702281" y="460733"/>
                  <a:pt x="704471" y="460638"/>
                  <a:pt x="705710" y="461590"/>
                </a:cubicBezTo>
                <a:lnTo>
                  <a:pt x="705995" y="462543"/>
                </a:lnTo>
                <a:lnTo>
                  <a:pt x="706377" y="464162"/>
                </a:lnTo>
                <a:cubicBezTo>
                  <a:pt x="706186" y="466257"/>
                  <a:pt x="697994" y="467972"/>
                  <a:pt x="694851" y="467972"/>
                </a:cubicBezTo>
                <a:cubicBezTo>
                  <a:pt x="691613" y="467972"/>
                  <a:pt x="690470" y="466257"/>
                  <a:pt x="692279" y="464162"/>
                </a:cubicBezTo>
                <a:lnTo>
                  <a:pt x="692565" y="464257"/>
                </a:lnTo>
                <a:lnTo>
                  <a:pt x="696566" y="465686"/>
                </a:lnTo>
                <a:cubicBezTo>
                  <a:pt x="699042" y="463400"/>
                  <a:pt x="701423" y="461304"/>
                  <a:pt x="701804" y="461019"/>
                </a:cubicBezTo>
                <a:close/>
                <a:moveTo>
                  <a:pt x="418627" y="460733"/>
                </a:moveTo>
                <a:cubicBezTo>
                  <a:pt x="422627" y="461495"/>
                  <a:pt x="424723" y="463019"/>
                  <a:pt x="423294" y="463972"/>
                </a:cubicBezTo>
                <a:cubicBezTo>
                  <a:pt x="421865" y="465019"/>
                  <a:pt x="417389" y="467115"/>
                  <a:pt x="416817" y="466448"/>
                </a:cubicBezTo>
                <a:cubicBezTo>
                  <a:pt x="416246" y="465782"/>
                  <a:pt x="413007" y="464258"/>
                  <a:pt x="412721" y="467115"/>
                </a:cubicBezTo>
                <a:lnTo>
                  <a:pt x="412150" y="468544"/>
                </a:lnTo>
                <a:cubicBezTo>
                  <a:pt x="411864" y="469210"/>
                  <a:pt x="410721" y="470163"/>
                  <a:pt x="409864" y="470258"/>
                </a:cubicBezTo>
                <a:cubicBezTo>
                  <a:pt x="409007" y="470258"/>
                  <a:pt x="407292" y="469496"/>
                  <a:pt x="407197" y="468925"/>
                </a:cubicBezTo>
                <a:lnTo>
                  <a:pt x="406911" y="466258"/>
                </a:lnTo>
                <a:cubicBezTo>
                  <a:pt x="407006" y="463305"/>
                  <a:pt x="414626" y="459971"/>
                  <a:pt x="418627" y="460733"/>
                </a:cubicBezTo>
                <a:close/>
                <a:moveTo>
                  <a:pt x="432103" y="460002"/>
                </a:moveTo>
                <a:lnTo>
                  <a:pt x="433580" y="460066"/>
                </a:lnTo>
                <a:lnTo>
                  <a:pt x="438343" y="460257"/>
                </a:lnTo>
                <a:cubicBezTo>
                  <a:pt x="443486" y="461114"/>
                  <a:pt x="447296" y="464067"/>
                  <a:pt x="446725" y="466924"/>
                </a:cubicBezTo>
                <a:lnTo>
                  <a:pt x="445677" y="468829"/>
                </a:lnTo>
                <a:lnTo>
                  <a:pt x="444439" y="470925"/>
                </a:lnTo>
                <a:cubicBezTo>
                  <a:pt x="441867" y="472639"/>
                  <a:pt x="438914" y="474735"/>
                  <a:pt x="437866" y="475687"/>
                </a:cubicBezTo>
                <a:cubicBezTo>
                  <a:pt x="436819" y="476544"/>
                  <a:pt x="431770" y="475306"/>
                  <a:pt x="429866" y="471401"/>
                </a:cubicBezTo>
                <a:lnTo>
                  <a:pt x="437200" y="469687"/>
                </a:lnTo>
                <a:lnTo>
                  <a:pt x="439009" y="469306"/>
                </a:lnTo>
                <a:cubicBezTo>
                  <a:pt x="440248" y="465400"/>
                  <a:pt x="438724" y="462162"/>
                  <a:pt x="435676" y="462162"/>
                </a:cubicBezTo>
                <a:close/>
                <a:moveTo>
                  <a:pt x="794864" y="459685"/>
                </a:moveTo>
                <a:cubicBezTo>
                  <a:pt x="796483" y="460257"/>
                  <a:pt x="794673" y="461876"/>
                  <a:pt x="790768" y="463400"/>
                </a:cubicBezTo>
                <a:lnTo>
                  <a:pt x="788196" y="464162"/>
                </a:lnTo>
                <a:cubicBezTo>
                  <a:pt x="785244" y="464924"/>
                  <a:pt x="785434" y="466353"/>
                  <a:pt x="786863" y="467972"/>
                </a:cubicBezTo>
                <a:cubicBezTo>
                  <a:pt x="787815" y="469020"/>
                  <a:pt x="789911" y="469972"/>
                  <a:pt x="786577" y="470448"/>
                </a:cubicBezTo>
                <a:cubicBezTo>
                  <a:pt x="785625" y="470544"/>
                  <a:pt x="783720" y="469782"/>
                  <a:pt x="783624" y="469305"/>
                </a:cubicBezTo>
                <a:cubicBezTo>
                  <a:pt x="783339" y="467305"/>
                  <a:pt x="782672" y="463876"/>
                  <a:pt x="783815" y="463305"/>
                </a:cubicBezTo>
                <a:lnTo>
                  <a:pt x="786672" y="461971"/>
                </a:lnTo>
                <a:cubicBezTo>
                  <a:pt x="788292" y="459685"/>
                  <a:pt x="793245" y="459114"/>
                  <a:pt x="794864" y="459685"/>
                </a:cubicBezTo>
                <a:close/>
                <a:moveTo>
                  <a:pt x="759431" y="459304"/>
                </a:moveTo>
                <a:lnTo>
                  <a:pt x="761145" y="459970"/>
                </a:lnTo>
                <a:lnTo>
                  <a:pt x="764765" y="461399"/>
                </a:lnTo>
                <a:cubicBezTo>
                  <a:pt x="762955" y="462828"/>
                  <a:pt x="763717" y="464161"/>
                  <a:pt x="766384" y="464352"/>
                </a:cubicBezTo>
                <a:lnTo>
                  <a:pt x="769242" y="463971"/>
                </a:lnTo>
                <a:lnTo>
                  <a:pt x="774576" y="463304"/>
                </a:lnTo>
                <a:cubicBezTo>
                  <a:pt x="775052" y="466066"/>
                  <a:pt x="775052" y="468543"/>
                  <a:pt x="774480" y="468924"/>
                </a:cubicBezTo>
                <a:cubicBezTo>
                  <a:pt x="773909" y="469305"/>
                  <a:pt x="771051" y="470543"/>
                  <a:pt x="769432" y="470734"/>
                </a:cubicBezTo>
                <a:cubicBezTo>
                  <a:pt x="767813" y="470924"/>
                  <a:pt x="762384" y="467971"/>
                  <a:pt x="761050" y="467305"/>
                </a:cubicBezTo>
                <a:cubicBezTo>
                  <a:pt x="759717" y="466733"/>
                  <a:pt x="755335" y="461685"/>
                  <a:pt x="755049" y="460351"/>
                </a:cubicBezTo>
                <a:cubicBezTo>
                  <a:pt x="754763" y="459018"/>
                  <a:pt x="756764" y="458542"/>
                  <a:pt x="759431" y="459304"/>
                </a:cubicBezTo>
                <a:close/>
                <a:moveTo>
                  <a:pt x="604935" y="457209"/>
                </a:moveTo>
                <a:lnTo>
                  <a:pt x="605507" y="459780"/>
                </a:lnTo>
                <a:lnTo>
                  <a:pt x="606269" y="463114"/>
                </a:lnTo>
                <a:cubicBezTo>
                  <a:pt x="605983" y="466638"/>
                  <a:pt x="601983" y="469115"/>
                  <a:pt x="597411" y="468639"/>
                </a:cubicBezTo>
                <a:lnTo>
                  <a:pt x="593505" y="468448"/>
                </a:lnTo>
                <a:lnTo>
                  <a:pt x="592458" y="468353"/>
                </a:lnTo>
                <a:cubicBezTo>
                  <a:pt x="591315" y="468924"/>
                  <a:pt x="587409" y="469115"/>
                  <a:pt x="583790" y="468829"/>
                </a:cubicBezTo>
                <a:cubicBezTo>
                  <a:pt x="580170" y="468543"/>
                  <a:pt x="579313" y="474639"/>
                  <a:pt x="575789" y="471401"/>
                </a:cubicBezTo>
                <a:lnTo>
                  <a:pt x="581123" y="467972"/>
                </a:lnTo>
                <a:lnTo>
                  <a:pt x="582552" y="466924"/>
                </a:lnTo>
                <a:cubicBezTo>
                  <a:pt x="581790" y="463209"/>
                  <a:pt x="582647" y="460447"/>
                  <a:pt x="584456" y="460638"/>
                </a:cubicBezTo>
                <a:cubicBezTo>
                  <a:pt x="586266" y="460828"/>
                  <a:pt x="591981" y="462828"/>
                  <a:pt x="593410" y="463686"/>
                </a:cubicBezTo>
                <a:cubicBezTo>
                  <a:pt x="594839" y="464543"/>
                  <a:pt x="599220" y="465305"/>
                  <a:pt x="599792" y="463305"/>
                </a:cubicBezTo>
                <a:cubicBezTo>
                  <a:pt x="600363" y="461304"/>
                  <a:pt x="601221" y="456732"/>
                  <a:pt x="604935" y="457209"/>
                </a:cubicBezTo>
                <a:close/>
                <a:moveTo>
                  <a:pt x="427484" y="457209"/>
                </a:moveTo>
                <a:lnTo>
                  <a:pt x="432103" y="460002"/>
                </a:lnTo>
                <a:lnTo>
                  <a:pt x="429199" y="459876"/>
                </a:lnTo>
                <a:cubicBezTo>
                  <a:pt x="429770" y="457590"/>
                  <a:pt x="429008" y="456352"/>
                  <a:pt x="427484" y="457209"/>
                </a:cubicBezTo>
                <a:close/>
                <a:moveTo>
                  <a:pt x="841631" y="457018"/>
                </a:moveTo>
                <a:lnTo>
                  <a:pt x="844012" y="457875"/>
                </a:lnTo>
                <a:cubicBezTo>
                  <a:pt x="844774" y="458161"/>
                  <a:pt x="845441" y="459875"/>
                  <a:pt x="845060" y="460447"/>
                </a:cubicBezTo>
                <a:cubicBezTo>
                  <a:pt x="844393" y="461590"/>
                  <a:pt x="843060" y="462733"/>
                  <a:pt x="841726" y="463495"/>
                </a:cubicBezTo>
                <a:lnTo>
                  <a:pt x="840583" y="464352"/>
                </a:lnTo>
                <a:cubicBezTo>
                  <a:pt x="838869" y="464733"/>
                  <a:pt x="838583" y="465781"/>
                  <a:pt x="840012" y="466734"/>
                </a:cubicBezTo>
                <a:lnTo>
                  <a:pt x="839917" y="467496"/>
                </a:lnTo>
                <a:cubicBezTo>
                  <a:pt x="839821" y="468543"/>
                  <a:pt x="838678" y="469496"/>
                  <a:pt x="837631" y="470258"/>
                </a:cubicBezTo>
                <a:cubicBezTo>
                  <a:pt x="837440" y="470353"/>
                  <a:pt x="835154" y="469400"/>
                  <a:pt x="835059" y="468829"/>
                </a:cubicBezTo>
                <a:lnTo>
                  <a:pt x="834773" y="466734"/>
                </a:lnTo>
                <a:cubicBezTo>
                  <a:pt x="834868" y="464447"/>
                  <a:pt x="838012" y="460066"/>
                  <a:pt x="841631" y="457018"/>
                </a:cubicBezTo>
                <a:close/>
                <a:moveTo>
                  <a:pt x="896305" y="454161"/>
                </a:moveTo>
                <a:cubicBezTo>
                  <a:pt x="896495" y="455875"/>
                  <a:pt x="894400" y="463400"/>
                  <a:pt x="893733" y="466448"/>
                </a:cubicBezTo>
                <a:lnTo>
                  <a:pt x="887161" y="464162"/>
                </a:lnTo>
                <a:lnTo>
                  <a:pt x="886113" y="463781"/>
                </a:lnTo>
                <a:cubicBezTo>
                  <a:pt x="884875" y="463591"/>
                  <a:pt x="885542" y="461590"/>
                  <a:pt x="887637" y="459400"/>
                </a:cubicBezTo>
                <a:cubicBezTo>
                  <a:pt x="889733" y="457209"/>
                  <a:pt x="896114" y="452446"/>
                  <a:pt x="896305" y="454161"/>
                </a:cubicBezTo>
                <a:close/>
                <a:moveTo>
                  <a:pt x="1022892" y="453684"/>
                </a:moveTo>
                <a:lnTo>
                  <a:pt x="1026131" y="454256"/>
                </a:lnTo>
                <a:cubicBezTo>
                  <a:pt x="1029941" y="455685"/>
                  <a:pt x="1033084" y="458066"/>
                  <a:pt x="1033084" y="459685"/>
                </a:cubicBezTo>
                <a:cubicBezTo>
                  <a:pt x="1033084" y="461304"/>
                  <a:pt x="1032037" y="465781"/>
                  <a:pt x="1030798" y="466257"/>
                </a:cubicBezTo>
                <a:cubicBezTo>
                  <a:pt x="1029560" y="466734"/>
                  <a:pt x="1025750" y="467115"/>
                  <a:pt x="1025369" y="465972"/>
                </a:cubicBezTo>
                <a:lnTo>
                  <a:pt x="1025750" y="465210"/>
                </a:lnTo>
                <a:lnTo>
                  <a:pt x="1026607" y="463114"/>
                </a:lnTo>
                <a:cubicBezTo>
                  <a:pt x="1028227" y="460447"/>
                  <a:pt x="1027846" y="458161"/>
                  <a:pt x="1025655" y="457971"/>
                </a:cubicBezTo>
                <a:cubicBezTo>
                  <a:pt x="1023464" y="457875"/>
                  <a:pt x="1018416" y="456923"/>
                  <a:pt x="1018606" y="456066"/>
                </a:cubicBezTo>
                <a:lnTo>
                  <a:pt x="1018987" y="455780"/>
                </a:lnTo>
                <a:cubicBezTo>
                  <a:pt x="1020225" y="454923"/>
                  <a:pt x="1021845" y="453494"/>
                  <a:pt x="1022892" y="453684"/>
                </a:cubicBezTo>
                <a:close/>
                <a:moveTo>
                  <a:pt x="637796" y="449493"/>
                </a:moveTo>
                <a:cubicBezTo>
                  <a:pt x="639892" y="449493"/>
                  <a:pt x="644749" y="452160"/>
                  <a:pt x="642940" y="455399"/>
                </a:cubicBezTo>
                <a:cubicBezTo>
                  <a:pt x="641130" y="458637"/>
                  <a:pt x="644845" y="467972"/>
                  <a:pt x="647798" y="466924"/>
                </a:cubicBezTo>
                <a:lnTo>
                  <a:pt x="650369" y="466638"/>
                </a:lnTo>
                <a:lnTo>
                  <a:pt x="652369" y="466448"/>
                </a:lnTo>
                <a:cubicBezTo>
                  <a:pt x="655417" y="467305"/>
                  <a:pt x="656846" y="466638"/>
                  <a:pt x="655608" y="464828"/>
                </a:cubicBezTo>
                <a:lnTo>
                  <a:pt x="655132" y="463400"/>
                </a:lnTo>
                <a:lnTo>
                  <a:pt x="654656" y="461876"/>
                </a:lnTo>
                <a:cubicBezTo>
                  <a:pt x="654465" y="458637"/>
                  <a:pt x="655417" y="457303"/>
                  <a:pt x="656846" y="458827"/>
                </a:cubicBezTo>
                <a:cubicBezTo>
                  <a:pt x="658275" y="460352"/>
                  <a:pt x="664371" y="463495"/>
                  <a:pt x="667609" y="462828"/>
                </a:cubicBezTo>
                <a:cubicBezTo>
                  <a:pt x="670848" y="462161"/>
                  <a:pt x="676563" y="468543"/>
                  <a:pt x="675134" y="469877"/>
                </a:cubicBezTo>
                <a:cubicBezTo>
                  <a:pt x="673706" y="471305"/>
                  <a:pt x="666466" y="467781"/>
                  <a:pt x="663609" y="467114"/>
                </a:cubicBezTo>
                <a:lnTo>
                  <a:pt x="660751" y="468448"/>
                </a:lnTo>
                <a:lnTo>
                  <a:pt x="658084" y="469781"/>
                </a:lnTo>
                <a:cubicBezTo>
                  <a:pt x="654656" y="470829"/>
                  <a:pt x="652274" y="472448"/>
                  <a:pt x="652750" y="473401"/>
                </a:cubicBezTo>
                <a:lnTo>
                  <a:pt x="653131" y="474353"/>
                </a:lnTo>
                <a:lnTo>
                  <a:pt x="653417" y="475020"/>
                </a:lnTo>
                <a:cubicBezTo>
                  <a:pt x="653512" y="475877"/>
                  <a:pt x="652369" y="476544"/>
                  <a:pt x="650750" y="476544"/>
                </a:cubicBezTo>
                <a:lnTo>
                  <a:pt x="650274" y="475973"/>
                </a:lnTo>
                <a:lnTo>
                  <a:pt x="648750" y="474163"/>
                </a:lnTo>
                <a:cubicBezTo>
                  <a:pt x="647416" y="471877"/>
                  <a:pt x="645416" y="470639"/>
                  <a:pt x="644464" y="471401"/>
                </a:cubicBezTo>
                <a:cubicBezTo>
                  <a:pt x="643416" y="472163"/>
                  <a:pt x="639701" y="472829"/>
                  <a:pt x="638368" y="470924"/>
                </a:cubicBezTo>
                <a:cubicBezTo>
                  <a:pt x="636939" y="469115"/>
                  <a:pt x="640082" y="461971"/>
                  <a:pt x="640940" y="460066"/>
                </a:cubicBezTo>
                <a:cubicBezTo>
                  <a:pt x="641701" y="458066"/>
                  <a:pt x="640940" y="451970"/>
                  <a:pt x="639415" y="451589"/>
                </a:cubicBezTo>
                <a:cubicBezTo>
                  <a:pt x="637510" y="451398"/>
                  <a:pt x="633700" y="449874"/>
                  <a:pt x="633796" y="449779"/>
                </a:cubicBezTo>
                <a:cubicBezTo>
                  <a:pt x="633891" y="449588"/>
                  <a:pt x="635606" y="449493"/>
                  <a:pt x="637796" y="449493"/>
                </a:cubicBezTo>
                <a:close/>
                <a:moveTo>
                  <a:pt x="920593" y="449207"/>
                </a:moveTo>
                <a:lnTo>
                  <a:pt x="920784" y="449398"/>
                </a:lnTo>
                <a:cubicBezTo>
                  <a:pt x="922784" y="451683"/>
                  <a:pt x="925261" y="449683"/>
                  <a:pt x="927356" y="450064"/>
                </a:cubicBezTo>
                <a:lnTo>
                  <a:pt x="929928" y="450636"/>
                </a:lnTo>
                <a:cubicBezTo>
                  <a:pt x="932785" y="451493"/>
                  <a:pt x="934500" y="453112"/>
                  <a:pt x="933928" y="454065"/>
                </a:cubicBezTo>
                <a:cubicBezTo>
                  <a:pt x="933262" y="455017"/>
                  <a:pt x="929833" y="455684"/>
                  <a:pt x="927833" y="452922"/>
                </a:cubicBezTo>
                <a:lnTo>
                  <a:pt x="923642" y="453779"/>
                </a:lnTo>
                <a:cubicBezTo>
                  <a:pt x="922403" y="454065"/>
                  <a:pt x="920498" y="454827"/>
                  <a:pt x="920212" y="454541"/>
                </a:cubicBezTo>
                <a:lnTo>
                  <a:pt x="919069" y="453303"/>
                </a:lnTo>
                <a:cubicBezTo>
                  <a:pt x="918308" y="451683"/>
                  <a:pt x="918974" y="449874"/>
                  <a:pt x="920593" y="449207"/>
                </a:cubicBezTo>
                <a:close/>
                <a:moveTo>
                  <a:pt x="873445" y="447969"/>
                </a:moveTo>
                <a:lnTo>
                  <a:pt x="877636" y="451303"/>
                </a:lnTo>
                <a:cubicBezTo>
                  <a:pt x="878112" y="451684"/>
                  <a:pt x="880398" y="450541"/>
                  <a:pt x="881827" y="449969"/>
                </a:cubicBezTo>
                <a:lnTo>
                  <a:pt x="885923" y="448445"/>
                </a:lnTo>
                <a:cubicBezTo>
                  <a:pt x="889066" y="450827"/>
                  <a:pt x="890686" y="453398"/>
                  <a:pt x="889542" y="454160"/>
                </a:cubicBezTo>
                <a:cubicBezTo>
                  <a:pt x="888304" y="454922"/>
                  <a:pt x="883161" y="456161"/>
                  <a:pt x="880208" y="455399"/>
                </a:cubicBezTo>
                <a:cubicBezTo>
                  <a:pt x="877255" y="454637"/>
                  <a:pt x="871350" y="450636"/>
                  <a:pt x="873445" y="447969"/>
                </a:cubicBezTo>
                <a:close/>
                <a:moveTo>
                  <a:pt x="957455" y="447874"/>
                </a:moveTo>
                <a:cubicBezTo>
                  <a:pt x="957932" y="447969"/>
                  <a:pt x="958694" y="449207"/>
                  <a:pt x="959075" y="450541"/>
                </a:cubicBezTo>
                <a:cubicBezTo>
                  <a:pt x="959456" y="451874"/>
                  <a:pt x="964123" y="449779"/>
                  <a:pt x="964885" y="448922"/>
                </a:cubicBezTo>
                <a:cubicBezTo>
                  <a:pt x="965647" y="448160"/>
                  <a:pt x="970028" y="448255"/>
                  <a:pt x="971171" y="449112"/>
                </a:cubicBezTo>
                <a:cubicBezTo>
                  <a:pt x="972314" y="449970"/>
                  <a:pt x="971267" y="451303"/>
                  <a:pt x="968790" y="452065"/>
                </a:cubicBezTo>
                <a:cubicBezTo>
                  <a:pt x="966314" y="452827"/>
                  <a:pt x="958027" y="454351"/>
                  <a:pt x="956789" y="453303"/>
                </a:cubicBezTo>
                <a:cubicBezTo>
                  <a:pt x="955455" y="452255"/>
                  <a:pt x="957074" y="447874"/>
                  <a:pt x="957455" y="447874"/>
                </a:cubicBezTo>
                <a:close/>
                <a:moveTo>
                  <a:pt x="1040800" y="447112"/>
                </a:moveTo>
                <a:cubicBezTo>
                  <a:pt x="1042133" y="447684"/>
                  <a:pt x="1047181" y="452351"/>
                  <a:pt x="1048610" y="453970"/>
                </a:cubicBezTo>
                <a:cubicBezTo>
                  <a:pt x="1050039" y="455685"/>
                  <a:pt x="1049372" y="456732"/>
                  <a:pt x="1047086" y="456351"/>
                </a:cubicBezTo>
                <a:cubicBezTo>
                  <a:pt x="1044896" y="455970"/>
                  <a:pt x="1042609" y="460638"/>
                  <a:pt x="1041371" y="460447"/>
                </a:cubicBezTo>
                <a:cubicBezTo>
                  <a:pt x="1040038" y="460257"/>
                  <a:pt x="1037371" y="458161"/>
                  <a:pt x="1039847" y="456637"/>
                </a:cubicBezTo>
                <a:cubicBezTo>
                  <a:pt x="1042324" y="455113"/>
                  <a:pt x="1038895" y="448827"/>
                  <a:pt x="1039180" y="447684"/>
                </a:cubicBezTo>
                <a:lnTo>
                  <a:pt x="1039942" y="447398"/>
                </a:lnTo>
                <a:close/>
                <a:moveTo>
                  <a:pt x="1374017" y="444507"/>
                </a:moveTo>
                <a:lnTo>
                  <a:pt x="1374269" y="445873"/>
                </a:lnTo>
                <a:cubicBezTo>
                  <a:pt x="1374222" y="447445"/>
                  <a:pt x="1374150" y="447588"/>
                  <a:pt x="1374079" y="446564"/>
                </a:cubicBezTo>
                <a:close/>
                <a:moveTo>
                  <a:pt x="1105093" y="444445"/>
                </a:moveTo>
                <a:cubicBezTo>
                  <a:pt x="1109475" y="445778"/>
                  <a:pt x="1113666" y="454065"/>
                  <a:pt x="1109856" y="451588"/>
                </a:cubicBezTo>
                <a:lnTo>
                  <a:pt x="1105379" y="451207"/>
                </a:lnTo>
                <a:lnTo>
                  <a:pt x="1097759" y="450541"/>
                </a:lnTo>
                <a:cubicBezTo>
                  <a:pt x="1095568" y="453684"/>
                  <a:pt x="1092997" y="455303"/>
                  <a:pt x="1092235" y="454065"/>
                </a:cubicBezTo>
                <a:cubicBezTo>
                  <a:pt x="1091568" y="452922"/>
                  <a:pt x="1095188" y="447112"/>
                  <a:pt x="1095854" y="445302"/>
                </a:cubicBezTo>
                <a:cubicBezTo>
                  <a:pt x="1096521" y="443492"/>
                  <a:pt x="1100712" y="443111"/>
                  <a:pt x="1105093" y="444445"/>
                </a:cubicBezTo>
                <a:close/>
                <a:moveTo>
                  <a:pt x="667800" y="442921"/>
                </a:moveTo>
                <a:cubicBezTo>
                  <a:pt x="669705" y="442921"/>
                  <a:pt x="675325" y="444731"/>
                  <a:pt x="679326" y="445683"/>
                </a:cubicBezTo>
                <a:cubicBezTo>
                  <a:pt x="683326" y="446636"/>
                  <a:pt x="685898" y="454351"/>
                  <a:pt x="682755" y="452541"/>
                </a:cubicBezTo>
                <a:lnTo>
                  <a:pt x="680088" y="451589"/>
                </a:lnTo>
                <a:cubicBezTo>
                  <a:pt x="677230" y="450636"/>
                  <a:pt x="673992" y="449493"/>
                  <a:pt x="671039" y="449779"/>
                </a:cubicBezTo>
                <a:lnTo>
                  <a:pt x="668277" y="450160"/>
                </a:lnTo>
                <a:cubicBezTo>
                  <a:pt x="664657" y="452351"/>
                  <a:pt x="662181" y="452160"/>
                  <a:pt x="662752" y="449874"/>
                </a:cubicBezTo>
                <a:lnTo>
                  <a:pt x="663323" y="449779"/>
                </a:lnTo>
                <a:lnTo>
                  <a:pt x="670563" y="449112"/>
                </a:lnTo>
                <a:cubicBezTo>
                  <a:pt x="667229" y="445683"/>
                  <a:pt x="665990" y="442921"/>
                  <a:pt x="667800" y="442921"/>
                </a:cubicBezTo>
                <a:close/>
                <a:moveTo>
                  <a:pt x="860967" y="442540"/>
                </a:moveTo>
                <a:cubicBezTo>
                  <a:pt x="861824" y="441016"/>
                  <a:pt x="864968" y="442730"/>
                  <a:pt x="867920" y="446350"/>
                </a:cubicBezTo>
                <a:lnTo>
                  <a:pt x="862110" y="449588"/>
                </a:lnTo>
                <a:lnTo>
                  <a:pt x="861253" y="450064"/>
                </a:lnTo>
                <a:cubicBezTo>
                  <a:pt x="862301" y="453112"/>
                  <a:pt x="860777" y="453970"/>
                  <a:pt x="857919" y="451969"/>
                </a:cubicBezTo>
                <a:cubicBezTo>
                  <a:pt x="855061" y="449969"/>
                  <a:pt x="851537" y="443111"/>
                  <a:pt x="853347" y="444826"/>
                </a:cubicBezTo>
                <a:lnTo>
                  <a:pt x="854490" y="445302"/>
                </a:lnTo>
                <a:lnTo>
                  <a:pt x="856109" y="446064"/>
                </a:lnTo>
                <a:cubicBezTo>
                  <a:pt x="858110" y="446540"/>
                  <a:pt x="860015" y="445778"/>
                  <a:pt x="860300" y="444349"/>
                </a:cubicBezTo>
                <a:lnTo>
                  <a:pt x="860681" y="443111"/>
                </a:lnTo>
                <a:close/>
                <a:moveTo>
                  <a:pt x="1357410" y="441492"/>
                </a:moveTo>
                <a:cubicBezTo>
                  <a:pt x="1357505" y="441492"/>
                  <a:pt x="1358076" y="443207"/>
                  <a:pt x="1358172" y="444159"/>
                </a:cubicBezTo>
                <a:cubicBezTo>
                  <a:pt x="1358172" y="444350"/>
                  <a:pt x="1357124" y="444731"/>
                  <a:pt x="1356457" y="444826"/>
                </a:cubicBezTo>
                <a:lnTo>
                  <a:pt x="1354933" y="445016"/>
                </a:lnTo>
                <a:cubicBezTo>
                  <a:pt x="1353409" y="445969"/>
                  <a:pt x="1350171" y="445683"/>
                  <a:pt x="1347599" y="444540"/>
                </a:cubicBezTo>
                <a:cubicBezTo>
                  <a:pt x="1345027" y="443302"/>
                  <a:pt x="1343503" y="440921"/>
                  <a:pt x="1350838" y="442254"/>
                </a:cubicBezTo>
                <a:close/>
                <a:moveTo>
                  <a:pt x="58391" y="440539"/>
                </a:moveTo>
                <a:lnTo>
                  <a:pt x="55914" y="441111"/>
                </a:lnTo>
                <a:lnTo>
                  <a:pt x="53819" y="441587"/>
                </a:lnTo>
                <a:cubicBezTo>
                  <a:pt x="54581" y="444826"/>
                  <a:pt x="56581" y="447397"/>
                  <a:pt x="58200" y="447302"/>
                </a:cubicBezTo>
                <a:cubicBezTo>
                  <a:pt x="59820" y="447207"/>
                  <a:pt x="63820" y="443016"/>
                  <a:pt x="63820" y="441778"/>
                </a:cubicBezTo>
                <a:cubicBezTo>
                  <a:pt x="63820" y="440539"/>
                  <a:pt x="61344" y="439968"/>
                  <a:pt x="58391" y="440539"/>
                </a:cubicBezTo>
                <a:close/>
                <a:moveTo>
                  <a:pt x="1224823" y="439397"/>
                </a:moveTo>
                <a:cubicBezTo>
                  <a:pt x="1225775" y="438634"/>
                  <a:pt x="1236253" y="438634"/>
                  <a:pt x="1236443" y="439397"/>
                </a:cubicBezTo>
                <a:cubicBezTo>
                  <a:pt x="1236634" y="440158"/>
                  <a:pt x="1234538" y="440730"/>
                  <a:pt x="1231871" y="440730"/>
                </a:cubicBezTo>
                <a:cubicBezTo>
                  <a:pt x="1229204" y="440730"/>
                  <a:pt x="1223965" y="440158"/>
                  <a:pt x="1224823" y="439397"/>
                </a:cubicBezTo>
                <a:close/>
                <a:moveTo>
                  <a:pt x="811627" y="438825"/>
                </a:moveTo>
                <a:cubicBezTo>
                  <a:pt x="811723" y="439778"/>
                  <a:pt x="812961" y="441778"/>
                  <a:pt x="814390" y="441112"/>
                </a:cubicBezTo>
                <a:lnTo>
                  <a:pt x="815533" y="441207"/>
                </a:lnTo>
                <a:lnTo>
                  <a:pt x="816104" y="441302"/>
                </a:lnTo>
                <a:cubicBezTo>
                  <a:pt x="816485" y="442540"/>
                  <a:pt x="815914" y="444731"/>
                  <a:pt x="814961" y="446160"/>
                </a:cubicBezTo>
                <a:cubicBezTo>
                  <a:pt x="814009" y="447589"/>
                  <a:pt x="809341" y="449589"/>
                  <a:pt x="807817" y="446445"/>
                </a:cubicBezTo>
                <a:lnTo>
                  <a:pt x="806293" y="444064"/>
                </a:lnTo>
                <a:lnTo>
                  <a:pt x="805912" y="443493"/>
                </a:lnTo>
                <a:cubicBezTo>
                  <a:pt x="804388" y="443302"/>
                  <a:pt x="802198" y="443683"/>
                  <a:pt x="800959" y="444255"/>
                </a:cubicBezTo>
                <a:cubicBezTo>
                  <a:pt x="799816" y="444826"/>
                  <a:pt x="797245" y="441016"/>
                  <a:pt x="796101" y="440731"/>
                </a:cubicBezTo>
                <a:cubicBezTo>
                  <a:pt x="794959" y="440540"/>
                  <a:pt x="796578" y="439683"/>
                  <a:pt x="799626" y="438921"/>
                </a:cubicBezTo>
                <a:cubicBezTo>
                  <a:pt x="802674" y="438159"/>
                  <a:pt x="811532" y="437778"/>
                  <a:pt x="811627" y="438825"/>
                </a:cubicBezTo>
                <a:close/>
                <a:moveTo>
                  <a:pt x="822010" y="437968"/>
                </a:moveTo>
                <a:cubicBezTo>
                  <a:pt x="822772" y="437396"/>
                  <a:pt x="824582" y="438158"/>
                  <a:pt x="826201" y="439682"/>
                </a:cubicBezTo>
                <a:cubicBezTo>
                  <a:pt x="827821" y="441206"/>
                  <a:pt x="832583" y="446064"/>
                  <a:pt x="833059" y="447588"/>
                </a:cubicBezTo>
                <a:cubicBezTo>
                  <a:pt x="833536" y="449017"/>
                  <a:pt x="831154" y="451874"/>
                  <a:pt x="826487" y="449779"/>
                </a:cubicBezTo>
                <a:lnTo>
                  <a:pt x="823915" y="447207"/>
                </a:lnTo>
                <a:lnTo>
                  <a:pt x="822106" y="445302"/>
                </a:lnTo>
                <a:cubicBezTo>
                  <a:pt x="820677" y="442445"/>
                  <a:pt x="821248" y="438539"/>
                  <a:pt x="822010" y="437968"/>
                </a:cubicBezTo>
                <a:close/>
                <a:moveTo>
                  <a:pt x="1300165" y="436729"/>
                </a:moveTo>
                <a:cubicBezTo>
                  <a:pt x="1301784" y="437968"/>
                  <a:pt x="1303023" y="443016"/>
                  <a:pt x="1301880" y="444349"/>
                </a:cubicBezTo>
                <a:cubicBezTo>
                  <a:pt x="1300737" y="445778"/>
                  <a:pt x="1297213" y="446731"/>
                  <a:pt x="1298546" y="444159"/>
                </a:cubicBezTo>
                <a:lnTo>
                  <a:pt x="1298737" y="441778"/>
                </a:lnTo>
                <a:lnTo>
                  <a:pt x="1298927" y="439492"/>
                </a:lnTo>
                <a:cubicBezTo>
                  <a:pt x="1297974" y="436729"/>
                  <a:pt x="1298451" y="435396"/>
                  <a:pt x="1300165" y="436729"/>
                </a:cubicBezTo>
                <a:close/>
                <a:moveTo>
                  <a:pt x="1043847" y="436253"/>
                </a:moveTo>
                <a:cubicBezTo>
                  <a:pt x="1045276" y="435491"/>
                  <a:pt x="1053467" y="435682"/>
                  <a:pt x="1053563" y="436444"/>
                </a:cubicBezTo>
                <a:cubicBezTo>
                  <a:pt x="1053753" y="437206"/>
                  <a:pt x="1055753" y="440730"/>
                  <a:pt x="1056706" y="443302"/>
                </a:cubicBezTo>
                <a:lnTo>
                  <a:pt x="1053467" y="444540"/>
                </a:lnTo>
                <a:lnTo>
                  <a:pt x="1050896" y="445492"/>
                </a:lnTo>
                <a:cubicBezTo>
                  <a:pt x="1048229" y="443873"/>
                  <a:pt x="1044704" y="440158"/>
                  <a:pt x="1043466" y="439301"/>
                </a:cubicBezTo>
                <a:cubicBezTo>
                  <a:pt x="1042228" y="438444"/>
                  <a:pt x="1042418" y="437110"/>
                  <a:pt x="1043847" y="436253"/>
                </a:cubicBezTo>
                <a:close/>
                <a:moveTo>
                  <a:pt x="725617" y="435873"/>
                </a:moveTo>
                <a:cubicBezTo>
                  <a:pt x="726284" y="435587"/>
                  <a:pt x="728379" y="435492"/>
                  <a:pt x="728760" y="436254"/>
                </a:cubicBezTo>
                <a:cubicBezTo>
                  <a:pt x="729141" y="437111"/>
                  <a:pt x="728951" y="439683"/>
                  <a:pt x="729046" y="441588"/>
                </a:cubicBezTo>
                <a:lnTo>
                  <a:pt x="730380" y="442540"/>
                </a:lnTo>
                <a:cubicBezTo>
                  <a:pt x="731046" y="443017"/>
                  <a:pt x="733618" y="442636"/>
                  <a:pt x="734475" y="441874"/>
                </a:cubicBezTo>
                <a:cubicBezTo>
                  <a:pt x="739047" y="438445"/>
                  <a:pt x="741047" y="437968"/>
                  <a:pt x="744953" y="440064"/>
                </a:cubicBezTo>
                <a:lnTo>
                  <a:pt x="747239" y="441397"/>
                </a:lnTo>
                <a:cubicBezTo>
                  <a:pt x="749906" y="443112"/>
                  <a:pt x="750192" y="445493"/>
                  <a:pt x="748001" y="446636"/>
                </a:cubicBezTo>
                <a:cubicBezTo>
                  <a:pt x="745810" y="447779"/>
                  <a:pt x="749715" y="453494"/>
                  <a:pt x="746667" y="452923"/>
                </a:cubicBezTo>
                <a:cubicBezTo>
                  <a:pt x="743714" y="452256"/>
                  <a:pt x="737142" y="450351"/>
                  <a:pt x="737809" y="449779"/>
                </a:cubicBezTo>
                <a:lnTo>
                  <a:pt x="738190" y="449589"/>
                </a:lnTo>
                <a:lnTo>
                  <a:pt x="740381" y="448636"/>
                </a:lnTo>
                <a:cubicBezTo>
                  <a:pt x="742762" y="447684"/>
                  <a:pt x="742857" y="446446"/>
                  <a:pt x="740571" y="445779"/>
                </a:cubicBezTo>
                <a:lnTo>
                  <a:pt x="738476" y="445207"/>
                </a:lnTo>
                <a:lnTo>
                  <a:pt x="735713" y="444445"/>
                </a:lnTo>
                <a:cubicBezTo>
                  <a:pt x="732570" y="445017"/>
                  <a:pt x="726570" y="444826"/>
                  <a:pt x="722283" y="444160"/>
                </a:cubicBezTo>
                <a:lnTo>
                  <a:pt x="720378" y="445588"/>
                </a:lnTo>
                <a:cubicBezTo>
                  <a:pt x="714663" y="449779"/>
                  <a:pt x="716854" y="444160"/>
                  <a:pt x="715711" y="443398"/>
                </a:cubicBezTo>
                <a:cubicBezTo>
                  <a:pt x="711901" y="440921"/>
                  <a:pt x="716663" y="440159"/>
                  <a:pt x="717806" y="439207"/>
                </a:cubicBezTo>
                <a:lnTo>
                  <a:pt x="719426" y="437873"/>
                </a:lnTo>
                <a:cubicBezTo>
                  <a:pt x="722188" y="437111"/>
                  <a:pt x="724950" y="436159"/>
                  <a:pt x="725617" y="435873"/>
                </a:cubicBezTo>
                <a:close/>
                <a:moveTo>
                  <a:pt x="1209963" y="435301"/>
                </a:moveTo>
                <a:cubicBezTo>
                  <a:pt x="1212726" y="435301"/>
                  <a:pt x="1219012" y="435492"/>
                  <a:pt x="1219012" y="435682"/>
                </a:cubicBezTo>
                <a:cubicBezTo>
                  <a:pt x="1219012" y="435872"/>
                  <a:pt x="1217964" y="436539"/>
                  <a:pt x="1216726" y="436634"/>
                </a:cubicBezTo>
                <a:cubicBezTo>
                  <a:pt x="1215488" y="436825"/>
                  <a:pt x="1211297" y="439301"/>
                  <a:pt x="1211297" y="441778"/>
                </a:cubicBezTo>
                <a:lnTo>
                  <a:pt x="1211106" y="444064"/>
                </a:lnTo>
                <a:cubicBezTo>
                  <a:pt x="1211011" y="445207"/>
                  <a:pt x="1216250" y="445778"/>
                  <a:pt x="1211773" y="447207"/>
                </a:cubicBezTo>
                <a:cubicBezTo>
                  <a:pt x="1211106" y="447398"/>
                  <a:pt x="1209106" y="446064"/>
                  <a:pt x="1208725" y="445207"/>
                </a:cubicBezTo>
                <a:lnTo>
                  <a:pt x="1207392" y="442254"/>
                </a:lnTo>
                <a:cubicBezTo>
                  <a:pt x="1206058" y="438444"/>
                  <a:pt x="1207201" y="435301"/>
                  <a:pt x="1209963" y="435301"/>
                </a:cubicBezTo>
                <a:close/>
                <a:moveTo>
                  <a:pt x="1152242" y="435301"/>
                </a:moveTo>
                <a:cubicBezTo>
                  <a:pt x="1153861" y="435015"/>
                  <a:pt x="1155576" y="435396"/>
                  <a:pt x="1156052" y="436063"/>
                </a:cubicBezTo>
                <a:lnTo>
                  <a:pt x="1155957" y="436634"/>
                </a:lnTo>
                <a:lnTo>
                  <a:pt x="1155481" y="439206"/>
                </a:lnTo>
                <a:cubicBezTo>
                  <a:pt x="1154433" y="442826"/>
                  <a:pt x="1151290" y="445302"/>
                  <a:pt x="1148527" y="444826"/>
                </a:cubicBezTo>
                <a:lnTo>
                  <a:pt x="1146527" y="443873"/>
                </a:lnTo>
                <a:cubicBezTo>
                  <a:pt x="1143955" y="442635"/>
                  <a:pt x="1144432" y="440540"/>
                  <a:pt x="1147480" y="439587"/>
                </a:cubicBezTo>
                <a:lnTo>
                  <a:pt x="1148718" y="439206"/>
                </a:lnTo>
                <a:cubicBezTo>
                  <a:pt x="1150432" y="439587"/>
                  <a:pt x="1151766" y="438730"/>
                  <a:pt x="1151575" y="437111"/>
                </a:cubicBezTo>
                <a:lnTo>
                  <a:pt x="1152052" y="435872"/>
                </a:lnTo>
                <a:close/>
                <a:moveTo>
                  <a:pt x="1007366" y="435111"/>
                </a:moveTo>
                <a:cubicBezTo>
                  <a:pt x="1008509" y="435111"/>
                  <a:pt x="1011652" y="436635"/>
                  <a:pt x="1011176" y="438445"/>
                </a:cubicBezTo>
                <a:cubicBezTo>
                  <a:pt x="1010700" y="440255"/>
                  <a:pt x="1014700" y="445017"/>
                  <a:pt x="1014415" y="446446"/>
                </a:cubicBezTo>
                <a:cubicBezTo>
                  <a:pt x="1014033" y="447779"/>
                  <a:pt x="1015176" y="452065"/>
                  <a:pt x="1015081" y="452828"/>
                </a:cubicBezTo>
                <a:cubicBezTo>
                  <a:pt x="1014986" y="453494"/>
                  <a:pt x="1012986" y="455018"/>
                  <a:pt x="1010985" y="454637"/>
                </a:cubicBezTo>
                <a:lnTo>
                  <a:pt x="1009366" y="453970"/>
                </a:lnTo>
                <a:lnTo>
                  <a:pt x="1008318" y="453494"/>
                </a:lnTo>
                <a:cubicBezTo>
                  <a:pt x="1007366" y="452542"/>
                  <a:pt x="1004794" y="452637"/>
                  <a:pt x="1002794" y="453780"/>
                </a:cubicBezTo>
                <a:cubicBezTo>
                  <a:pt x="1000699" y="454923"/>
                  <a:pt x="999270" y="460733"/>
                  <a:pt x="998603" y="461019"/>
                </a:cubicBezTo>
                <a:cubicBezTo>
                  <a:pt x="997936" y="461305"/>
                  <a:pt x="996222" y="461305"/>
                  <a:pt x="996317" y="460543"/>
                </a:cubicBezTo>
                <a:lnTo>
                  <a:pt x="996317" y="459781"/>
                </a:lnTo>
                <a:lnTo>
                  <a:pt x="996222" y="458066"/>
                </a:lnTo>
                <a:cubicBezTo>
                  <a:pt x="996031" y="455780"/>
                  <a:pt x="997841" y="453113"/>
                  <a:pt x="1000127" y="452161"/>
                </a:cubicBezTo>
                <a:cubicBezTo>
                  <a:pt x="1002413" y="451208"/>
                  <a:pt x="1009652" y="446065"/>
                  <a:pt x="1008985" y="443779"/>
                </a:cubicBezTo>
                <a:cubicBezTo>
                  <a:pt x="1008318" y="441493"/>
                  <a:pt x="1006223" y="435111"/>
                  <a:pt x="1007366" y="435111"/>
                </a:cubicBezTo>
                <a:close/>
                <a:moveTo>
                  <a:pt x="781529" y="434920"/>
                </a:moveTo>
                <a:cubicBezTo>
                  <a:pt x="783338" y="434920"/>
                  <a:pt x="787815" y="435682"/>
                  <a:pt x="787720" y="436539"/>
                </a:cubicBezTo>
                <a:lnTo>
                  <a:pt x="787529" y="436539"/>
                </a:lnTo>
                <a:lnTo>
                  <a:pt x="784862" y="436825"/>
                </a:lnTo>
                <a:cubicBezTo>
                  <a:pt x="784101" y="438635"/>
                  <a:pt x="784101" y="441206"/>
                  <a:pt x="784958" y="442445"/>
                </a:cubicBezTo>
                <a:lnTo>
                  <a:pt x="785243" y="443683"/>
                </a:lnTo>
                <a:lnTo>
                  <a:pt x="785529" y="444826"/>
                </a:lnTo>
                <a:cubicBezTo>
                  <a:pt x="785148" y="446160"/>
                  <a:pt x="783148" y="446826"/>
                  <a:pt x="781052" y="446255"/>
                </a:cubicBezTo>
                <a:lnTo>
                  <a:pt x="781052" y="445778"/>
                </a:lnTo>
                <a:lnTo>
                  <a:pt x="781052" y="443207"/>
                </a:lnTo>
                <a:cubicBezTo>
                  <a:pt x="779433" y="440921"/>
                  <a:pt x="778576" y="437396"/>
                  <a:pt x="778481" y="436539"/>
                </a:cubicBezTo>
                <a:cubicBezTo>
                  <a:pt x="778385" y="435682"/>
                  <a:pt x="779719" y="434920"/>
                  <a:pt x="781529" y="434920"/>
                </a:cubicBezTo>
                <a:close/>
                <a:moveTo>
                  <a:pt x="1068231" y="434825"/>
                </a:moveTo>
                <a:cubicBezTo>
                  <a:pt x="1069565" y="435015"/>
                  <a:pt x="1070994" y="435682"/>
                  <a:pt x="1071946" y="436539"/>
                </a:cubicBezTo>
                <a:cubicBezTo>
                  <a:pt x="1072232" y="436825"/>
                  <a:pt x="1071375" y="438349"/>
                  <a:pt x="1070517" y="438921"/>
                </a:cubicBezTo>
                <a:lnTo>
                  <a:pt x="1069660" y="439492"/>
                </a:lnTo>
                <a:cubicBezTo>
                  <a:pt x="1068327" y="439683"/>
                  <a:pt x="1066327" y="441207"/>
                  <a:pt x="1065088" y="442921"/>
                </a:cubicBezTo>
                <a:cubicBezTo>
                  <a:pt x="1064040" y="444540"/>
                  <a:pt x="1058516" y="446350"/>
                  <a:pt x="1057754" y="445207"/>
                </a:cubicBezTo>
                <a:cubicBezTo>
                  <a:pt x="1056992" y="444064"/>
                  <a:pt x="1059278" y="441588"/>
                  <a:pt x="1062707" y="439683"/>
                </a:cubicBezTo>
                <a:lnTo>
                  <a:pt x="1064040" y="437206"/>
                </a:lnTo>
                <a:cubicBezTo>
                  <a:pt x="1065183" y="435206"/>
                  <a:pt x="1066040" y="434444"/>
                  <a:pt x="1068231" y="434825"/>
                </a:cubicBezTo>
                <a:close/>
                <a:moveTo>
                  <a:pt x="1264828" y="434063"/>
                </a:moveTo>
                <a:cubicBezTo>
                  <a:pt x="1267113" y="434539"/>
                  <a:pt x="1273495" y="437302"/>
                  <a:pt x="1273876" y="439207"/>
                </a:cubicBezTo>
                <a:cubicBezTo>
                  <a:pt x="1274257" y="441207"/>
                  <a:pt x="1274638" y="447208"/>
                  <a:pt x="1273590" y="447017"/>
                </a:cubicBezTo>
                <a:cubicBezTo>
                  <a:pt x="1272543" y="446827"/>
                  <a:pt x="1269780" y="444445"/>
                  <a:pt x="1268638" y="442731"/>
                </a:cubicBezTo>
                <a:cubicBezTo>
                  <a:pt x="1267495" y="441112"/>
                  <a:pt x="1258541" y="437111"/>
                  <a:pt x="1259303" y="435778"/>
                </a:cubicBezTo>
                <a:cubicBezTo>
                  <a:pt x="1260065" y="434444"/>
                  <a:pt x="1262541" y="433682"/>
                  <a:pt x="1264828" y="434063"/>
                </a:cubicBezTo>
                <a:close/>
                <a:moveTo>
                  <a:pt x="836583" y="434062"/>
                </a:moveTo>
                <a:cubicBezTo>
                  <a:pt x="838870" y="434443"/>
                  <a:pt x="845537" y="437015"/>
                  <a:pt x="846299" y="439111"/>
                </a:cubicBezTo>
                <a:cubicBezTo>
                  <a:pt x="847061" y="441206"/>
                  <a:pt x="841917" y="443206"/>
                  <a:pt x="839155" y="438253"/>
                </a:cubicBezTo>
                <a:lnTo>
                  <a:pt x="832297" y="437587"/>
                </a:lnTo>
                <a:lnTo>
                  <a:pt x="832202" y="437587"/>
                </a:lnTo>
                <a:cubicBezTo>
                  <a:pt x="832297" y="435301"/>
                  <a:pt x="834298" y="433777"/>
                  <a:pt x="836583" y="434062"/>
                </a:cubicBezTo>
                <a:close/>
                <a:moveTo>
                  <a:pt x="1019463" y="433872"/>
                </a:moveTo>
                <a:cubicBezTo>
                  <a:pt x="1021559" y="434444"/>
                  <a:pt x="1020511" y="445112"/>
                  <a:pt x="1018415" y="444159"/>
                </a:cubicBezTo>
                <a:lnTo>
                  <a:pt x="1018129" y="443207"/>
                </a:lnTo>
                <a:cubicBezTo>
                  <a:pt x="1017558" y="441302"/>
                  <a:pt x="1018225" y="439111"/>
                  <a:pt x="1017844" y="437111"/>
                </a:cubicBezTo>
                <a:lnTo>
                  <a:pt x="1017653" y="435682"/>
                </a:lnTo>
                <a:cubicBezTo>
                  <a:pt x="1016510" y="434158"/>
                  <a:pt x="1017368" y="433301"/>
                  <a:pt x="1019463" y="433872"/>
                </a:cubicBezTo>
                <a:close/>
                <a:moveTo>
                  <a:pt x="635891" y="433682"/>
                </a:moveTo>
                <a:lnTo>
                  <a:pt x="641892" y="434730"/>
                </a:lnTo>
                <a:cubicBezTo>
                  <a:pt x="642844" y="434920"/>
                  <a:pt x="643702" y="435778"/>
                  <a:pt x="644178" y="436540"/>
                </a:cubicBezTo>
                <a:cubicBezTo>
                  <a:pt x="644464" y="436921"/>
                  <a:pt x="643702" y="438254"/>
                  <a:pt x="643607" y="438254"/>
                </a:cubicBezTo>
                <a:cubicBezTo>
                  <a:pt x="636368" y="437206"/>
                  <a:pt x="641702" y="444540"/>
                  <a:pt x="636082" y="445493"/>
                </a:cubicBezTo>
                <a:cubicBezTo>
                  <a:pt x="633129" y="446065"/>
                  <a:pt x="631605" y="450541"/>
                  <a:pt x="631224" y="454065"/>
                </a:cubicBezTo>
                <a:lnTo>
                  <a:pt x="630843" y="456161"/>
                </a:lnTo>
                <a:cubicBezTo>
                  <a:pt x="628843" y="458161"/>
                  <a:pt x="626652" y="458638"/>
                  <a:pt x="626081" y="457018"/>
                </a:cubicBezTo>
                <a:cubicBezTo>
                  <a:pt x="625414" y="455494"/>
                  <a:pt x="624747" y="450351"/>
                  <a:pt x="626081" y="449493"/>
                </a:cubicBezTo>
                <a:cubicBezTo>
                  <a:pt x="627509" y="448636"/>
                  <a:pt x="629033" y="446255"/>
                  <a:pt x="625795" y="446255"/>
                </a:cubicBezTo>
                <a:cubicBezTo>
                  <a:pt x="622556" y="446255"/>
                  <a:pt x="616746" y="451780"/>
                  <a:pt x="618270" y="452732"/>
                </a:cubicBezTo>
                <a:cubicBezTo>
                  <a:pt x="619794" y="453685"/>
                  <a:pt x="623699" y="456637"/>
                  <a:pt x="623604" y="456828"/>
                </a:cubicBezTo>
                <a:cubicBezTo>
                  <a:pt x="623414" y="457114"/>
                  <a:pt x="621318" y="457495"/>
                  <a:pt x="619318" y="457209"/>
                </a:cubicBezTo>
                <a:lnTo>
                  <a:pt x="618175" y="456352"/>
                </a:lnTo>
                <a:lnTo>
                  <a:pt x="613603" y="452923"/>
                </a:lnTo>
                <a:cubicBezTo>
                  <a:pt x="608078" y="448351"/>
                  <a:pt x="604649" y="444160"/>
                  <a:pt x="605983" y="443588"/>
                </a:cubicBezTo>
                <a:cubicBezTo>
                  <a:pt x="607316" y="443112"/>
                  <a:pt x="610650" y="442921"/>
                  <a:pt x="611507" y="443969"/>
                </a:cubicBezTo>
                <a:cubicBezTo>
                  <a:pt x="612269" y="445017"/>
                  <a:pt x="617318" y="441302"/>
                  <a:pt x="616365" y="440159"/>
                </a:cubicBezTo>
                <a:cubicBezTo>
                  <a:pt x="615317" y="439016"/>
                  <a:pt x="613984" y="435015"/>
                  <a:pt x="616651" y="435015"/>
                </a:cubicBezTo>
                <a:cubicBezTo>
                  <a:pt x="619318" y="435015"/>
                  <a:pt x="626652" y="435778"/>
                  <a:pt x="628081" y="436825"/>
                </a:cubicBezTo>
                <a:cubicBezTo>
                  <a:pt x="629510" y="437778"/>
                  <a:pt x="634082" y="437587"/>
                  <a:pt x="635891" y="433682"/>
                </a:cubicBezTo>
                <a:close/>
                <a:moveTo>
                  <a:pt x="978982" y="433300"/>
                </a:moveTo>
                <a:lnTo>
                  <a:pt x="979077" y="433777"/>
                </a:lnTo>
                <a:lnTo>
                  <a:pt x="979458" y="435777"/>
                </a:lnTo>
                <a:cubicBezTo>
                  <a:pt x="979363" y="438349"/>
                  <a:pt x="977458" y="440920"/>
                  <a:pt x="975267" y="441397"/>
                </a:cubicBezTo>
                <a:lnTo>
                  <a:pt x="974124" y="442254"/>
                </a:lnTo>
                <a:cubicBezTo>
                  <a:pt x="971362" y="444254"/>
                  <a:pt x="969457" y="442921"/>
                  <a:pt x="968028" y="441206"/>
                </a:cubicBezTo>
                <a:lnTo>
                  <a:pt x="967171" y="440254"/>
                </a:lnTo>
                <a:cubicBezTo>
                  <a:pt x="966885" y="438825"/>
                  <a:pt x="968028" y="437491"/>
                  <a:pt x="969647" y="437301"/>
                </a:cubicBezTo>
                <a:lnTo>
                  <a:pt x="970981" y="437587"/>
                </a:lnTo>
                <a:cubicBezTo>
                  <a:pt x="974695" y="438349"/>
                  <a:pt x="975172" y="437968"/>
                  <a:pt x="975172" y="434634"/>
                </a:cubicBezTo>
                <a:lnTo>
                  <a:pt x="975172" y="433967"/>
                </a:lnTo>
                <a:cubicBezTo>
                  <a:pt x="975553" y="433300"/>
                  <a:pt x="977362" y="433015"/>
                  <a:pt x="978982" y="433300"/>
                </a:cubicBezTo>
                <a:close/>
                <a:moveTo>
                  <a:pt x="1182531" y="433015"/>
                </a:moveTo>
                <a:cubicBezTo>
                  <a:pt x="1183769" y="433015"/>
                  <a:pt x="1187484" y="434444"/>
                  <a:pt x="1187294" y="436254"/>
                </a:cubicBezTo>
                <a:lnTo>
                  <a:pt x="1188246" y="437492"/>
                </a:lnTo>
                <a:cubicBezTo>
                  <a:pt x="1189484" y="439016"/>
                  <a:pt x="1191675" y="440159"/>
                  <a:pt x="1193771" y="441016"/>
                </a:cubicBezTo>
                <a:cubicBezTo>
                  <a:pt x="1195104" y="441683"/>
                  <a:pt x="1198247" y="436063"/>
                  <a:pt x="1198914" y="442159"/>
                </a:cubicBezTo>
                <a:lnTo>
                  <a:pt x="1199105" y="443683"/>
                </a:lnTo>
                <a:cubicBezTo>
                  <a:pt x="1199009" y="445302"/>
                  <a:pt x="1199962" y="448160"/>
                  <a:pt x="1201105" y="450065"/>
                </a:cubicBezTo>
                <a:lnTo>
                  <a:pt x="1200438" y="450732"/>
                </a:lnTo>
                <a:lnTo>
                  <a:pt x="1198533" y="452922"/>
                </a:lnTo>
                <a:cubicBezTo>
                  <a:pt x="1194914" y="453303"/>
                  <a:pt x="1191675" y="453398"/>
                  <a:pt x="1191389" y="453113"/>
                </a:cubicBezTo>
                <a:cubicBezTo>
                  <a:pt x="1191104" y="452827"/>
                  <a:pt x="1189675" y="450636"/>
                  <a:pt x="1188341" y="449017"/>
                </a:cubicBezTo>
                <a:lnTo>
                  <a:pt x="1185675" y="450446"/>
                </a:lnTo>
                <a:lnTo>
                  <a:pt x="1185008" y="450827"/>
                </a:lnTo>
                <a:cubicBezTo>
                  <a:pt x="1183960" y="450732"/>
                  <a:pt x="1183103" y="449684"/>
                  <a:pt x="1183103" y="448350"/>
                </a:cubicBezTo>
                <a:lnTo>
                  <a:pt x="1183865" y="447969"/>
                </a:lnTo>
                <a:lnTo>
                  <a:pt x="1185770" y="446921"/>
                </a:lnTo>
                <a:cubicBezTo>
                  <a:pt x="1188437" y="445969"/>
                  <a:pt x="1189484" y="444255"/>
                  <a:pt x="1188056" y="442921"/>
                </a:cubicBezTo>
                <a:cubicBezTo>
                  <a:pt x="1186722" y="441397"/>
                  <a:pt x="1185008" y="434348"/>
                  <a:pt x="1183293" y="433872"/>
                </a:cubicBezTo>
                <a:cubicBezTo>
                  <a:pt x="1181579" y="433396"/>
                  <a:pt x="1181293" y="433015"/>
                  <a:pt x="1182531" y="433015"/>
                </a:cubicBezTo>
                <a:close/>
                <a:moveTo>
                  <a:pt x="1372840" y="432824"/>
                </a:moveTo>
                <a:cubicBezTo>
                  <a:pt x="1373031" y="432538"/>
                  <a:pt x="1375222" y="433110"/>
                  <a:pt x="1375983" y="433681"/>
                </a:cubicBezTo>
                <a:cubicBezTo>
                  <a:pt x="1376936" y="434348"/>
                  <a:pt x="1378174" y="436158"/>
                  <a:pt x="1377889" y="436444"/>
                </a:cubicBezTo>
                <a:lnTo>
                  <a:pt x="1373888" y="440254"/>
                </a:lnTo>
                <a:lnTo>
                  <a:pt x="1374017" y="444507"/>
                </a:lnTo>
                <a:lnTo>
                  <a:pt x="1373019" y="439111"/>
                </a:lnTo>
                <a:cubicBezTo>
                  <a:pt x="1372388" y="436634"/>
                  <a:pt x="1371793" y="434396"/>
                  <a:pt x="1371983" y="433777"/>
                </a:cubicBezTo>
                <a:close/>
                <a:moveTo>
                  <a:pt x="187836" y="432824"/>
                </a:moveTo>
                <a:lnTo>
                  <a:pt x="189169" y="432919"/>
                </a:lnTo>
                <a:cubicBezTo>
                  <a:pt x="192217" y="433110"/>
                  <a:pt x="195361" y="434443"/>
                  <a:pt x="198123" y="435872"/>
                </a:cubicBezTo>
                <a:cubicBezTo>
                  <a:pt x="200695" y="437206"/>
                  <a:pt x="202505" y="439206"/>
                  <a:pt x="198980" y="441492"/>
                </a:cubicBezTo>
                <a:lnTo>
                  <a:pt x="197171" y="442730"/>
                </a:lnTo>
                <a:cubicBezTo>
                  <a:pt x="194884" y="444730"/>
                  <a:pt x="191836" y="444826"/>
                  <a:pt x="190408" y="443111"/>
                </a:cubicBezTo>
                <a:cubicBezTo>
                  <a:pt x="188979" y="441397"/>
                  <a:pt x="186312" y="434920"/>
                  <a:pt x="187836" y="432824"/>
                </a:cubicBezTo>
                <a:close/>
                <a:moveTo>
                  <a:pt x="946216" y="432348"/>
                </a:moveTo>
                <a:cubicBezTo>
                  <a:pt x="948502" y="434348"/>
                  <a:pt x="946311" y="442445"/>
                  <a:pt x="946406" y="445397"/>
                </a:cubicBezTo>
                <a:cubicBezTo>
                  <a:pt x="946501" y="448350"/>
                  <a:pt x="944882" y="449779"/>
                  <a:pt x="942882" y="448731"/>
                </a:cubicBezTo>
                <a:cubicBezTo>
                  <a:pt x="940786" y="447588"/>
                  <a:pt x="936310" y="443683"/>
                  <a:pt x="938405" y="443492"/>
                </a:cubicBezTo>
                <a:cubicBezTo>
                  <a:pt x="940501" y="443302"/>
                  <a:pt x="945835" y="441778"/>
                  <a:pt x="946120" y="440730"/>
                </a:cubicBezTo>
                <a:lnTo>
                  <a:pt x="945739" y="440349"/>
                </a:lnTo>
                <a:lnTo>
                  <a:pt x="944215" y="438730"/>
                </a:lnTo>
                <a:cubicBezTo>
                  <a:pt x="942310" y="437111"/>
                  <a:pt x="941453" y="435015"/>
                  <a:pt x="942310" y="434158"/>
                </a:cubicBezTo>
                <a:lnTo>
                  <a:pt x="943358" y="433681"/>
                </a:lnTo>
                <a:close/>
                <a:moveTo>
                  <a:pt x="675135" y="432253"/>
                </a:moveTo>
                <a:cubicBezTo>
                  <a:pt x="676659" y="433968"/>
                  <a:pt x="678564" y="436444"/>
                  <a:pt x="679326" y="437777"/>
                </a:cubicBezTo>
                <a:cubicBezTo>
                  <a:pt x="680088" y="439016"/>
                  <a:pt x="680564" y="442445"/>
                  <a:pt x="678278" y="442064"/>
                </a:cubicBezTo>
                <a:cubicBezTo>
                  <a:pt x="675992" y="441683"/>
                  <a:pt x="671611" y="437968"/>
                  <a:pt x="669896" y="436158"/>
                </a:cubicBezTo>
                <a:lnTo>
                  <a:pt x="666848" y="438254"/>
                </a:lnTo>
                <a:lnTo>
                  <a:pt x="663229" y="440730"/>
                </a:lnTo>
                <a:cubicBezTo>
                  <a:pt x="661228" y="444445"/>
                  <a:pt x="657323" y="449874"/>
                  <a:pt x="656275" y="450636"/>
                </a:cubicBezTo>
                <a:cubicBezTo>
                  <a:pt x="655228" y="451494"/>
                  <a:pt x="655228" y="450446"/>
                  <a:pt x="656371" y="448255"/>
                </a:cubicBezTo>
                <a:cubicBezTo>
                  <a:pt x="657513" y="446159"/>
                  <a:pt x="655037" y="437492"/>
                  <a:pt x="658656" y="439682"/>
                </a:cubicBezTo>
                <a:lnTo>
                  <a:pt x="662847" y="435587"/>
                </a:lnTo>
                <a:cubicBezTo>
                  <a:pt x="664848" y="433682"/>
                  <a:pt x="669324" y="433301"/>
                  <a:pt x="672754" y="432634"/>
                </a:cubicBezTo>
                <a:close/>
                <a:moveTo>
                  <a:pt x="990889" y="431967"/>
                </a:moveTo>
                <a:cubicBezTo>
                  <a:pt x="992984" y="431014"/>
                  <a:pt x="1000795" y="431776"/>
                  <a:pt x="998889" y="432157"/>
                </a:cubicBezTo>
                <a:cubicBezTo>
                  <a:pt x="996984" y="432538"/>
                  <a:pt x="993270" y="433681"/>
                  <a:pt x="993746" y="434062"/>
                </a:cubicBezTo>
                <a:cubicBezTo>
                  <a:pt x="994222" y="434443"/>
                  <a:pt x="996127" y="436444"/>
                  <a:pt x="997080" y="437682"/>
                </a:cubicBezTo>
                <a:cubicBezTo>
                  <a:pt x="998032" y="438920"/>
                  <a:pt x="1000414" y="442921"/>
                  <a:pt x="999652" y="442825"/>
                </a:cubicBezTo>
                <a:cubicBezTo>
                  <a:pt x="998699" y="442635"/>
                  <a:pt x="992508" y="438158"/>
                  <a:pt x="990603" y="436634"/>
                </a:cubicBezTo>
                <a:cubicBezTo>
                  <a:pt x="988698" y="435015"/>
                  <a:pt x="988793" y="432919"/>
                  <a:pt x="990889" y="431967"/>
                </a:cubicBezTo>
                <a:close/>
                <a:moveTo>
                  <a:pt x="54962" y="431300"/>
                </a:moveTo>
                <a:cubicBezTo>
                  <a:pt x="55819" y="431776"/>
                  <a:pt x="56200" y="433205"/>
                  <a:pt x="55819" y="434443"/>
                </a:cubicBezTo>
                <a:lnTo>
                  <a:pt x="55153" y="434539"/>
                </a:lnTo>
                <a:lnTo>
                  <a:pt x="53152" y="435015"/>
                </a:lnTo>
                <a:cubicBezTo>
                  <a:pt x="50295" y="434920"/>
                  <a:pt x="51914" y="436158"/>
                  <a:pt x="56581" y="437872"/>
                </a:cubicBezTo>
                <a:lnTo>
                  <a:pt x="60867" y="436539"/>
                </a:lnTo>
                <a:lnTo>
                  <a:pt x="65820" y="435015"/>
                </a:lnTo>
                <a:cubicBezTo>
                  <a:pt x="65725" y="431491"/>
                  <a:pt x="67821" y="433110"/>
                  <a:pt x="70392" y="438634"/>
                </a:cubicBezTo>
                <a:lnTo>
                  <a:pt x="69440" y="444159"/>
                </a:lnTo>
                <a:cubicBezTo>
                  <a:pt x="69249" y="445302"/>
                  <a:pt x="70773" y="446540"/>
                  <a:pt x="71059" y="447778"/>
                </a:cubicBezTo>
                <a:lnTo>
                  <a:pt x="71345" y="448921"/>
                </a:lnTo>
                <a:cubicBezTo>
                  <a:pt x="71154" y="450255"/>
                  <a:pt x="69916" y="450541"/>
                  <a:pt x="68583" y="449493"/>
                </a:cubicBezTo>
                <a:lnTo>
                  <a:pt x="68297" y="449683"/>
                </a:lnTo>
                <a:lnTo>
                  <a:pt x="64296" y="451779"/>
                </a:lnTo>
                <a:cubicBezTo>
                  <a:pt x="59344" y="454636"/>
                  <a:pt x="54200" y="453970"/>
                  <a:pt x="52771" y="450159"/>
                </a:cubicBezTo>
                <a:lnTo>
                  <a:pt x="51342" y="447302"/>
                </a:lnTo>
                <a:lnTo>
                  <a:pt x="50104" y="444921"/>
                </a:lnTo>
                <a:cubicBezTo>
                  <a:pt x="48199" y="442444"/>
                  <a:pt x="45246" y="437682"/>
                  <a:pt x="43532" y="434158"/>
                </a:cubicBezTo>
                <a:lnTo>
                  <a:pt x="48485" y="432633"/>
                </a:lnTo>
                <a:cubicBezTo>
                  <a:pt x="50390" y="432062"/>
                  <a:pt x="52295" y="431681"/>
                  <a:pt x="54295" y="431395"/>
                </a:cubicBezTo>
                <a:close/>
                <a:moveTo>
                  <a:pt x="748668" y="430824"/>
                </a:moveTo>
                <a:cubicBezTo>
                  <a:pt x="747811" y="429871"/>
                  <a:pt x="749716" y="429871"/>
                  <a:pt x="752764" y="430919"/>
                </a:cubicBezTo>
                <a:cubicBezTo>
                  <a:pt x="755812" y="431967"/>
                  <a:pt x="760289" y="437396"/>
                  <a:pt x="760479" y="438158"/>
                </a:cubicBezTo>
                <a:lnTo>
                  <a:pt x="760955" y="438444"/>
                </a:lnTo>
                <a:cubicBezTo>
                  <a:pt x="762574" y="439396"/>
                  <a:pt x="764384" y="440825"/>
                  <a:pt x="766003" y="440730"/>
                </a:cubicBezTo>
                <a:lnTo>
                  <a:pt x="767051" y="440635"/>
                </a:lnTo>
                <a:cubicBezTo>
                  <a:pt x="768290" y="438730"/>
                  <a:pt x="774481" y="439777"/>
                  <a:pt x="775814" y="441492"/>
                </a:cubicBezTo>
                <a:cubicBezTo>
                  <a:pt x="777148" y="443206"/>
                  <a:pt x="777243" y="444730"/>
                  <a:pt x="776005" y="444921"/>
                </a:cubicBezTo>
                <a:cubicBezTo>
                  <a:pt x="774671" y="445111"/>
                  <a:pt x="771147" y="445778"/>
                  <a:pt x="770957" y="445969"/>
                </a:cubicBezTo>
                <a:cubicBezTo>
                  <a:pt x="770766" y="446159"/>
                  <a:pt x="769623" y="448826"/>
                  <a:pt x="768480" y="451874"/>
                </a:cubicBezTo>
                <a:lnTo>
                  <a:pt x="766480" y="453303"/>
                </a:lnTo>
                <a:cubicBezTo>
                  <a:pt x="763717" y="455303"/>
                  <a:pt x="756574" y="450636"/>
                  <a:pt x="758479" y="448064"/>
                </a:cubicBezTo>
                <a:lnTo>
                  <a:pt x="763622" y="441206"/>
                </a:lnTo>
                <a:cubicBezTo>
                  <a:pt x="757336" y="440444"/>
                  <a:pt x="753335" y="439587"/>
                  <a:pt x="754669" y="439301"/>
                </a:cubicBezTo>
                <a:lnTo>
                  <a:pt x="755716" y="438920"/>
                </a:lnTo>
                <a:cubicBezTo>
                  <a:pt x="758288" y="437968"/>
                  <a:pt x="758383" y="436348"/>
                  <a:pt x="756478" y="435015"/>
                </a:cubicBezTo>
                <a:cubicBezTo>
                  <a:pt x="754383" y="433586"/>
                  <a:pt x="751716" y="432538"/>
                  <a:pt x="749525" y="431300"/>
                </a:cubicBezTo>
                <a:close/>
                <a:moveTo>
                  <a:pt x="929833" y="430157"/>
                </a:moveTo>
                <a:cubicBezTo>
                  <a:pt x="931547" y="430443"/>
                  <a:pt x="932404" y="431395"/>
                  <a:pt x="931833" y="432348"/>
                </a:cubicBezTo>
                <a:cubicBezTo>
                  <a:pt x="931261" y="433300"/>
                  <a:pt x="935071" y="439682"/>
                  <a:pt x="934309" y="440920"/>
                </a:cubicBezTo>
                <a:cubicBezTo>
                  <a:pt x="933547" y="442158"/>
                  <a:pt x="930118" y="446254"/>
                  <a:pt x="928499" y="447302"/>
                </a:cubicBezTo>
                <a:cubicBezTo>
                  <a:pt x="926880" y="448350"/>
                  <a:pt x="920593" y="445207"/>
                  <a:pt x="919165" y="444349"/>
                </a:cubicBezTo>
                <a:cubicBezTo>
                  <a:pt x="917736" y="443492"/>
                  <a:pt x="914974" y="443873"/>
                  <a:pt x="916498" y="446921"/>
                </a:cubicBezTo>
                <a:cubicBezTo>
                  <a:pt x="917926" y="449969"/>
                  <a:pt x="912497" y="456922"/>
                  <a:pt x="911926" y="454922"/>
                </a:cubicBezTo>
                <a:cubicBezTo>
                  <a:pt x="911354" y="452922"/>
                  <a:pt x="909735" y="447302"/>
                  <a:pt x="909640" y="446540"/>
                </a:cubicBezTo>
                <a:lnTo>
                  <a:pt x="909259" y="445968"/>
                </a:lnTo>
                <a:lnTo>
                  <a:pt x="905639" y="439873"/>
                </a:lnTo>
                <a:cubicBezTo>
                  <a:pt x="909640" y="439396"/>
                  <a:pt x="914688" y="438349"/>
                  <a:pt x="916974" y="437586"/>
                </a:cubicBezTo>
                <a:cubicBezTo>
                  <a:pt x="919260" y="436825"/>
                  <a:pt x="924880" y="440825"/>
                  <a:pt x="925927" y="440825"/>
                </a:cubicBezTo>
                <a:cubicBezTo>
                  <a:pt x="926975" y="440825"/>
                  <a:pt x="927642" y="437777"/>
                  <a:pt x="924594" y="433967"/>
                </a:cubicBezTo>
                <a:lnTo>
                  <a:pt x="929261" y="430538"/>
                </a:lnTo>
                <a:close/>
                <a:moveTo>
                  <a:pt x="695899" y="430157"/>
                </a:moveTo>
                <a:cubicBezTo>
                  <a:pt x="696470" y="431110"/>
                  <a:pt x="699423" y="432634"/>
                  <a:pt x="701328" y="431777"/>
                </a:cubicBezTo>
                <a:cubicBezTo>
                  <a:pt x="703233" y="430919"/>
                  <a:pt x="708472" y="430157"/>
                  <a:pt x="709520" y="431586"/>
                </a:cubicBezTo>
                <a:cubicBezTo>
                  <a:pt x="710472" y="433015"/>
                  <a:pt x="716283" y="431205"/>
                  <a:pt x="716854" y="431586"/>
                </a:cubicBezTo>
                <a:cubicBezTo>
                  <a:pt x="717426" y="431967"/>
                  <a:pt x="718378" y="433777"/>
                  <a:pt x="717711" y="434920"/>
                </a:cubicBezTo>
                <a:lnTo>
                  <a:pt x="717044" y="434920"/>
                </a:lnTo>
                <a:lnTo>
                  <a:pt x="712853" y="435110"/>
                </a:lnTo>
                <a:cubicBezTo>
                  <a:pt x="707329" y="435015"/>
                  <a:pt x="703710" y="436730"/>
                  <a:pt x="704757" y="438920"/>
                </a:cubicBezTo>
                <a:lnTo>
                  <a:pt x="705805" y="439111"/>
                </a:lnTo>
                <a:lnTo>
                  <a:pt x="711711" y="440063"/>
                </a:lnTo>
                <a:cubicBezTo>
                  <a:pt x="711329" y="443778"/>
                  <a:pt x="710186" y="447874"/>
                  <a:pt x="709139" y="449112"/>
                </a:cubicBezTo>
                <a:cubicBezTo>
                  <a:pt x="707901" y="449969"/>
                  <a:pt x="700280" y="447017"/>
                  <a:pt x="699423" y="448255"/>
                </a:cubicBezTo>
                <a:cubicBezTo>
                  <a:pt x="698566" y="449588"/>
                  <a:pt x="698661" y="450827"/>
                  <a:pt x="699614" y="451112"/>
                </a:cubicBezTo>
                <a:cubicBezTo>
                  <a:pt x="700471" y="451398"/>
                  <a:pt x="701043" y="453208"/>
                  <a:pt x="698947" y="454732"/>
                </a:cubicBezTo>
                <a:cubicBezTo>
                  <a:pt x="696852" y="456256"/>
                  <a:pt x="689708" y="456637"/>
                  <a:pt x="691613" y="456065"/>
                </a:cubicBezTo>
                <a:cubicBezTo>
                  <a:pt x="693518" y="455494"/>
                  <a:pt x="697613" y="453303"/>
                  <a:pt x="695709" y="452636"/>
                </a:cubicBezTo>
                <a:cubicBezTo>
                  <a:pt x="693899" y="451874"/>
                  <a:pt x="690660" y="449874"/>
                  <a:pt x="691422" y="449207"/>
                </a:cubicBezTo>
                <a:cubicBezTo>
                  <a:pt x="692184" y="448541"/>
                  <a:pt x="695994" y="446159"/>
                  <a:pt x="698280" y="444159"/>
                </a:cubicBezTo>
                <a:lnTo>
                  <a:pt x="697328" y="441397"/>
                </a:lnTo>
                <a:cubicBezTo>
                  <a:pt x="697137" y="440730"/>
                  <a:pt x="696756" y="439778"/>
                  <a:pt x="697042" y="439206"/>
                </a:cubicBezTo>
                <a:lnTo>
                  <a:pt x="698280" y="437206"/>
                </a:lnTo>
                <a:cubicBezTo>
                  <a:pt x="697137" y="435491"/>
                  <a:pt x="695709" y="433491"/>
                  <a:pt x="695042" y="432634"/>
                </a:cubicBezTo>
                <a:cubicBezTo>
                  <a:pt x="694470" y="431777"/>
                  <a:pt x="695232" y="429205"/>
                  <a:pt x="695899" y="430157"/>
                </a:cubicBezTo>
                <a:close/>
                <a:moveTo>
                  <a:pt x="778004" y="429681"/>
                </a:moveTo>
                <a:cubicBezTo>
                  <a:pt x="782005" y="428443"/>
                  <a:pt x="792768" y="430634"/>
                  <a:pt x="790863" y="432539"/>
                </a:cubicBezTo>
                <a:lnTo>
                  <a:pt x="789529" y="432539"/>
                </a:lnTo>
                <a:cubicBezTo>
                  <a:pt x="786100" y="432444"/>
                  <a:pt x="782005" y="430253"/>
                  <a:pt x="779338" y="431205"/>
                </a:cubicBezTo>
                <a:lnTo>
                  <a:pt x="776099" y="432253"/>
                </a:lnTo>
                <a:cubicBezTo>
                  <a:pt x="773146" y="432063"/>
                  <a:pt x="774004" y="430824"/>
                  <a:pt x="778004" y="429681"/>
                </a:cubicBezTo>
                <a:close/>
                <a:moveTo>
                  <a:pt x="536736" y="424633"/>
                </a:moveTo>
                <a:cubicBezTo>
                  <a:pt x="540260" y="422823"/>
                  <a:pt x="544070" y="425204"/>
                  <a:pt x="545309" y="429967"/>
                </a:cubicBezTo>
                <a:lnTo>
                  <a:pt x="541403" y="433681"/>
                </a:lnTo>
                <a:lnTo>
                  <a:pt x="540927" y="434158"/>
                </a:lnTo>
                <a:cubicBezTo>
                  <a:pt x="541879" y="435682"/>
                  <a:pt x="543213" y="436729"/>
                  <a:pt x="543975" y="436444"/>
                </a:cubicBezTo>
                <a:cubicBezTo>
                  <a:pt x="544737" y="436158"/>
                  <a:pt x="548166" y="433681"/>
                  <a:pt x="550642" y="432062"/>
                </a:cubicBezTo>
                <a:lnTo>
                  <a:pt x="552167" y="434634"/>
                </a:lnTo>
                <a:lnTo>
                  <a:pt x="553691" y="437206"/>
                </a:lnTo>
                <a:cubicBezTo>
                  <a:pt x="554834" y="441682"/>
                  <a:pt x="555976" y="443397"/>
                  <a:pt x="556167" y="441016"/>
                </a:cubicBezTo>
                <a:cubicBezTo>
                  <a:pt x="556358" y="438634"/>
                  <a:pt x="558643" y="433205"/>
                  <a:pt x="560739" y="432824"/>
                </a:cubicBezTo>
                <a:cubicBezTo>
                  <a:pt x="562834" y="432443"/>
                  <a:pt x="569121" y="432824"/>
                  <a:pt x="569121" y="434539"/>
                </a:cubicBezTo>
                <a:lnTo>
                  <a:pt x="569597" y="436444"/>
                </a:lnTo>
                <a:lnTo>
                  <a:pt x="569883" y="437396"/>
                </a:lnTo>
                <a:cubicBezTo>
                  <a:pt x="571217" y="438253"/>
                  <a:pt x="572931" y="439396"/>
                  <a:pt x="573788" y="439968"/>
                </a:cubicBezTo>
                <a:cubicBezTo>
                  <a:pt x="574550" y="440539"/>
                  <a:pt x="571407" y="443683"/>
                  <a:pt x="571026" y="444254"/>
                </a:cubicBezTo>
                <a:cubicBezTo>
                  <a:pt x="570645" y="444826"/>
                  <a:pt x="570454" y="446731"/>
                  <a:pt x="571693" y="447302"/>
                </a:cubicBezTo>
                <a:lnTo>
                  <a:pt x="572836" y="447397"/>
                </a:lnTo>
                <a:lnTo>
                  <a:pt x="574931" y="447588"/>
                </a:lnTo>
                <a:cubicBezTo>
                  <a:pt x="577503" y="447493"/>
                  <a:pt x="579599" y="445969"/>
                  <a:pt x="579599" y="444254"/>
                </a:cubicBezTo>
                <a:cubicBezTo>
                  <a:pt x="579599" y="442540"/>
                  <a:pt x="578932" y="437491"/>
                  <a:pt x="578075" y="437206"/>
                </a:cubicBezTo>
                <a:cubicBezTo>
                  <a:pt x="577312" y="436920"/>
                  <a:pt x="575408" y="433586"/>
                  <a:pt x="576836" y="431014"/>
                </a:cubicBezTo>
                <a:lnTo>
                  <a:pt x="580551" y="434158"/>
                </a:lnTo>
                <a:cubicBezTo>
                  <a:pt x="581218" y="434729"/>
                  <a:pt x="583504" y="434443"/>
                  <a:pt x="584837" y="434062"/>
                </a:cubicBezTo>
                <a:cubicBezTo>
                  <a:pt x="592838" y="432062"/>
                  <a:pt x="594458" y="432824"/>
                  <a:pt x="595505" y="439111"/>
                </a:cubicBezTo>
                <a:cubicBezTo>
                  <a:pt x="595791" y="441016"/>
                  <a:pt x="595791" y="441016"/>
                  <a:pt x="600744" y="444445"/>
                </a:cubicBezTo>
                <a:lnTo>
                  <a:pt x="604173" y="446826"/>
                </a:lnTo>
                <a:cubicBezTo>
                  <a:pt x="601982" y="449112"/>
                  <a:pt x="599410" y="451207"/>
                  <a:pt x="598458" y="451493"/>
                </a:cubicBezTo>
                <a:cubicBezTo>
                  <a:pt x="597506" y="451779"/>
                  <a:pt x="593791" y="448445"/>
                  <a:pt x="591981" y="446635"/>
                </a:cubicBezTo>
                <a:lnTo>
                  <a:pt x="590267" y="449302"/>
                </a:lnTo>
                <a:lnTo>
                  <a:pt x="589028" y="451303"/>
                </a:lnTo>
                <a:cubicBezTo>
                  <a:pt x="587790" y="453589"/>
                  <a:pt x="585504" y="454255"/>
                  <a:pt x="583790" y="452827"/>
                </a:cubicBezTo>
                <a:cubicBezTo>
                  <a:pt x="582075" y="451398"/>
                  <a:pt x="575598" y="453684"/>
                  <a:pt x="574931" y="453779"/>
                </a:cubicBezTo>
                <a:cubicBezTo>
                  <a:pt x="574265" y="453874"/>
                  <a:pt x="568740" y="452827"/>
                  <a:pt x="562834" y="451874"/>
                </a:cubicBezTo>
                <a:lnTo>
                  <a:pt x="557501" y="451779"/>
                </a:lnTo>
                <a:cubicBezTo>
                  <a:pt x="553976" y="451684"/>
                  <a:pt x="550547" y="454827"/>
                  <a:pt x="546642" y="451684"/>
                </a:cubicBezTo>
                <a:cubicBezTo>
                  <a:pt x="545975" y="451112"/>
                  <a:pt x="543403" y="451684"/>
                  <a:pt x="541975" y="452255"/>
                </a:cubicBezTo>
                <a:cubicBezTo>
                  <a:pt x="539117" y="453303"/>
                  <a:pt x="535498" y="456065"/>
                  <a:pt x="533688" y="455494"/>
                </a:cubicBezTo>
                <a:cubicBezTo>
                  <a:pt x="530354" y="454351"/>
                  <a:pt x="528259" y="455113"/>
                  <a:pt x="525306" y="455779"/>
                </a:cubicBezTo>
                <a:lnTo>
                  <a:pt x="520829" y="456637"/>
                </a:lnTo>
                <a:lnTo>
                  <a:pt x="524496" y="444413"/>
                </a:lnTo>
                <a:lnTo>
                  <a:pt x="517305" y="453684"/>
                </a:lnTo>
                <a:cubicBezTo>
                  <a:pt x="515591" y="454732"/>
                  <a:pt x="510733" y="457018"/>
                  <a:pt x="510162" y="456351"/>
                </a:cubicBezTo>
                <a:cubicBezTo>
                  <a:pt x="509590" y="455685"/>
                  <a:pt x="507399" y="454351"/>
                  <a:pt x="506542" y="455018"/>
                </a:cubicBezTo>
                <a:cubicBezTo>
                  <a:pt x="505685" y="455685"/>
                  <a:pt x="502065" y="456066"/>
                  <a:pt x="500827" y="454161"/>
                </a:cubicBezTo>
                <a:cubicBezTo>
                  <a:pt x="499494" y="452256"/>
                  <a:pt x="492731" y="455113"/>
                  <a:pt x="491969" y="454161"/>
                </a:cubicBezTo>
                <a:cubicBezTo>
                  <a:pt x="491207" y="453208"/>
                  <a:pt x="487683" y="450541"/>
                  <a:pt x="487397" y="452446"/>
                </a:cubicBezTo>
                <a:cubicBezTo>
                  <a:pt x="487111" y="454351"/>
                  <a:pt x="484825" y="457113"/>
                  <a:pt x="483206" y="454542"/>
                </a:cubicBezTo>
                <a:cubicBezTo>
                  <a:pt x="481587" y="451875"/>
                  <a:pt x="476538" y="448255"/>
                  <a:pt x="475110" y="451303"/>
                </a:cubicBezTo>
                <a:lnTo>
                  <a:pt x="470157" y="452351"/>
                </a:lnTo>
                <a:lnTo>
                  <a:pt x="468252" y="452732"/>
                </a:lnTo>
                <a:cubicBezTo>
                  <a:pt x="467109" y="457304"/>
                  <a:pt x="467775" y="462162"/>
                  <a:pt x="469585" y="463495"/>
                </a:cubicBezTo>
                <a:cubicBezTo>
                  <a:pt x="471490" y="464829"/>
                  <a:pt x="476157" y="470163"/>
                  <a:pt x="475491" y="472163"/>
                </a:cubicBezTo>
                <a:lnTo>
                  <a:pt x="478729" y="472639"/>
                </a:lnTo>
                <a:lnTo>
                  <a:pt x="480634" y="472925"/>
                </a:lnTo>
                <a:cubicBezTo>
                  <a:pt x="484444" y="473211"/>
                  <a:pt x="483968" y="473877"/>
                  <a:pt x="479682" y="474449"/>
                </a:cubicBezTo>
                <a:cubicBezTo>
                  <a:pt x="475395" y="475020"/>
                  <a:pt x="462251" y="473115"/>
                  <a:pt x="461013" y="472925"/>
                </a:cubicBezTo>
                <a:lnTo>
                  <a:pt x="459870" y="472639"/>
                </a:lnTo>
                <a:lnTo>
                  <a:pt x="455393" y="471687"/>
                </a:lnTo>
                <a:cubicBezTo>
                  <a:pt x="453297" y="474449"/>
                  <a:pt x="450249" y="472639"/>
                  <a:pt x="448630" y="467686"/>
                </a:cubicBezTo>
                <a:lnTo>
                  <a:pt x="453297" y="463114"/>
                </a:lnTo>
                <a:lnTo>
                  <a:pt x="454917" y="461590"/>
                </a:lnTo>
                <a:cubicBezTo>
                  <a:pt x="453012" y="458923"/>
                  <a:pt x="449773" y="455589"/>
                  <a:pt x="447678" y="454065"/>
                </a:cubicBezTo>
                <a:lnTo>
                  <a:pt x="445106" y="453780"/>
                </a:lnTo>
                <a:cubicBezTo>
                  <a:pt x="443106" y="453589"/>
                  <a:pt x="440915" y="454256"/>
                  <a:pt x="440629" y="451494"/>
                </a:cubicBezTo>
                <a:cubicBezTo>
                  <a:pt x="440439" y="448922"/>
                  <a:pt x="438057" y="449017"/>
                  <a:pt x="436343" y="450255"/>
                </a:cubicBezTo>
                <a:cubicBezTo>
                  <a:pt x="435771" y="450636"/>
                  <a:pt x="436533" y="452541"/>
                  <a:pt x="436819" y="453684"/>
                </a:cubicBezTo>
                <a:lnTo>
                  <a:pt x="437010" y="454161"/>
                </a:lnTo>
                <a:cubicBezTo>
                  <a:pt x="437581" y="454923"/>
                  <a:pt x="434057" y="455685"/>
                  <a:pt x="432723" y="455685"/>
                </a:cubicBezTo>
                <a:cubicBezTo>
                  <a:pt x="431390" y="455685"/>
                  <a:pt x="429485" y="453208"/>
                  <a:pt x="428532" y="450255"/>
                </a:cubicBezTo>
                <a:lnTo>
                  <a:pt x="425008" y="452732"/>
                </a:lnTo>
                <a:lnTo>
                  <a:pt x="422055" y="454827"/>
                </a:lnTo>
                <a:cubicBezTo>
                  <a:pt x="418627" y="454161"/>
                  <a:pt x="414912" y="453589"/>
                  <a:pt x="413578" y="453494"/>
                </a:cubicBezTo>
                <a:lnTo>
                  <a:pt x="413483" y="453684"/>
                </a:lnTo>
                <a:lnTo>
                  <a:pt x="412054" y="457399"/>
                </a:lnTo>
                <a:cubicBezTo>
                  <a:pt x="408720" y="456256"/>
                  <a:pt x="405101" y="454732"/>
                  <a:pt x="403958" y="453970"/>
                </a:cubicBezTo>
                <a:cubicBezTo>
                  <a:pt x="402720" y="453208"/>
                  <a:pt x="397767" y="452732"/>
                  <a:pt x="396338" y="455113"/>
                </a:cubicBezTo>
                <a:lnTo>
                  <a:pt x="394338" y="456351"/>
                </a:lnTo>
                <a:lnTo>
                  <a:pt x="392242" y="457685"/>
                </a:lnTo>
                <a:cubicBezTo>
                  <a:pt x="389289" y="458256"/>
                  <a:pt x="387194" y="459304"/>
                  <a:pt x="387575" y="460161"/>
                </a:cubicBezTo>
                <a:cubicBezTo>
                  <a:pt x="387956" y="460923"/>
                  <a:pt x="387004" y="466162"/>
                  <a:pt x="384527" y="469877"/>
                </a:cubicBezTo>
                <a:lnTo>
                  <a:pt x="383860" y="473687"/>
                </a:lnTo>
                <a:lnTo>
                  <a:pt x="383574" y="475020"/>
                </a:lnTo>
                <a:cubicBezTo>
                  <a:pt x="383670" y="476544"/>
                  <a:pt x="381670" y="478164"/>
                  <a:pt x="379098" y="478640"/>
                </a:cubicBezTo>
                <a:lnTo>
                  <a:pt x="379764" y="476830"/>
                </a:lnTo>
                <a:cubicBezTo>
                  <a:pt x="379955" y="476259"/>
                  <a:pt x="381193" y="475401"/>
                  <a:pt x="381098" y="475211"/>
                </a:cubicBezTo>
                <a:lnTo>
                  <a:pt x="376907" y="470353"/>
                </a:lnTo>
                <a:cubicBezTo>
                  <a:pt x="379860" y="464352"/>
                  <a:pt x="378431" y="460352"/>
                  <a:pt x="373764" y="461400"/>
                </a:cubicBezTo>
                <a:cubicBezTo>
                  <a:pt x="369096" y="462447"/>
                  <a:pt x="357666" y="466162"/>
                  <a:pt x="358809" y="467400"/>
                </a:cubicBezTo>
                <a:cubicBezTo>
                  <a:pt x="359953" y="468734"/>
                  <a:pt x="361667" y="472353"/>
                  <a:pt x="359762" y="472734"/>
                </a:cubicBezTo>
                <a:lnTo>
                  <a:pt x="359095" y="472258"/>
                </a:lnTo>
                <a:lnTo>
                  <a:pt x="357571" y="471210"/>
                </a:lnTo>
                <a:cubicBezTo>
                  <a:pt x="356428" y="469686"/>
                  <a:pt x="354428" y="467591"/>
                  <a:pt x="353190" y="466448"/>
                </a:cubicBezTo>
                <a:cubicBezTo>
                  <a:pt x="351952" y="465400"/>
                  <a:pt x="348332" y="463114"/>
                  <a:pt x="347665" y="464543"/>
                </a:cubicBezTo>
                <a:cubicBezTo>
                  <a:pt x="346998" y="465972"/>
                  <a:pt x="344427" y="469591"/>
                  <a:pt x="343284" y="469782"/>
                </a:cubicBezTo>
                <a:lnTo>
                  <a:pt x="342807" y="469591"/>
                </a:lnTo>
                <a:lnTo>
                  <a:pt x="339474" y="468448"/>
                </a:lnTo>
                <a:cubicBezTo>
                  <a:pt x="335854" y="467210"/>
                  <a:pt x="331473" y="465400"/>
                  <a:pt x="329663" y="464352"/>
                </a:cubicBezTo>
                <a:cubicBezTo>
                  <a:pt x="327853" y="463400"/>
                  <a:pt x="328425" y="459114"/>
                  <a:pt x="330425" y="459590"/>
                </a:cubicBezTo>
                <a:cubicBezTo>
                  <a:pt x="332425" y="460066"/>
                  <a:pt x="333568" y="463590"/>
                  <a:pt x="335283" y="463590"/>
                </a:cubicBezTo>
                <a:cubicBezTo>
                  <a:pt x="336997" y="463590"/>
                  <a:pt x="341855" y="462828"/>
                  <a:pt x="342045" y="461876"/>
                </a:cubicBezTo>
                <a:cubicBezTo>
                  <a:pt x="342236" y="460923"/>
                  <a:pt x="346617" y="457875"/>
                  <a:pt x="350999" y="458637"/>
                </a:cubicBezTo>
                <a:lnTo>
                  <a:pt x="354142" y="460161"/>
                </a:lnTo>
                <a:cubicBezTo>
                  <a:pt x="357666" y="461876"/>
                  <a:pt x="359953" y="463686"/>
                  <a:pt x="360619" y="458637"/>
                </a:cubicBezTo>
                <a:cubicBezTo>
                  <a:pt x="360619" y="458352"/>
                  <a:pt x="363477" y="457971"/>
                  <a:pt x="364810" y="458256"/>
                </a:cubicBezTo>
                <a:lnTo>
                  <a:pt x="367096" y="458637"/>
                </a:lnTo>
                <a:cubicBezTo>
                  <a:pt x="369382" y="459495"/>
                  <a:pt x="371763" y="458733"/>
                  <a:pt x="372335" y="457018"/>
                </a:cubicBezTo>
                <a:cubicBezTo>
                  <a:pt x="372906" y="455304"/>
                  <a:pt x="369001" y="452160"/>
                  <a:pt x="367954" y="452160"/>
                </a:cubicBezTo>
                <a:cubicBezTo>
                  <a:pt x="366811" y="452256"/>
                  <a:pt x="362048" y="449970"/>
                  <a:pt x="360333" y="446731"/>
                </a:cubicBezTo>
                <a:lnTo>
                  <a:pt x="367382" y="447017"/>
                </a:lnTo>
                <a:cubicBezTo>
                  <a:pt x="370430" y="447112"/>
                  <a:pt x="371478" y="445588"/>
                  <a:pt x="370335" y="443874"/>
                </a:cubicBezTo>
                <a:cubicBezTo>
                  <a:pt x="369096" y="441969"/>
                  <a:pt x="366811" y="442540"/>
                  <a:pt x="365191" y="444064"/>
                </a:cubicBezTo>
                <a:lnTo>
                  <a:pt x="364905" y="444350"/>
                </a:lnTo>
                <a:cubicBezTo>
                  <a:pt x="364429" y="444731"/>
                  <a:pt x="364524" y="443302"/>
                  <a:pt x="365191" y="441207"/>
                </a:cubicBezTo>
                <a:cubicBezTo>
                  <a:pt x="365858" y="439111"/>
                  <a:pt x="372906" y="433777"/>
                  <a:pt x="376526" y="433682"/>
                </a:cubicBezTo>
                <a:cubicBezTo>
                  <a:pt x="380145" y="433587"/>
                  <a:pt x="390623" y="432825"/>
                  <a:pt x="390813" y="433968"/>
                </a:cubicBezTo>
                <a:cubicBezTo>
                  <a:pt x="391004" y="435111"/>
                  <a:pt x="393480" y="437397"/>
                  <a:pt x="395862" y="436444"/>
                </a:cubicBezTo>
                <a:lnTo>
                  <a:pt x="397767" y="436635"/>
                </a:lnTo>
                <a:cubicBezTo>
                  <a:pt x="401958" y="437111"/>
                  <a:pt x="400910" y="434253"/>
                  <a:pt x="402148" y="432920"/>
                </a:cubicBezTo>
                <a:cubicBezTo>
                  <a:pt x="402529" y="432539"/>
                  <a:pt x="403672" y="432253"/>
                  <a:pt x="404339" y="432444"/>
                </a:cubicBezTo>
                <a:lnTo>
                  <a:pt x="408530" y="433396"/>
                </a:lnTo>
                <a:cubicBezTo>
                  <a:pt x="413102" y="434539"/>
                  <a:pt x="415864" y="436158"/>
                  <a:pt x="414721" y="436920"/>
                </a:cubicBezTo>
                <a:lnTo>
                  <a:pt x="414912" y="438159"/>
                </a:lnTo>
                <a:cubicBezTo>
                  <a:pt x="414626" y="438921"/>
                  <a:pt x="415197" y="440349"/>
                  <a:pt x="415959" y="440826"/>
                </a:cubicBezTo>
                <a:cubicBezTo>
                  <a:pt x="416721" y="441207"/>
                  <a:pt x="419198" y="440730"/>
                  <a:pt x="419198" y="440540"/>
                </a:cubicBezTo>
                <a:lnTo>
                  <a:pt x="419865" y="435111"/>
                </a:lnTo>
                <a:cubicBezTo>
                  <a:pt x="425389" y="434444"/>
                  <a:pt x="430628" y="433587"/>
                  <a:pt x="431485" y="433110"/>
                </a:cubicBezTo>
                <a:cubicBezTo>
                  <a:pt x="432342" y="432634"/>
                  <a:pt x="437486" y="434349"/>
                  <a:pt x="440153" y="435301"/>
                </a:cubicBezTo>
                <a:lnTo>
                  <a:pt x="441010" y="434730"/>
                </a:lnTo>
                <a:lnTo>
                  <a:pt x="447011" y="430253"/>
                </a:lnTo>
                <a:cubicBezTo>
                  <a:pt x="451773" y="433777"/>
                  <a:pt x="455583" y="435396"/>
                  <a:pt x="455679" y="433777"/>
                </a:cubicBezTo>
                <a:lnTo>
                  <a:pt x="456155" y="432253"/>
                </a:lnTo>
                <a:lnTo>
                  <a:pt x="456822" y="430348"/>
                </a:lnTo>
                <a:cubicBezTo>
                  <a:pt x="458917" y="430920"/>
                  <a:pt x="462251" y="432063"/>
                  <a:pt x="464061" y="432825"/>
                </a:cubicBezTo>
                <a:cubicBezTo>
                  <a:pt x="465966" y="433587"/>
                  <a:pt x="470823" y="435682"/>
                  <a:pt x="473681" y="433491"/>
                </a:cubicBezTo>
                <a:cubicBezTo>
                  <a:pt x="476538" y="431301"/>
                  <a:pt x="486825" y="432253"/>
                  <a:pt x="486254" y="433587"/>
                </a:cubicBezTo>
                <a:cubicBezTo>
                  <a:pt x="485682" y="434920"/>
                  <a:pt x="485016" y="438730"/>
                  <a:pt x="486349" y="438444"/>
                </a:cubicBezTo>
                <a:lnTo>
                  <a:pt x="486635" y="438159"/>
                </a:lnTo>
                <a:cubicBezTo>
                  <a:pt x="487683" y="437111"/>
                  <a:pt x="488540" y="435968"/>
                  <a:pt x="489492" y="434920"/>
                </a:cubicBezTo>
                <a:lnTo>
                  <a:pt x="490064" y="434253"/>
                </a:lnTo>
                <a:cubicBezTo>
                  <a:pt x="490731" y="433587"/>
                  <a:pt x="493303" y="432729"/>
                  <a:pt x="495874" y="432253"/>
                </a:cubicBezTo>
                <a:cubicBezTo>
                  <a:pt x="498351" y="431777"/>
                  <a:pt x="506447" y="432063"/>
                  <a:pt x="507876" y="434539"/>
                </a:cubicBezTo>
                <a:cubicBezTo>
                  <a:pt x="509209" y="437111"/>
                  <a:pt x="514067" y="440540"/>
                  <a:pt x="513210" y="437968"/>
                </a:cubicBezTo>
                <a:cubicBezTo>
                  <a:pt x="512353" y="435396"/>
                  <a:pt x="505685" y="429110"/>
                  <a:pt x="506066" y="428157"/>
                </a:cubicBezTo>
                <a:cubicBezTo>
                  <a:pt x="506447" y="427205"/>
                  <a:pt x="508828" y="425205"/>
                  <a:pt x="510257" y="426443"/>
                </a:cubicBezTo>
                <a:cubicBezTo>
                  <a:pt x="511686" y="427586"/>
                  <a:pt x="516258" y="432634"/>
                  <a:pt x="520163" y="432634"/>
                </a:cubicBezTo>
                <a:lnTo>
                  <a:pt x="523687" y="432825"/>
                </a:lnTo>
                <a:lnTo>
                  <a:pt x="524354" y="432920"/>
                </a:lnTo>
                <a:cubicBezTo>
                  <a:pt x="525021" y="433968"/>
                  <a:pt x="527021" y="436254"/>
                  <a:pt x="528736" y="437778"/>
                </a:cubicBezTo>
                <a:lnTo>
                  <a:pt x="529783" y="439492"/>
                </a:lnTo>
                <a:lnTo>
                  <a:pt x="529783" y="439396"/>
                </a:lnTo>
                <a:lnTo>
                  <a:pt x="528735" y="437682"/>
                </a:lnTo>
                <a:cubicBezTo>
                  <a:pt x="527020" y="436063"/>
                  <a:pt x="526544" y="434729"/>
                  <a:pt x="527687" y="434729"/>
                </a:cubicBezTo>
                <a:cubicBezTo>
                  <a:pt x="528830" y="434729"/>
                  <a:pt x="532069" y="433586"/>
                  <a:pt x="531783" y="432157"/>
                </a:cubicBezTo>
                <a:cubicBezTo>
                  <a:pt x="531402" y="430729"/>
                  <a:pt x="531688" y="428443"/>
                  <a:pt x="533307" y="431491"/>
                </a:cubicBezTo>
                <a:lnTo>
                  <a:pt x="537784" y="430729"/>
                </a:lnTo>
                <a:cubicBezTo>
                  <a:pt x="540546" y="430252"/>
                  <a:pt x="542260" y="428633"/>
                  <a:pt x="540832" y="427585"/>
                </a:cubicBezTo>
                <a:close/>
                <a:moveTo>
                  <a:pt x="906211" y="424348"/>
                </a:moveTo>
                <a:cubicBezTo>
                  <a:pt x="910783" y="424729"/>
                  <a:pt x="914117" y="425967"/>
                  <a:pt x="913736" y="427205"/>
                </a:cubicBezTo>
                <a:cubicBezTo>
                  <a:pt x="913355" y="428443"/>
                  <a:pt x="911259" y="434635"/>
                  <a:pt x="906687" y="435873"/>
                </a:cubicBezTo>
                <a:lnTo>
                  <a:pt x="902496" y="436825"/>
                </a:lnTo>
                <a:lnTo>
                  <a:pt x="901639" y="437016"/>
                </a:lnTo>
                <a:cubicBezTo>
                  <a:pt x="900401" y="436254"/>
                  <a:pt x="900020" y="434444"/>
                  <a:pt x="900687" y="433015"/>
                </a:cubicBezTo>
                <a:lnTo>
                  <a:pt x="901639" y="432825"/>
                </a:lnTo>
                <a:lnTo>
                  <a:pt x="904020" y="432444"/>
                </a:lnTo>
                <a:cubicBezTo>
                  <a:pt x="906973" y="432634"/>
                  <a:pt x="909354" y="431872"/>
                  <a:pt x="909354" y="430825"/>
                </a:cubicBezTo>
                <a:cubicBezTo>
                  <a:pt x="909354" y="429777"/>
                  <a:pt x="907545" y="427491"/>
                  <a:pt x="905259" y="427777"/>
                </a:cubicBezTo>
                <a:cubicBezTo>
                  <a:pt x="903068" y="427967"/>
                  <a:pt x="901639" y="423967"/>
                  <a:pt x="906211" y="424348"/>
                </a:cubicBezTo>
                <a:close/>
                <a:moveTo>
                  <a:pt x="102396" y="423490"/>
                </a:moveTo>
                <a:cubicBezTo>
                  <a:pt x="100396" y="422156"/>
                  <a:pt x="92395" y="426538"/>
                  <a:pt x="90014" y="427014"/>
                </a:cubicBezTo>
                <a:lnTo>
                  <a:pt x="87632" y="426538"/>
                </a:lnTo>
                <a:cubicBezTo>
                  <a:pt x="86870" y="426347"/>
                  <a:pt x="85632" y="427204"/>
                  <a:pt x="84965" y="427871"/>
                </a:cubicBezTo>
                <a:cubicBezTo>
                  <a:pt x="84584" y="428252"/>
                  <a:pt x="84870" y="429586"/>
                  <a:pt x="85251" y="429681"/>
                </a:cubicBezTo>
                <a:cubicBezTo>
                  <a:pt x="88966" y="430729"/>
                  <a:pt x="92681" y="431967"/>
                  <a:pt x="96491" y="432443"/>
                </a:cubicBezTo>
                <a:cubicBezTo>
                  <a:pt x="97348" y="432538"/>
                  <a:pt x="99919" y="429395"/>
                  <a:pt x="99634" y="429205"/>
                </a:cubicBezTo>
                <a:cubicBezTo>
                  <a:pt x="97824" y="427490"/>
                  <a:pt x="97157" y="426538"/>
                  <a:pt x="100777" y="426347"/>
                </a:cubicBezTo>
                <a:lnTo>
                  <a:pt x="102301" y="426347"/>
                </a:lnTo>
                <a:cubicBezTo>
                  <a:pt x="104396" y="426157"/>
                  <a:pt x="104396" y="424918"/>
                  <a:pt x="102396" y="423490"/>
                </a:cubicBezTo>
                <a:close/>
                <a:moveTo>
                  <a:pt x="949073" y="420823"/>
                </a:moveTo>
                <a:cubicBezTo>
                  <a:pt x="949454" y="421300"/>
                  <a:pt x="950407" y="423205"/>
                  <a:pt x="950407" y="423681"/>
                </a:cubicBezTo>
                <a:cubicBezTo>
                  <a:pt x="950502" y="424157"/>
                  <a:pt x="941358" y="426253"/>
                  <a:pt x="938310" y="427777"/>
                </a:cubicBezTo>
                <a:cubicBezTo>
                  <a:pt x="935357" y="429301"/>
                  <a:pt x="934405" y="427396"/>
                  <a:pt x="936310" y="423490"/>
                </a:cubicBezTo>
                <a:lnTo>
                  <a:pt x="942692" y="424157"/>
                </a:lnTo>
                <a:lnTo>
                  <a:pt x="944025" y="424252"/>
                </a:lnTo>
                <a:cubicBezTo>
                  <a:pt x="946406" y="421966"/>
                  <a:pt x="948692" y="420347"/>
                  <a:pt x="949073" y="420823"/>
                </a:cubicBezTo>
                <a:close/>
                <a:moveTo>
                  <a:pt x="1018130" y="420156"/>
                </a:moveTo>
                <a:lnTo>
                  <a:pt x="1025369" y="424156"/>
                </a:lnTo>
                <a:lnTo>
                  <a:pt x="1026036" y="424537"/>
                </a:lnTo>
                <a:cubicBezTo>
                  <a:pt x="1028322" y="423395"/>
                  <a:pt x="1030703" y="425490"/>
                  <a:pt x="1031275" y="429300"/>
                </a:cubicBezTo>
                <a:lnTo>
                  <a:pt x="1035466" y="431396"/>
                </a:lnTo>
                <a:cubicBezTo>
                  <a:pt x="1035942" y="431681"/>
                  <a:pt x="1035942" y="433491"/>
                  <a:pt x="1035275" y="434062"/>
                </a:cubicBezTo>
                <a:lnTo>
                  <a:pt x="1034608" y="434634"/>
                </a:lnTo>
                <a:cubicBezTo>
                  <a:pt x="1033370" y="434634"/>
                  <a:pt x="1020321" y="427681"/>
                  <a:pt x="1014892" y="426824"/>
                </a:cubicBezTo>
                <a:cubicBezTo>
                  <a:pt x="1009463" y="425966"/>
                  <a:pt x="1010891" y="422918"/>
                  <a:pt x="1018130" y="420156"/>
                </a:cubicBezTo>
                <a:close/>
                <a:moveTo>
                  <a:pt x="1513716" y="418061"/>
                </a:moveTo>
                <a:lnTo>
                  <a:pt x="1514192" y="418061"/>
                </a:lnTo>
                <a:cubicBezTo>
                  <a:pt x="1514764" y="418728"/>
                  <a:pt x="1515145" y="422633"/>
                  <a:pt x="1515049" y="426824"/>
                </a:cubicBezTo>
                <a:lnTo>
                  <a:pt x="1518478" y="429967"/>
                </a:lnTo>
                <a:lnTo>
                  <a:pt x="1519145" y="430539"/>
                </a:lnTo>
                <a:cubicBezTo>
                  <a:pt x="1519907" y="431301"/>
                  <a:pt x="1512668" y="434063"/>
                  <a:pt x="1509906" y="433301"/>
                </a:cubicBezTo>
                <a:cubicBezTo>
                  <a:pt x="1507144" y="432634"/>
                  <a:pt x="1506572" y="430253"/>
                  <a:pt x="1508572" y="428062"/>
                </a:cubicBezTo>
                <a:cubicBezTo>
                  <a:pt x="1510668" y="425871"/>
                  <a:pt x="1511525" y="418537"/>
                  <a:pt x="1512573" y="418156"/>
                </a:cubicBezTo>
                <a:close/>
                <a:moveTo>
                  <a:pt x="1044038" y="417299"/>
                </a:moveTo>
                <a:cubicBezTo>
                  <a:pt x="1043657" y="421299"/>
                  <a:pt x="1044229" y="424062"/>
                  <a:pt x="1045372" y="423490"/>
                </a:cubicBezTo>
                <a:lnTo>
                  <a:pt x="1046419" y="423014"/>
                </a:lnTo>
                <a:lnTo>
                  <a:pt x="1047467" y="422633"/>
                </a:lnTo>
                <a:cubicBezTo>
                  <a:pt x="1048896" y="422157"/>
                  <a:pt x="1050706" y="422919"/>
                  <a:pt x="1051563" y="424347"/>
                </a:cubicBezTo>
                <a:cubicBezTo>
                  <a:pt x="1052325" y="425776"/>
                  <a:pt x="1053468" y="428157"/>
                  <a:pt x="1052325" y="426729"/>
                </a:cubicBezTo>
                <a:cubicBezTo>
                  <a:pt x="1051182" y="425300"/>
                  <a:pt x="1044133" y="427491"/>
                  <a:pt x="1042609" y="427205"/>
                </a:cubicBezTo>
                <a:cubicBezTo>
                  <a:pt x="1041085" y="426919"/>
                  <a:pt x="1036514" y="425490"/>
                  <a:pt x="1035942" y="424728"/>
                </a:cubicBezTo>
                <a:lnTo>
                  <a:pt x="1036132" y="424252"/>
                </a:lnTo>
                <a:cubicBezTo>
                  <a:pt x="1036799" y="422157"/>
                  <a:pt x="1033942" y="418728"/>
                  <a:pt x="1038038" y="418156"/>
                </a:cubicBezTo>
                <a:close/>
                <a:moveTo>
                  <a:pt x="310612" y="416536"/>
                </a:moveTo>
                <a:cubicBezTo>
                  <a:pt x="308612" y="417679"/>
                  <a:pt x="307279" y="424823"/>
                  <a:pt x="308326" y="426823"/>
                </a:cubicBezTo>
                <a:cubicBezTo>
                  <a:pt x="309469" y="428728"/>
                  <a:pt x="316042" y="420156"/>
                  <a:pt x="315375" y="418156"/>
                </a:cubicBezTo>
                <a:cubicBezTo>
                  <a:pt x="314708" y="416060"/>
                  <a:pt x="312517" y="415393"/>
                  <a:pt x="310612" y="416536"/>
                </a:cubicBezTo>
                <a:close/>
                <a:moveTo>
                  <a:pt x="1254826" y="415775"/>
                </a:moveTo>
                <a:cubicBezTo>
                  <a:pt x="1256064" y="416156"/>
                  <a:pt x="1259112" y="417490"/>
                  <a:pt x="1261684" y="418632"/>
                </a:cubicBezTo>
                <a:cubicBezTo>
                  <a:pt x="1264351" y="419871"/>
                  <a:pt x="1265113" y="427205"/>
                  <a:pt x="1264923" y="427681"/>
                </a:cubicBezTo>
                <a:cubicBezTo>
                  <a:pt x="1264732" y="428253"/>
                  <a:pt x="1262922" y="427586"/>
                  <a:pt x="1261017" y="426157"/>
                </a:cubicBezTo>
                <a:cubicBezTo>
                  <a:pt x="1259112" y="424824"/>
                  <a:pt x="1251873" y="424538"/>
                  <a:pt x="1253588" y="423014"/>
                </a:cubicBezTo>
                <a:cubicBezTo>
                  <a:pt x="1255207" y="421395"/>
                  <a:pt x="1251492" y="416823"/>
                  <a:pt x="1252636" y="416061"/>
                </a:cubicBezTo>
                <a:lnTo>
                  <a:pt x="1253778" y="415965"/>
                </a:lnTo>
                <a:close/>
                <a:moveTo>
                  <a:pt x="1177483" y="415775"/>
                </a:moveTo>
                <a:lnTo>
                  <a:pt x="1178435" y="415965"/>
                </a:lnTo>
                <a:cubicBezTo>
                  <a:pt x="1179197" y="416061"/>
                  <a:pt x="1180245" y="417299"/>
                  <a:pt x="1180245" y="418061"/>
                </a:cubicBezTo>
                <a:cubicBezTo>
                  <a:pt x="1180340" y="420061"/>
                  <a:pt x="1181674" y="422538"/>
                  <a:pt x="1176530" y="422538"/>
                </a:cubicBezTo>
                <a:lnTo>
                  <a:pt x="1174816" y="422538"/>
                </a:lnTo>
                <a:cubicBezTo>
                  <a:pt x="1172815" y="425871"/>
                  <a:pt x="1169672" y="429872"/>
                  <a:pt x="1169006" y="430158"/>
                </a:cubicBezTo>
                <a:cubicBezTo>
                  <a:pt x="1168339" y="430539"/>
                  <a:pt x="1166624" y="430443"/>
                  <a:pt x="1165195" y="429967"/>
                </a:cubicBezTo>
                <a:lnTo>
                  <a:pt x="1165100" y="429586"/>
                </a:lnTo>
                <a:cubicBezTo>
                  <a:pt x="1164910" y="428729"/>
                  <a:pt x="1165005" y="427110"/>
                  <a:pt x="1165576" y="426919"/>
                </a:cubicBezTo>
                <a:lnTo>
                  <a:pt x="1171006" y="424919"/>
                </a:lnTo>
                <a:cubicBezTo>
                  <a:pt x="1173387" y="420538"/>
                  <a:pt x="1176244" y="416442"/>
                  <a:pt x="1177483" y="415775"/>
                </a:cubicBezTo>
                <a:close/>
                <a:moveTo>
                  <a:pt x="1327216" y="415584"/>
                </a:moveTo>
                <a:lnTo>
                  <a:pt x="1329883" y="418632"/>
                </a:lnTo>
                <a:lnTo>
                  <a:pt x="1331311" y="420251"/>
                </a:lnTo>
                <a:cubicBezTo>
                  <a:pt x="1332740" y="421394"/>
                  <a:pt x="1332931" y="423109"/>
                  <a:pt x="1331788" y="424061"/>
                </a:cubicBezTo>
                <a:cubicBezTo>
                  <a:pt x="1330549" y="425014"/>
                  <a:pt x="1327216" y="421204"/>
                  <a:pt x="1325310" y="420442"/>
                </a:cubicBezTo>
                <a:cubicBezTo>
                  <a:pt x="1323406" y="419680"/>
                  <a:pt x="1324263" y="417489"/>
                  <a:pt x="1327216" y="415584"/>
                </a:cubicBezTo>
                <a:close/>
                <a:moveTo>
                  <a:pt x="160213" y="415298"/>
                </a:moveTo>
                <a:cubicBezTo>
                  <a:pt x="158879" y="414250"/>
                  <a:pt x="157641" y="414917"/>
                  <a:pt x="157260" y="416822"/>
                </a:cubicBezTo>
                <a:lnTo>
                  <a:pt x="156498" y="417203"/>
                </a:lnTo>
                <a:cubicBezTo>
                  <a:pt x="155165" y="417870"/>
                  <a:pt x="153259" y="418156"/>
                  <a:pt x="151831" y="417965"/>
                </a:cubicBezTo>
                <a:lnTo>
                  <a:pt x="149354" y="417584"/>
                </a:lnTo>
                <a:cubicBezTo>
                  <a:pt x="146116" y="416441"/>
                  <a:pt x="144306" y="416822"/>
                  <a:pt x="145258" y="418346"/>
                </a:cubicBezTo>
                <a:cubicBezTo>
                  <a:pt x="146211" y="419870"/>
                  <a:pt x="139639" y="422537"/>
                  <a:pt x="138496" y="420251"/>
                </a:cubicBezTo>
                <a:cubicBezTo>
                  <a:pt x="137353" y="417965"/>
                  <a:pt x="129257" y="420823"/>
                  <a:pt x="129257" y="423394"/>
                </a:cubicBezTo>
                <a:cubicBezTo>
                  <a:pt x="129257" y="425966"/>
                  <a:pt x="131161" y="433300"/>
                  <a:pt x="133543" y="432538"/>
                </a:cubicBezTo>
                <a:cubicBezTo>
                  <a:pt x="135829" y="431872"/>
                  <a:pt x="142306" y="428443"/>
                  <a:pt x="143544" y="426919"/>
                </a:cubicBezTo>
                <a:cubicBezTo>
                  <a:pt x="144877" y="425299"/>
                  <a:pt x="151831" y="427395"/>
                  <a:pt x="152021" y="428538"/>
                </a:cubicBezTo>
                <a:cubicBezTo>
                  <a:pt x="152212" y="429586"/>
                  <a:pt x="151831" y="428728"/>
                  <a:pt x="151259" y="426538"/>
                </a:cubicBezTo>
                <a:cubicBezTo>
                  <a:pt x="150592" y="424347"/>
                  <a:pt x="157355" y="420442"/>
                  <a:pt x="159070" y="420632"/>
                </a:cubicBezTo>
                <a:cubicBezTo>
                  <a:pt x="160784" y="420918"/>
                  <a:pt x="163737" y="418156"/>
                  <a:pt x="162403" y="417013"/>
                </a:cubicBezTo>
                <a:lnTo>
                  <a:pt x="161165" y="416060"/>
                </a:lnTo>
                <a:close/>
                <a:moveTo>
                  <a:pt x="1356362" y="414155"/>
                </a:moveTo>
                <a:lnTo>
                  <a:pt x="1360839" y="419013"/>
                </a:lnTo>
                <a:lnTo>
                  <a:pt x="1364744" y="422061"/>
                </a:lnTo>
                <a:cubicBezTo>
                  <a:pt x="1361696" y="425014"/>
                  <a:pt x="1361030" y="424918"/>
                  <a:pt x="1355791" y="421204"/>
                </a:cubicBezTo>
                <a:lnTo>
                  <a:pt x="1355505" y="421013"/>
                </a:lnTo>
                <a:cubicBezTo>
                  <a:pt x="1355029" y="420632"/>
                  <a:pt x="1352171" y="424728"/>
                  <a:pt x="1349123" y="430157"/>
                </a:cubicBezTo>
                <a:lnTo>
                  <a:pt x="1351124" y="433586"/>
                </a:lnTo>
                <a:lnTo>
                  <a:pt x="1353886" y="438158"/>
                </a:lnTo>
                <a:cubicBezTo>
                  <a:pt x="1350552" y="438825"/>
                  <a:pt x="1347885" y="436634"/>
                  <a:pt x="1347885" y="433300"/>
                </a:cubicBezTo>
                <a:lnTo>
                  <a:pt x="1347980" y="430538"/>
                </a:lnTo>
                <a:cubicBezTo>
                  <a:pt x="1347980" y="427395"/>
                  <a:pt x="1348457" y="424252"/>
                  <a:pt x="1344361" y="422347"/>
                </a:cubicBezTo>
                <a:cubicBezTo>
                  <a:pt x="1341980" y="421204"/>
                  <a:pt x="1344456" y="420346"/>
                  <a:pt x="1344647" y="419394"/>
                </a:cubicBezTo>
                <a:lnTo>
                  <a:pt x="1344933" y="417775"/>
                </a:lnTo>
                <a:cubicBezTo>
                  <a:pt x="1344075" y="415298"/>
                  <a:pt x="1349219" y="413679"/>
                  <a:pt x="1356362" y="414155"/>
                </a:cubicBezTo>
                <a:close/>
                <a:moveTo>
                  <a:pt x="353951" y="413774"/>
                </a:moveTo>
                <a:cubicBezTo>
                  <a:pt x="352618" y="412631"/>
                  <a:pt x="347284" y="412060"/>
                  <a:pt x="345379" y="415012"/>
                </a:cubicBezTo>
                <a:cubicBezTo>
                  <a:pt x="343474" y="418060"/>
                  <a:pt x="346426" y="420156"/>
                  <a:pt x="347379" y="419394"/>
                </a:cubicBezTo>
                <a:cubicBezTo>
                  <a:pt x="348332" y="418632"/>
                  <a:pt x="349475" y="418251"/>
                  <a:pt x="349951" y="418537"/>
                </a:cubicBezTo>
                <a:lnTo>
                  <a:pt x="349951" y="418822"/>
                </a:lnTo>
                <a:cubicBezTo>
                  <a:pt x="350236" y="421013"/>
                  <a:pt x="350808" y="422918"/>
                  <a:pt x="354332" y="422156"/>
                </a:cubicBezTo>
                <a:cubicBezTo>
                  <a:pt x="355475" y="421966"/>
                  <a:pt x="357571" y="421585"/>
                  <a:pt x="357571" y="421394"/>
                </a:cubicBezTo>
                <a:lnTo>
                  <a:pt x="357475" y="419489"/>
                </a:lnTo>
                <a:cubicBezTo>
                  <a:pt x="356904" y="417489"/>
                  <a:pt x="355285" y="414917"/>
                  <a:pt x="353951" y="413774"/>
                </a:cubicBezTo>
                <a:close/>
                <a:moveTo>
                  <a:pt x="399195" y="413488"/>
                </a:moveTo>
                <a:lnTo>
                  <a:pt x="397100" y="413584"/>
                </a:lnTo>
                <a:lnTo>
                  <a:pt x="394623" y="413679"/>
                </a:lnTo>
                <a:cubicBezTo>
                  <a:pt x="391670" y="413012"/>
                  <a:pt x="389289" y="418251"/>
                  <a:pt x="389289" y="420918"/>
                </a:cubicBezTo>
                <a:cubicBezTo>
                  <a:pt x="389289" y="423585"/>
                  <a:pt x="391194" y="424728"/>
                  <a:pt x="393575" y="423585"/>
                </a:cubicBezTo>
                <a:lnTo>
                  <a:pt x="394147" y="422632"/>
                </a:lnTo>
                <a:cubicBezTo>
                  <a:pt x="397290" y="417775"/>
                  <a:pt x="398814" y="416346"/>
                  <a:pt x="401862" y="414822"/>
                </a:cubicBezTo>
                <a:lnTo>
                  <a:pt x="402719" y="414346"/>
                </a:lnTo>
                <a:cubicBezTo>
                  <a:pt x="403005" y="412726"/>
                  <a:pt x="401386" y="412345"/>
                  <a:pt x="399195" y="413488"/>
                </a:cubicBezTo>
                <a:close/>
                <a:moveTo>
                  <a:pt x="418912" y="413393"/>
                </a:moveTo>
                <a:cubicBezTo>
                  <a:pt x="416626" y="412631"/>
                  <a:pt x="406910" y="416155"/>
                  <a:pt x="405862" y="416346"/>
                </a:cubicBezTo>
                <a:cubicBezTo>
                  <a:pt x="404815" y="416536"/>
                  <a:pt x="405577" y="418727"/>
                  <a:pt x="407577" y="421204"/>
                </a:cubicBezTo>
                <a:lnTo>
                  <a:pt x="410816" y="418537"/>
                </a:lnTo>
                <a:cubicBezTo>
                  <a:pt x="411482" y="417965"/>
                  <a:pt x="414340" y="415108"/>
                  <a:pt x="417674" y="416917"/>
                </a:cubicBezTo>
                <a:lnTo>
                  <a:pt x="418435" y="417298"/>
                </a:lnTo>
                <a:cubicBezTo>
                  <a:pt x="421007" y="415965"/>
                  <a:pt x="421198" y="414155"/>
                  <a:pt x="418912" y="413393"/>
                </a:cubicBezTo>
                <a:close/>
                <a:moveTo>
                  <a:pt x="204409" y="412441"/>
                </a:moveTo>
                <a:lnTo>
                  <a:pt x="203170" y="413107"/>
                </a:lnTo>
                <a:cubicBezTo>
                  <a:pt x="200218" y="414727"/>
                  <a:pt x="200313" y="419775"/>
                  <a:pt x="194408" y="418251"/>
                </a:cubicBezTo>
                <a:cubicBezTo>
                  <a:pt x="194312" y="418251"/>
                  <a:pt x="192788" y="420156"/>
                  <a:pt x="193169" y="420632"/>
                </a:cubicBezTo>
                <a:lnTo>
                  <a:pt x="194122" y="421966"/>
                </a:lnTo>
                <a:cubicBezTo>
                  <a:pt x="195646" y="423299"/>
                  <a:pt x="197551" y="423680"/>
                  <a:pt x="198313" y="422823"/>
                </a:cubicBezTo>
                <a:lnTo>
                  <a:pt x="198979" y="422823"/>
                </a:lnTo>
                <a:cubicBezTo>
                  <a:pt x="204599" y="422537"/>
                  <a:pt x="203742" y="417013"/>
                  <a:pt x="207742" y="415393"/>
                </a:cubicBezTo>
                <a:lnTo>
                  <a:pt x="208219" y="415203"/>
                </a:lnTo>
                <a:cubicBezTo>
                  <a:pt x="207838" y="413488"/>
                  <a:pt x="206123" y="412155"/>
                  <a:pt x="204409" y="412441"/>
                </a:cubicBezTo>
                <a:close/>
                <a:moveTo>
                  <a:pt x="1225870" y="411870"/>
                </a:moveTo>
                <a:lnTo>
                  <a:pt x="1226346" y="412632"/>
                </a:lnTo>
                <a:cubicBezTo>
                  <a:pt x="1227679" y="414537"/>
                  <a:pt x="1228251" y="416823"/>
                  <a:pt x="1229203" y="418918"/>
                </a:cubicBezTo>
                <a:cubicBezTo>
                  <a:pt x="1229680" y="419966"/>
                  <a:pt x="1230823" y="421966"/>
                  <a:pt x="1231108" y="421966"/>
                </a:cubicBezTo>
                <a:lnTo>
                  <a:pt x="1237585" y="420442"/>
                </a:lnTo>
                <a:cubicBezTo>
                  <a:pt x="1239205" y="424729"/>
                  <a:pt x="1238062" y="428158"/>
                  <a:pt x="1234918" y="428158"/>
                </a:cubicBezTo>
                <a:cubicBezTo>
                  <a:pt x="1231870" y="428158"/>
                  <a:pt x="1226727" y="428158"/>
                  <a:pt x="1228822" y="428062"/>
                </a:cubicBezTo>
                <a:cubicBezTo>
                  <a:pt x="1230918" y="427967"/>
                  <a:pt x="1226536" y="421585"/>
                  <a:pt x="1225584" y="419585"/>
                </a:cubicBezTo>
                <a:cubicBezTo>
                  <a:pt x="1224631" y="417585"/>
                  <a:pt x="1223774" y="411584"/>
                  <a:pt x="1225870" y="411870"/>
                </a:cubicBezTo>
                <a:close/>
                <a:moveTo>
                  <a:pt x="336425" y="411869"/>
                </a:moveTo>
                <a:cubicBezTo>
                  <a:pt x="334711" y="411964"/>
                  <a:pt x="333091" y="412631"/>
                  <a:pt x="332996" y="413298"/>
                </a:cubicBezTo>
                <a:lnTo>
                  <a:pt x="333282" y="413488"/>
                </a:lnTo>
                <a:cubicBezTo>
                  <a:pt x="335377" y="414727"/>
                  <a:pt x="334520" y="415870"/>
                  <a:pt x="332901" y="416441"/>
                </a:cubicBezTo>
                <a:cubicBezTo>
                  <a:pt x="330710" y="417203"/>
                  <a:pt x="328234" y="417394"/>
                  <a:pt x="326043" y="418156"/>
                </a:cubicBezTo>
                <a:cubicBezTo>
                  <a:pt x="325281" y="418441"/>
                  <a:pt x="324519" y="419870"/>
                  <a:pt x="324709" y="420632"/>
                </a:cubicBezTo>
                <a:cubicBezTo>
                  <a:pt x="324805" y="421299"/>
                  <a:pt x="326424" y="422347"/>
                  <a:pt x="327186" y="422156"/>
                </a:cubicBezTo>
                <a:lnTo>
                  <a:pt x="331091" y="421489"/>
                </a:lnTo>
                <a:cubicBezTo>
                  <a:pt x="335568" y="420442"/>
                  <a:pt x="338616" y="417298"/>
                  <a:pt x="337664" y="414536"/>
                </a:cubicBezTo>
                <a:lnTo>
                  <a:pt x="336616" y="412250"/>
                </a:lnTo>
                <a:close/>
                <a:moveTo>
                  <a:pt x="1167672" y="409774"/>
                </a:moveTo>
                <a:lnTo>
                  <a:pt x="1169006" y="409774"/>
                </a:lnTo>
                <a:cubicBezTo>
                  <a:pt x="1170339" y="409774"/>
                  <a:pt x="1171768" y="410631"/>
                  <a:pt x="1172720" y="411393"/>
                </a:cubicBezTo>
                <a:cubicBezTo>
                  <a:pt x="1173006" y="411584"/>
                  <a:pt x="1171959" y="413679"/>
                  <a:pt x="1171292" y="413679"/>
                </a:cubicBezTo>
                <a:lnTo>
                  <a:pt x="1163767" y="414537"/>
                </a:lnTo>
                <a:cubicBezTo>
                  <a:pt x="1162434" y="419775"/>
                  <a:pt x="1158338" y="424347"/>
                  <a:pt x="1154528" y="424728"/>
                </a:cubicBezTo>
                <a:lnTo>
                  <a:pt x="1150813" y="422538"/>
                </a:lnTo>
                <a:lnTo>
                  <a:pt x="1149003" y="421490"/>
                </a:lnTo>
                <a:cubicBezTo>
                  <a:pt x="1143860" y="423395"/>
                  <a:pt x="1140526" y="429205"/>
                  <a:pt x="1141574" y="434444"/>
                </a:cubicBezTo>
                <a:lnTo>
                  <a:pt x="1132620" y="435015"/>
                </a:lnTo>
                <a:lnTo>
                  <a:pt x="1132239" y="435015"/>
                </a:lnTo>
                <a:cubicBezTo>
                  <a:pt x="1131953" y="436444"/>
                  <a:pt x="1132525" y="439301"/>
                  <a:pt x="1133573" y="441302"/>
                </a:cubicBezTo>
                <a:cubicBezTo>
                  <a:pt x="1134620" y="443302"/>
                  <a:pt x="1135097" y="447683"/>
                  <a:pt x="1132906" y="446636"/>
                </a:cubicBezTo>
                <a:cubicBezTo>
                  <a:pt x="1130810" y="445588"/>
                  <a:pt x="1127381" y="450636"/>
                  <a:pt x="1128239" y="450922"/>
                </a:cubicBezTo>
                <a:cubicBezTo>
                  <a:pt x="1129096" y="451303"/>
                  <a:pt x="1130429" y="452827"/>
                  <a:pt x="1128905" y="453398"/>
                </a:cubicBezTo>
                <a:cubicBezTo>
                  <a:pt x="1127381" y="454065"/>
                  <a:pt x="1122333" y="454637"/>
                  <a:pt x="1122047" y="452922"/>
                </a:cubicBezTo>
                <a:lnTo>
                  <a:pt x="1121190" y="452446"/>
                </a:lnTo>
                <a:lnTo>
                  <a:pt x="1117761" y="450446"/>
                </a:lnTo>
                <a:cubicBezTo>
                  <a:pt x="1119666" y="449303"/>
                  <a:pt x="1127286" y="446064"/>
                  <a:pt x="1129477" y="445397"/>
                </a:cubicBezTo>
                <a:cubicBezTo>
                  <a:pt x="1131763" y="444731"/>
                  <a:pt x="1131572" y="444350"/>
                  <a:pt x="1129096" y="444636"/>
                </a:cubicBezTo>
                <a:cubicBezTo>
                  <a:pt x="1126619" y="444826"/>
                  <a:pt x="1124810" y="439492"/>
                  <a:pt x="1125667" y="439016"/>
                </a:cubicBezTo>
                <a:cubicBezTo>
                  <a:pt x="1126524" y="438540"/>
                  <a:pt x="1128429" y="436920"/>
                  <a:pt x="1127953" y="436349"/>
                </a:cubicBezTo>
                <a:cubicBezTo>
                  <a:pt x="1127477" y="435777"/>
                  <a:pt x="1124143" y="434253"/>
                  <a:pt x="1121857" y="433491"/>
                </a:cubicBezTo>
                <a:cubicBezTo>
                  <a:pt x="1119571" y="432729"/>
                  <a:pt x="1115761" y="439301"/>
                  <a:pt x="1115570" y="439682"/>
                </a:cubicBezTo>
                <a:cubicBezTo>
                  <a:pt x="1115380" y="440064"/>
                  <a:pt x="1114237" y="440635"/>
                  <a:pt x="1113475" y="440254"/>
                </a:cubicBezTo>
                <a:lnTo>
                  <a:pt x="1113380" y="439778"/>
                </a:lnTo>
                <a:cubicBezTo>
                  <a:pt x="1112618" y="436825"/>
                  <a:pt x="1110998" y="434729"/>
                  <a:pt x="1106903" y="434825"/>
                </a:cubicBezTo>
                <a:cubicBezTo>
                  <a:pt x="1106617" y="434825"/>
                  <a:pt x="1106141" y="435206"/>
                  <a:pt x="1106045" y="435587"/>
                </a:cubicBezTo>
                <a:cubicBezTo>
                  <a:pt x="1104331" y="438730"/>
                  <a:pt x="1108331" y="439587"/>
                  <a:pt x="1109855" y="441397"/>
                </a:cubicBezTo>
                <a:lnTo>
                  <a:pt x="1110046" y="441683"/>
                </a:lnTo>
                <a:cubicBezTo>
                  <a:pt x="1111570" y="442921"/>
                  <a:pt x="1111379" y="443588"/>
                  <a:pt x="1109475" y="443112"/>
                </a:cubicBezTo>
                <a:cubicBezTo>
                  <a:pt x="1107569" y="442730"/>
                  <a:pt x="1103378" y="439587"/>
                  <a:pt x="1101759" y="437492"/>
                </a:cubicBezTo>
                <a:lnTo>
                  <a:pt x="1100140" y="435587"/>
                </a:lnTo>
                <a:cubicBezTo>
                  <a:pt x="1098330" y="433587"/>
                  <a:pt x="1096044" y="432444"/>
                  <a:pt x="1092615" y="432634"/>
                </a:cubicBezTo>
                <a:cubicBezTo>
                  <a:pt x="1089853" y="432824"/>
                  <a:pt x="1087091" y="433110"/>
                  <a:pt x="1084233" y="431396"/>
                </a:cubicBezTo>
                <a:lnTo>
                  <a:pt x="1082614" y="430443"/>
                </a:lnTo>
                <a:cubicBezTo>
                  <a:pt x="1077947" y="431777"/>
                  <a:pt x="1075089" y="431967"/>
                  <a:pt x="1076232" y="430824"/>
                </a:cubicBezTo>
                <a:cubicBezTo>
                  <a:pt x="1077375" y="429776"/>
                  <a:pt x="1080328" y="425967"/>
                  <a:pt x="1078518" y="426443"/>
                </a:cubicBezTo>
                <a:cubicBezTo>
                  <a:pt x="1076709" y="427014"/>
                  <a:pt x="1072518" y="427586"/>
                  <a:pt x="1071755" y="427014"/>
                </a:cubicBezTo>
                <a:cubicBezTo>
                  <a:pt x="1070993" y="426443"/>
                  <a:pt x="1067469" y="424728"/>
                  <a:pt x="1066802" y="425681"/>
                </a:cubicBezTo>
                <a:cubicBezTo>
                  <a:pt x="1066136" y="426633"/>
                  <a:pt x="1063469" y="428062"/>
                  <a:pt x="1061945" y="427491"/>
                </a:cubicBezTo>
                <a:cubicBezTo>
                  <a:pt x="1060516" y="426919"/>
                  <a:pt x="1057277" y="423966"/>
                  <a:pt x="1058801" y="422538"/>
                </a:cubicBezTo>
                <a:cubicBezTo>
                  <a:pt x="1060326" y="421109"/>
                  <a:pt x="1068326" y="420537"/>
                  <a:pt x="1071089" y="423395"/>
                </a:cubicBezTo>
                <a:lnTo>
                  <a:pt x="1075946" y="422156"/>
                </a:lnTo>
                <a:lnTo>
                  <a:pt x="1077375" y="421775"/>
                </a:lnTo>
                <a:cubicBezTo>
                  <a:pt x="1078709" y="421109"/>
                  <a:pt x="1081280" y="419013"/>
                  <a:pt x="1083090" y="417108"/>
                </a:cubicBezTo>
                <a:lnTo>
                  <a:pt x="1085757" y="419490"/>
                </a:lnTo>
                <a:lnTo>
                  <a:pt x="1086900" y="420537"/>
                </a:lnTo>
                <a:cubicBezTo>
                  <a:pt x="1088043" y="422061"/>
                  <a:pt x="1090329" y="422442"/>
                  <a:pt x="1092044" y="421395"/>
                </a:cubicBezTo>
                <a:cubicBezTo>
                  <a:pt x="1093758" y="420347"/>
                  <a:pt x="1099664" y="418442"/>
                  <a:pt x="1101378" y="419585"/>
                </a:cubicBezTo>
                <a:lnTo>
                  <a:pt x="1102712" y="420728"/>
                </a:lnTo>
                <a:cubicBezTo>
                  <a:pt x="1104331" y="422061"/>
                  <a:pt x="1106331" y="423299"/>
                  <a:pt x="1107855" y="421299"/>
                </a:cubicBezTo>
                <a:lnTo>
                  <a:pt x="1108522" y="420347"/>
                </a:lnTo>
                <a:cubicBezTo>
                  <a:pt x="1107379" y="418156"/>
                  <a:pt x="1108522" y="416632"/>
                  <a:pt x="1110998" y="417108"/>
                </a:cubicBezTo>
                <a:cubicBezTo>
                  <a:pt x="1113475" y="417489"/>
                  <a:pt x="1121952" y="418918"/>
                  <a:pt x="1124334" y="418061"/>
                </a:cubicBezTo>
                <a:cubicBezTo>
                  <a:pt x="1126715" y="417203"/>
                  <a:pt x="1133001" y="417966"/>
                  <a:pt x="1130715" y="420918"/>
                </a:cubicBezTo>
                <a:cubicBezTo>
                  <a:pt x="1128429" y="423871"/>
                  <a:pt x="1128239" y="432063"/>
                  <a:pt x="1130620" y="431300"/>
                </a:cubicBezTo>
                <a:cubicBezTo>
                  <a:pt x="1133001" y="430539"/>
                  <a:pt x="1135287" y="423871"/>
                  <a:pt x="1136335" y="422538"/>
                </a:cubicBezTo>
                <a:cubicBezTo>
                  <a:pt x="1137383" y="421204"/>
                  <a:pt x="1140621" y="418442"/>
                  <a:pt x="1141669" y="418823"/>
                </a:cubicBezTo>
                <a:cubicBezTo>
                  <a:pt x="1142621" y="419204"/>
                  <a:pt x="1146812" y="419299"/>
                  <a:pt x="1149003" y="418346"/>
                </a:cubicBezTo>
                <a:cubicBezTo>
                  <a:pt x="1151289" y="417394"/>
                  <a:pt x="1155480" y="412917"/>
                  <a:pt x="1156909" y="410822"/>
                </a:cubicBezTo>
                <a:lnTo>
                  <a:pt x="1160147" y="412917"/>
                </a:lnTo>
                <a:lnTo>
                  <a:pt x="1162814" y="414632"/>
                </a:lnTo>
                <a:cubicBezTo>
                  <a:pt x="1164148" y="412822"/>
                  <a:pt x="1166339" y="410631"/>
                  <a:pt x="1167672" y="409774"/>
                </a:cubicBezTo>
                <a:close/>
                <a:moveTo>
                  <a:pt x="1213201" y="409679"/>
                </a:moveTo>
                <a:cubicBezTo>
                  <a:pt x="1214440" y="409774"/>
                  <a:pt x="1216535" y="411394"/>
                  <a:pt x="1217869" y="413299"/>
                </a:cubicBezTo>
                <a:cubicBezTo>
                  <a:pt x="1219202" y="415204"/>
                  <a:pt x="1220250" y="424443"/>
                  <a:pt x="1218821" y="429491"/>
                </a:cubicBezTo>
                <a:lnTo>
                  <a:pt x="1212249" y="430444"/>
                </a:lnTo>
                <a:cubicBezTo>
                  <a:pt x="1210630" y="430634"/>
                  <a:pt x="1208725" y="430348"/>
                  <a:pt x="1207201" y="430729"/>
                </a:cubicBezTo>
                <a:lnTo>
                  <a:pt x="1205772" y="431110"/>
                </a:lnTo>
                <a:cubicBezTo>
                  <a:pt x="1203867" y="432539"/>
                  <a:pt x="1201771" y="431587"/>
                  <a:pt x="1201009" y="429015"/>
                </a:cubicBezTo>
                <a:cubicBezTo>
                  <a:pt x="1200343" y="426538"/>
                  <a:pt x="1185198" y="426634"/>
                  <a:pt x="1183483" y="425014"/>
                </a:cubicBezTo>
                <a:cubicBezTo>
                  <a:pt x="1181769" y="423395"/>
                  <a:pt x="1182245" y="422919"/>
                  <a:pt x="1184531" y="423871"/>
                </a:cubicBezTo>
                <a:cubicBezTo>
                  <a:pt x="1186817" y="424824"/>
                  <a:pt x="1194056" y="420442"/>
                  <a:pt x="1196723" y="420347"/>
                </a:cubicBezTo>
                <a:lnTo>
                  <a:pt x="1198342" y="421300"/>
                </a:lnTo>
                <a:lnTo>
                  <a:pt x="1204248" y="424729"/>
                </a:lnTo>
                <a:cubicBezTo>
                  <a:pt x="1204915" y="420823"/>
                  <a:pt x="1205581" y="418823"/>
                  <a:pt x="1205772" y="420347"/>
                </a:cubicBezTo>
                <a:cubicBezTo>
                  <a:pt x="1205962" y="421871"/>
                  <a:pt x="1207677" y="425395"/>
                  <a:pt x="1209201" y="424919"/>
                </a:cubicBezTo>
                <a:cubicBezTo>
                  <a:pt x="1210725" y="424443"/>
                  <a:pt x="1213487" y="424443"/>
                  <a:pt x="1214725" y="424252"/>
                </a:cubicBezTo>
                <a:cubicBezTo>
                  <a:pt x="1215964" y="424062"/>
                  <a:pt x="1215583" y="422347"/>
                  <a:pt x="1211487" y="421204"/>
                </a:cubicBezTo>
                <a:lnTo>
                  <a:pt x="1215773" y="417013"/>
                </a:lnTo>
                <a:cubicBezTo>
                  <a:pt x="1216249" y="416537"/>
                  <a:pt x="1212820" y="413584"/>
                  <a:pt x="1211392" y="411679"/>
                </a:cubicBezTo>
                <a:cubicBezTo>
                  <a:pt x="1211106" y="411298"/>
                  <a:pt x="1211677" y="410060"/>
                  <a:pt x="1212154" y="409965"/>
                </a:cubicBezTo>
                <a:close/>
                <a:moveTo>
                  <a:pt x="1275972" y="409489"/>
                </a:moveTo>
                <a:cubicBezTo>
                  <a:pt x="1277591" y="408727"/>
                  <a:pt x="1283116" y="417109"/>
                  <a:pt x="1281401" y="420823"/>
                </a:cubicBezTo>
                <a:cubicBezTo>
                  <a:pt x="1279591" y="424443"/>
                  <a:pt x="1276924" y="426348"/>
                  <a:pt x="1275305" y="424919"/>
                </a:cubicBezTo>
                <a:cubicBezTo>
                  <a:pt x="1273686" y="423490"/>
                  <a:pt x="1271019" y="419204"/>
                  <a:pt x="1272638" y="418347"/>
                </a:cubicBezTo>
                <a:cubicBezTo>
                  <a:pt x="1274257" y="417490"/>
                  <a:pt x="1277591" y="414537"/>
                  <a:pt x="1276639" y="413680"/>
                </a:cubicBezTo>
                <a:cubicBezTo>
                  <a:pt x="1275686" y="412822"/>
                  <a:pt x="1274448" y="410060"/>
                  <a:pt x="1275972" y="409489"/>
                </a:cubicBezTo>
                <a:close/>
                <a:moveTo>
                  <a:pt x="848109" y="409298"/>
                </a:moveTo>
                <a:cubicBezTo>
                  <a:pt x="849919" y="408346"/>
                  <a:pt x="853728" y="414823"/>
                  <a:pt x="850585" y="416251"/>
                </a:cubicBezTo>
                <a:cubicBezTo>
                  <a:pt x="847442" y="417680"/>
                  <a:pt x="845918" y="418347"/>
                  <a:pt x="847156" y="417966"/>
                </a:cubicBezTo>
                <a:cubicBezTo>
                  <a:pt x="848394" y="417490"/>
                  <a:pt x="851252" y="415204"/>
                  <a:pt x="849633" y="414156"/>
                </a:cubicBezTo>
                <a:cubicBezTo>
                  <a:pt x="848013" y="413108"/>
                  <a:pt x="846299" y="410251"/>
                  <a:pt x="848109" y="409298"/>
                </a:cubicBezTo>
                <a:close/>
                <a:moveTo>
                  <a:pt x="1471234" y="409107"/>
                </a:moveTo>
                <a:lnTo>
                  <a:pt x="1473234" y="409488"/>
                </a:lnTo>
                <a:lnTo>
                  <a:pt x="1475044" y="409869"/>
                </a:lnTo>
                <a:cubicBezTo>
                  <a:pt x="1479045" y="409679"/>
                  <a:pt x="1480664" y="410346"/>
                  <a:pt x="1478759" y="411203"/>
                </a:cubicBezTo>
                <a:cubicBezTo>
                  <a:pt x="1476854" y="412155"/>
                  <a:pt x="1473616" y="414632"/>
                  <a:pt x="1475044" y="415203"/>
                </a:cubicBezTo>
                <a:cubicBezTo>
                  <a:pt x="1476473" y="415775"/>
                  <a:pt x="1479331" y="417489"/>
                  <a:pt x="1477330" y="417489"/>
                </a:cubicBezTo>
                <a:cubicBezTo>
                  <a:pt x="1475330" y="417489"/>
                  <a:pt x="1469615" y="416156"/>
                  <a:pt x="1468948" y="414537"/>
                </a:cubicBezTo>
                <a:cubicBezTo>
                  <a:pt x="1468282" y="412917"/>
                  <a:pt x="1468282" y="407774"/>
                  <a:pt x="1471234" y="409107"/>
                </a:cubicBezTo>
                <a:close/>
                <a:moveTo>
                  <a:pt x="1202724" y="407869"/>
                </a:moveTo>
                <a:cubicBezTo>
                  <a:pt x="1204533" y="407869"/>
                  <a:pt x="1204724" y="409393"/>
                  <a:pt x="1203200" y="411203"/>
                </a:cubicBezTo>
                <a:cubicBezTo>
                  <a:pt x="1201676" y="413108"/>
                  <a:pt x="1197961" y="416251"/>
                  <a:pt x="1198342" y="414441"/>
                </a:cubicBezTo>
                <a:cubicBezTo>
                  <a:pt x="1198723" y="412632"/>
                  <a:pt x="1200914" y="407869"/>
                  <a:pt x="1202724" y="407869"/>
                </a:cubicBezTo>
                <a:close/>
                <a:moveTo>
                  <a:pt x="1317596" y="406631"/>
                </a:moveTo>
                <a:lnTo>
                  <a:pt x="1321311" y="406631"/>
                </a:lnTo>
                <a:cubicBezTo>
                  <a:pt x="1324930" y="407965"/>
                  <a:pt x="1327026" y="409108"/>
                  <a:pt x="1325978" y="409108"/>
                </a:cubicBezTo>
                <a:cubicBezTo>
                  <a:pt x="1324930" y="409108"/>
                  <a:pt x="1320930" y="410536"/>
                  <a:pt x="1318834" y="411679"/>
                </a:cubicBezTo>
                <a:cubicBezTo>
                  <a:pt x="1316739" y="412822"/>
                  <a:pt x="1317977" y="418252"/>
                  <a:pt x="1318453" y="419871"/>
                </a:cubicBezTo>
                <a:cubicBezTo>
                  <a:pt x="1318930" y="421395"/>
                  <a:pt x="1316263" y="425681"/>
                  <a:pt x="1312453" y="424633"/>
                </a:cubicBezTo>
                <a:lnTo>
                  <a:pt x="1309119" y="424348"/>
                </a:lnTo>
                <a:lnTo>
                  <a:pt x="1305309" y="423966"/>
                </a:lnTo>
                <a:cubicBezTo>
                  <a:pt x="1300927" y="424157"/>
                  <a:pt x="1296831" y="423395"/>
                  <a:pt x="1296260" y="422347"/>
                </a:cubicBezTo>
                <a:cubicBezTo>
                  <a:pt x="1295689" y="421300"/>
                  <a:pt x="1294927" y="418442"/>
                  <a:pt x="1295784" y="418156"/>
                </a:cubicBezTo>
                <a:lnTo>
                  <a:pt x="1296736" y="417966"/>
                </a:lnTo>
                <a:lnTo>
                  <a:pt x="1301499" y="416918"/>
                </a:lnTo>
                <a:cubicBezTo>
                  <a:pt x="1304166" y="419776"/>
                  <a:pt x="1308928" y="421109"/>
                  <a:pt x="1312167" y="419871"/>
                </a:cubicBezTo>
                <a:lnTo>
                  <a:pt x="1311786" y="416537"/>
                </a:lnTo>
                <a:cubicBezTo>
                  <a:pt x="1311500" y="414346"/>
                  <a:pt x="1315215" y="412822"/>
                  <a:pt x="1312167" y="409774"/>
                </a:cubicBezTo>
                <a:cubicBezTo>
                  <a:pt x="1309690" y="407298"/>
                  <a:pt x="1311976" y="406631"/>
                  <a:pt x="1317596" y="406631"/>
                </a:cubicBezTo>
                <a:close/>
                <a:moveTo>
                  <a:pt x="1711074" y="406154"/>
                </a:moveTo>
                <a:lnTo>
                  <a:pt x="1711264" y="406535"/>
                </a:lnTo>
                <a:cubicBezTo>
                  <a:pt x="1712026" y="408345"/>
                  <a:pt x="1712693" y="410250"/>
                  <a:pt x="1713074" y="412155"/>
                </a:cubicBezTo>
                <a:lnTo>
                  <a:pt x="1713265" y="413298"/>
                </a:lnTo>
                <a:cubicBezTo>
                  <a:pt x="1712979" y="414632"/>
                  <a:pt x="1711646" y="415775"/>
                  <a:pt x="1710217" y="415775"/>
                </a:cubicBezTo>
                <a:lnTo>
                  <a:pt x="1709264" y="415298"/>
                </a:lnTo>
                <a:cubicBezTo>
                  <a:pt x="1706502" y="413965"/>
                  <a:pt x="1703835" y="412536"/>
                  <a:pt x="1701358" y="410917"/>
                </a:cubicBezTo>
                <a:lnTo>
                  <a:pt x="1700787" y="410536"/>
                </a:lnTo>
                <a:cubicBezTo>
                  <a:pt x="1701263" y="409202"/>
                  <a:pt x="1703264" y="408726"/>
                  <a:pt x="1703930" y="408917"/>
                </a:cubicBezTo>
                <a:cubicBezTo>
                  <a:pt x="1704597" y="409107"/>
                  <a:pt x="1705836" y="408821"/>
                  <a:pt x="1706597" y="408155"/>
                </a:cubicBezTo>
                <a:cubicBezTo>
                  <a:pt x="1707455" y="407488"/>
                  <a:pt x="1710312" y="405869"/>
                  <a:pt x="1711074" y="406154"/>
                </a:cubicBezTo>
                <a:close/>
                <a:moveTo>
                  <a:pt x="1507810" y="404821"/>
                </a:moveTo>
                <a:lnTo>
                  <a:pt x="1510954" y="405678"/>
                </a:lnTo>
                <a:lnTo>
                  <a:pt x="1512192" y="406059"/>
                </a:lnTo>
                <a:cubicBezTo>
                  <a:pt x="1512954" y="409965"/>
                  <a:pt x="1506096" y="409393"/>
                  <a:pt x="1504096" y="408441"/>
                </a:cubicBezTo>
                <a:cubicBezTo>
                  <a:pt x="1502190" y="407488"/>
                  <a:pt x="1503810" y="405773"/>
                  <a:pt x="1507810" y="404821"/>
                </a:cubicBezTo>
                <a:close/>
                <a:moveTo>
                  <a:pt x="1436087" y="404440"/>
                </a:moveTo>
                <a:cubicBezTo>
                  <a:pt x="1437801" y="403106"/>
                  <a:pt x="1441040" y="402344"/>
                  <a:pt x="1440183" y="406154"/>
                </a:cubicBezTo>
                <a:lnTo>
                  <a:pt x="1446850" y="405487"/>
                </a:lnTo>
                <a:cubicBezTo>
                  <a:pt x="1446945" y="405487"/>
                  <a:pt x="1447517" y="407011"/>
                  <a:pt x="1447231" y="407392"/>
                </a:cubicBezTo>
                <a:lnTo>
                  <a:pt x="1445612" y="408821"/>
                </a:lnTo>
                <a:cubicBezTo>
                  <a:pt x="1443040" y="408916"/>
                  <a:pt x="1437515" y="407583"/>
                  <a:pt x="1435896" y="407392"/>
                </a:cubicBezTo>
                <a:cubicBezTo>
                  <a:pt x="1434277" y="407107"/>
                  <a:pt x="1434372" y="405868"/>
                  <a:pt x="1436087" y="404440"/>
                </a:cubicBezTo>
                <a:close/>
                <a:moveTo>
                  <a:pt x="1548291" y="404059"/>
                </a:moveTo>
                <a:cubicBezTo>
                  <a:pt x="1548958" y="404535"/>
                  <a:pt x="1548862" y="406535"/>
                  <a:pt x="1548481" y="406726"/>
                </a:cubicBezTo>
                <a:cubicBezTo>
                  <a:pt x="1545624" y="407869"/>
                  <a:pt x="1542671" y="409297"/>
                  <a:pt x="1539718" y="409488"/>
                </a:cubicBezTo>
                <a:lnTo>
                  <a:pt x="1537623" y="409583"/>
                </a:lnTo>
                <a:cubicBezTo>
                  <a:pt x="1534670" y="407964"/>
                  <a:pt x="1534289" y="406249"/>
                  <a:pt x="1536670" y="405773"/>
                </a:cubicBezTo>
                <a:lnTo>
                  <a:pt x="1537718" y="405011"/>
                </a:lnTo>
                <a:cubicBezTo>
                  <a:pt x="1541623" y="402154"/>
                  <a:pt x="1545433" y="401677"/>
                  <a:pt x="1548291" y="404059"/>
                </a:cubicBezTo>
                <a:close/>
                <a:moveTo>
                  <a:pt x="1909860" y="403964"/>
                </a:moveTo>
                <a:cubicBezTo>
                  <a:pt x="1912146" y="403488"/>
                  <a:pt x="1912241" y="405393"/>
                  <a:pt x="1910050" y="408250"/>
                </a:cubicBezTo>
                <a:cubicBezTo>
                  <a:pt x="1907860" y="411108"/>
                  <a:pt x="1898239" y="415584"/>
                  <a:pt x="1897287" y="414537"/>
                </a:cubicBezTo>
                <a:cubicBezTo>
                  <a:pt x="1896335" y="413489"/>
                  <a:pt x="1894525" y="409679"/>
                  <a:pt x="1894525" y="408536"/>
                </a:cubicBezTo>
                <a:lnTo>
                  <a:pt x="1895191" y="408060"/>
                </a:lnTo>
                <a:cubicBezTo>
                  <a:pt x="1895858" y="407583"/>
                  <a:pt x="1897763" y="407488"/>
                  <a:pt x="1898430" y="407964"/>
                </a:cubicBezTo>
                <a:lnTo>
                  <a:pt x="1901573" y="410155"/>
                </a:lnTo>
                <a:cubicBezTo>
                  <a:pt x="1903573" y="408060"/>
                  <a:pt x="1907574" y="404440"/>
                  <a:pt x="1909860" y="403964"/>
                </a:cubicBezTo>
                <a:close/>
                <a:moveTo>
                  <a:pt x="1633254" y="403964"/>
                </a:moveTo>
                <a:cubicBezTo>
                  <a:pt x="1634968" y="403964"/>
                  <a:pt x="1637064" y="405012"/>
                  <a:pt x="1638302" y="406060"/>
                </a:cubicBezTo>
                <a:lnTo>
                  <a:pt x="1638969" y="406631"/>
                </a:lnTo>
                <a:cubicBezTo>
                  <a:pt x="1638397" y="408250"/>
                  <a:pt x="1634111" y="411298"/>
                  <a:pt x="1629444" y="413394"/>
                </a:cubicBezTo>
                <a:lnTo>
                  <a:pt x="1626491" y="416632"/>
                </a:lnTo>
                <a:lnTo>
                  <a:pt x="1626110" y="417109"/>
                </a:lnTo>
                <a:cubicBezTo>
                  <a:pt x="1625348" y="417490"/>
                  <a:pt x="1624300" y="417394"/>
                  <a:pt x="1623634" y="416823"/>
                </a:cubicBezTo>
                <a:cubicBezTo>
                  <a:pt x="1622967" y="416251"/>
                  <a:pt x="1621633" y="411489"/>
                  <a:pt x="1622110" y="407393"/>
                </a:cubicBezTo>
                <a:lnTo>
                  <a:pt x="1627158" y="405679"/>
                </a:lnTo>
                <a:cubicBezTo>
                  <a:pt x="1629158" y="405012"/>
                  <a:pt x="1631254" y="403964"/>
                  <a:pt x="1633254" y="403964"/>
                </a:cubicBezTo>
                <a:close/>
                <a:moveTo>
                  <a:pt x="1427896" y="403582"/>
                </a:moveTo>
                <a:lnTo>
                  <a:pt x="1427800" y="404821"/>
                </a:lnTo>
                <a:lnTo>
                  <a:pt x="1427514" y="408440"/>
                </a:lnTo>
                <a:cubicBezTo>
                  <a:pt x="1430563" y="407964"/>
                  <a:pt x="1432944" y="408821"/>
                  <a:pt x="1432944" y="410345"/>
                </a:cubicBezTo>
                <a:cubicBezTo>
                  <a:pt x="1432944" y="411869"/>
                  <a:pt x="1431991" y="415203"/>
                  <a:pt x="1430753" y="414346"/>
                </a:cubicBezTo>
                <a:lnTo>
                  <a:pt x="1430467" y="413393"/>
                </a:lnTo>
                <a:cubicBezTo>
                  <a:pt x="1429229" y="409774"/>
                  <a:pt x="1427038" y="408440"/>
                  <a:pt x="1423514" y="410059"/>
                </a:cubicBezTo>
                <a:lnTo>
                  <a:pt x="1421990" y="410821"/>
                </a:lnTo>
                <a:cubicBezTo>
                  <a:pt x="1420942" y="412441"/>
                  <a:pt x="1418847" y="413203"/>
                  <a:pt x="1417418" y="412345"/>
                </a:cubicBezTo>
                <a:cubicBezTo>
                  <a:pt x="1415989" y="411583"/>
                  <a:pt x="1410941" y="410250"/>
                  <a:pt x="1410274" y="411869"/>
                </a:cubicBezTo>
                <a:cubicBezTo>
                  <a:pt x="1409607" y="413393"/>
                  <a:pt x="1411036" y="417584"/>
                  <a:pt x="1409512" y="418156"/>
                </a:cubicBezTo>
                <a:cubicBezTo>
                  <a:pt x="1407988" y="418822"/>
                  <a:pt x="1402845" y="419870"/>
                  <a:pt x="1403035" y="418727"/>
                </a:cubicBezTo>
                <a:lnTo>
                  <a:pt x="1403226" y="418060"/>
                </a:lnTo>
                <a:lnTo>
                  <a:pt x="1403702" y="416155"/>
                </a:lnTo>
                <a:cubicBezTo>
                  <a:pt x="1404273" y="414060"/>
                  <a:pt x="1406274" y="410536"/>
                  <a:pt x="1408274" y="408440"/>
                </a:cubicBezTo>
                <a:cubicBezTo>
                  <a:pt x="1410274" y="406345"/>
                  <a:pt x="1420275" y="406249"/>
                  <a:pt x="1421609" y="405202"/>
                </a:cubicBezTo>
                <a:cubicBezTo>
                  <a:pt x="1422942" y="404154"/>
                  <a:pt x="1427419" y="402058"/>
                  <a:pt x="1427896" y="403582"/>
                </a:cubicBezTo>
                <a:close/>
                <a:moveTo>
                  <a:pt x="1607156" y="403392"/>
                </a:moveTo>
                <a:cubicBezTo>
                  <a:pt x="1607156" y="403297"/>
                  <a:pt x="1609156" y="403202"/>
                  <a:pt x="1609537" y="403487"/>
                </a:cubicBezTo>
                <a:cubicBezTo>
                  <a:pt x="1610203" y="404249"/>
                  <a:pt x="1611061" y="405583"/>
                  <a:pt x="1610680" y="406059"/>
                </a:cubicBezTo>
                <a:lnTo>
                  <a:pt x="1609632" y="407393"/>
                </a:lnTo>
                <a:cubicBezTo>
                  <a:pt x="1607822" y="408536"/>
                  <a:pt x="1598583" y="413965"/>
                  <a:pt x="1596107" y="415965"/>
                </a:cubicBezTo>
                <a:cubicBezTo>
                  <a:pt x="1593630" y="417966"/>
                  <a:pt x="1589629" y="418537"/>
                  <a:pt x="1587153" y="417108"/>
                </a:cubicBezTo>
                <a:cubicBezTo>
                  <a:pt x="1584676" y="415775"/>
                  <a:pt x="1580009" y="410155"/>
                  <a:pt x="1580200" y="409679"/>
                </a:cubicBezTo>
                <a:cubicBezTo>
                  <a:pt x="1580390" y="409202"/>
                  <a:pt x="1581628" y="407964"/>
                  <a:pt x="1582771" y="408059"/>
                </a:cubicBezTo>
                <a:cubicBezTo>
                  <a:pt x="1583819" y="408155"/>
                  <a:pt x="1585439" y="409869"/>
                  <a:pt x="1586200" y="411107"/>
                </a:cubicBezTo>
                <a:cubicBezTo>
                  <a:pt x="1586962" y="412441"/>
                  <a:pt x="1592201" y="413108"/>
                  <a:pt x="1592392" y="412060"/>
                </a:cubicBezTo>
                <a:cubicBezTo>
                  <a:pt x="1592582" y="411012"/>
                  <a:pt x="1593820" y="407964"/>
                  <a:pt x="1594582" y="407583"/>
                </a:cubicBezTo>
                <a:lnTo>
                  <a:pt x="1595344" y="407583"/>
                </a:lnTo>
                <a:cubicBezTo>
                  <a:pt x="1599916" y="407393"/>
                  <a:pt x="1605441" y="408917"/>
                  <a:pt x="1607156" y="403392"/>
                </a:cubicBezTo>
                <a:close/>
                <a:moveTo>
                  <a:pt x="320804" y="402725"/>
                </a:moveTo>
                <a:cubicBezTo>
                  <a:pt x="318804" y="401487"/>
                  <a:pt x="308231" y="404821"/>
                  <a:pt x="304993" y="404440"/>
                </a:cubicBezTo>
                <a:cubicBezTo>
                  <a:pt x="301754" y="404059"/>
                  <a:pt x="299754" y="404821"/>
                  <a:pt x="300516" y="406059"/>
                </a:cubicBezTo>
                <a:lnTo>
                  <a:pt x="301373" y="407202"/>
                </a:lnTo>
                <a:lnTo>
                  <a:pt x="302516" y="408726"/>
                </a:lnTo>
                <a:cubicBezTo>
                  <a:pt x="303945" y="410440"/>
                  <a:pt x="306041" y="410059"/>
                  <a:pt x="307183" y="407964"/>
                </a:cubicBezTo>
                <a:lnTo>
                  <a:pt x="308517" y="407678"/>
                </a:lnTo>
                <a:lnTo>
                  <a:pt x="313756" y="406440"/>
                </a:lnTo>
                <a:cubicBezTo>
                  <a:pt x="319661" y="405583"/>
                  <a:pt x="322900" y="403963"/>
                  <a:pt x="320804" y="402725"/>
                </a:cubicBezTo>
                <a:close/>
                <a:moveTo>
                  <a:pt x="900210" y="402631"/>
                </a:moveTo>
                <a:cubicBezTo>
                  <a:pt x="901543" y="403202"/>
                  <a:pt x="904496" y="405964"/>
                  <a:pt x="903067" y="407298"/>
                </a:cubicBezTo>
                <a:cubicBezTo>
                  <a:pt x="901734" y="408631"/>
                  <a:pt x="896495" y="410441"/>
                  <a:pt x="893447" y="409584"/>
                </a:cubicBezTo>
                <a:lnTo>
                  <a:pt x="892780" y="410155"/>
                </a:lnTo>
                <a:cubicBezTo>
                  <a:pt x="888208" y="413965"/>
                  <a:pt x="886303" y="410632"/>
                  <a:pt x="884017" y="408250"/>
                </a:cubicBezTo>
                <a:cubicBezTo>
                  <a:pt x="883636" y="407869"/>
                  <a:pt x="884017" y="406917"/>
                  <a:pt x="884303" y="406345"/>
                </a:cubicBezTo>
                <a:cubicBezTo>
                  <a:pt x="884398" y="406155"/>
                  <a:pt x="885732" y="405964"/>
                  <a:pt x="886018" y="406250"/>
                </a:cubicBezTo>
                <a:cubicBezTo>
                  <a:pt x="888208" y="408346"/>
                  <a:pt x="890209" y="408060"/>
                  <a:pt x="892304" y="406155"/>
                </a:cubicBezTo>
                <a:lnTo>
                  <a:pt x="894018" y="404440"/>
                </a:lnTo>
                <a:cubicBezTo>
                  <a:pt x="896019" y="402821"/>
                  <a:pt x="898781" y="402059"/>
                  <a:pt x="900210" y="402631"/>
                </a:cubicBezTo>
                <a:close/>
                <a:moveTo>
                  <a:pt x="1375222" y="402250"/>
                </a:moveTo>
                <a:lnTo>
                  <a:pt x="1376175" y="403107"/>
                </a:lnTo>
                <a:lnTo>
                  <a:pt x="1379889" y="406250"/>
                </a:lnTo>
                <a:cubicBezTo>
                  <a:pt x="1377984" y="410346"/>
                  <a:pt x="1373984" y="413870"/>
                  <a:pt x="1370936" y="414061"/>
                </a:cubicBezTo>
                <a:lnTo>
                  <a:pt x="1368936" y="413680"/>
                </a:lnTo>
                <a:lnTo>
                  <a:pt x="1367793" y="413489"/>
                </a:lnTo>
                <a:cubicBezTo>
                  <a:pt x="1366745" y="412346"/>
                  <a:pt x="1367031" y="410822"/>
                  <a:pt x="1368269" y="410060"/>
                </a:cubicBezTo>
                <a:lnTo>
                  <a:pt x="1369603" y="409679"/>
                </a:lnTo>
                <a:lnTo>
                  <a:pt x="1370650" y="409298"/>
                </a:lnTo>
                <a:cubicBezTo>
                  <a:pt x="1372650" y="409203"/>
                  <a:pt x="1373222" y="407774"/>
                  <a:pt x="1371889" y="406060"/>
                </a:cubicBezTo>
                <a:lnTo>
                  <a:pt x="1371603" y="404631"/>
                </a:lnTo>
                <a:lnTo>
                  <a:pt x="1371317" y="403583"/>
                </a:lnTo>
                <a:cubicBezTo>
                  <a:pt x="1371984" y="402250"/>
                  <a:pt x="1373794" y="401678"/>
                  <a:pt x="1375222" y="402250"/>
                </a:cubicBezTo>
                <a:close/>
                <a:moveTo>
                  <a:pt x="1821754" y="401868"/>
                </a:moveTo>
                <a:cubicBezTo>
                  <a:pt x="1822421" y="402249"/>
                  <a:pt x="1822993" y="402821"/>
                  <a:pt x="1823564" y="403297"/>
                </a:cubicBezTo>
                <a:lnTo>
                  <a:pt x="1824802" y="404345"/>
                </a:lnTo>
                <a:cubicBezTo>
                  <a:pt x="1826231" y="405488"/>
                  <a:pt x="1826707" y="407107"/>
                  <a:pt x="1826517" y="407393"/>
                </a:cubicBezTo>
                <a:cubicBezTo>
                  <a:pt x="1826326" y="407678"/>
                  <a:pt x="1824707" y="407202"/>
                  <a:pt x="1822897" y="406250"/>
                </a:cubicBezTo>
                <a:cubicBezTo>
                  <a:pt x="1821183" y="405392"/>
                  <a:pt x="1816420" y="405011"/>
                  <a:pt x="1816801" y="407583"/>
                </a:cubicBezTo>
                <a:cubicBezTo>
                  <a:pt x="1817182" y="410155"/>
                  <a:pt x="1809753" y="410346"/>
                  <a:pt x="1810800" y="406250"/>
                </a:cubicBezTo>
                <a:lnTo>
                  <a:pt x="1812039" y="402821"/>
                </a:lnTo>
                <a:cubicBezTo>
                  <a:pt x="1812705" y="401011"/>
                  <a:pt x="1818897" y="400439"/>
                  <a:pt x="1821754" y="401868"/>
                </a:cubicBezTo>
                <a:close/>
                <a:moveTo>
                  <a:pt x="1798227" y="401582"/>
                </a:moveTo>
                <a:cubicBezTo>
                  <a:pt x="1799465" y="400058"/>
                  <a:pt x="1804990" y="400439"/>
                  <a:pt x="1803561" y="402249"/>
                </a:cubicBezTo>
                <a:cubicBezTo>
                  <a:pt x="1802132" y="404059"/>
                  <a:pt x="1808323" y="405964"/>
                  <a:pt x="1808228" y="406250"/>
                </a:cubicBezTo>
                <a:cubicBezTo>
                  <a:pt x="1808133" y="406535"/>
                  <a:pt x="1807371" y="408821"/>
                  <a:pt x="1806704" y="410441"/>
                </a:cubicBezTo>
                <a:cubicBezTo>
                  <a:pt x="1806037" y="412155"/>
                  <a:pt x="1795274" y="414632"/>
                  <a:pt x="1793750" y="413203"/>
                </a:cubicBezTo>
                <a:cubicBezTo>
                  <a:pt x="1792226" y="411679"/>
                  <a:pt x="1792131" y="409393"/>
                  <a:pt x="1793560" y="408059"/>
                </a:cubicBezTo>
                <a:cubicBezTo>
                  <a:pt x="1794988" y="406726"/>
                  <a:pt x="1800703" y="408250"/>
                  <a:pt x="1801561" y="406726"/>
                </a:cubicBezTo>
                <a:lnTo>
                  <a:pt x="1801085" y="406345"/>
                </a:lnTo>
                <a:lnTo>
                  <a:pt x="1800132" y="405488"/>
                </a:lnTo>
                <a:cubicBezTo>
                  <a:pt x="1797846" y="404916"/>
                  <a:pt x="1796988" y="403202"/>
                  <a:pt x="1798227" y="401582"/>
                </a:cubicBezTo>
                <a:close/>
                <a:moveTo>
                  <a:pt x="290419" y="400915"/>
                </a:moveTo>
                <a:cubicBezTo>
                  <a:pt x="287181" y="399963"/>
                  <a:pt x="282704" y="402249"/>
                  <a:pt x="280418" y="405868"/>
                </a:cubicBezTo>
                <a:lnTo>
                  <a:pt x="272417" y="403582"/>
                </a:lnTo>
                <a:lnTo>
                  <a:pt x="268988" y="402630"/>
                </a:lnTo>
                <a:cubicBezTo>
                  <a:pt x="268512" y="405297"/>
                  <a:pt x="266798" y="407297"/>
                  <a:pt x="265274" y="407107"/>
                </a:cubicBezTo>
                <a:cubicBezTo>
                  <a:pt x="263750" y="406916"/>
                  <a:pt x="258606" y="408916"/>
                  <a:pt x="257177" y="409202"/>
                </a:cubicBezTo>
                <a:cubicBezTo>
                  <a:pt x="255749" y="409488"/>
                  <a:pt x="249652" y="407107"/>
                  <a:pt x="246890" y="406154"/>
                </a:cubicBezTo>
                <a:cubicBezTo>
                  <a:pt x="244128" y="405106"/>
                  <a:pt x="236317" y="409583"/>
                  <a:pt x="234032" y="411393"/>
                </a:cubicBezTo>
                <a:lnTo>
                  <a:pt x="232031" y="413107"/>
                </a:lnTo>
                <a:cubicBezTo>
                  <a:pt x="228888" y="415679"/>
                  <a:pt x="229174" y="415774"/>
                  <a:pt x="226792" y="413203"/>
                </a:cubicBezTo>
                <a:cubicBezTo>
                  <a:pt x="225268" y="411583"/>
                  <a:pt x="223649" y="409964"/>
                  <a:pt x="221744" y="408631"/>
                </a:cubicBezTo>
                <a:lnTo>
                  <a:pt x="220696" y="407964"/>
                </a:lnTo>
                <a:cubicBezTo>
                  <a:pt x="218887" y="407869"/>
                  <a:pt x="217267" y="408345"/>
                  <a:pt x="217172" y="409012"/>
                </a:cubicBezTo>
                <a:cubicBezTo>
                  <a:pt x="216982" y="409678"/>
                  <a:pt x="215077" y="411488"/>
                  <a:pt x="213267" y="411298"/>
                </a:cubicBezTo>
                <a:cubicBezTo>
                  <a:pt x="211457" y="411107"/>
                  <a:pt x="212410" y="416155"/>
                  <a:pt x="213076" y="417394"/>
                </a:cubicBezTo>
                <a:cubicBezTo>
                  <a:pt x="213458" y="418727"/>
                  <a:pt x="218029" y="418822"/>
                  <a:pt x="219268" y="417775"/>
                </a:cubicBezTo>
                <a:cubicBezTo>
                  <a:pt x="220506" y="416727"/>
                  <a:pt x="225078" y="417203"/>
                  <a:pt x="229459" y="418822"/>
                </a:cubicBezTo>
                <a:lnTo>
                  <a:pt x="233555" y="419965"/>
                </a:lnTo>
                <a:cubicBezTo>
                  <a:pt x="234317" y="420156"/>
                  <a:pt x="236413" y="419013"/>
                  <a:pt x="236889" y="418060"/>
                </a:cubicBezTo>
                <a:cubicBezTo>
                  <a:pt x="237556" y="416822"/>
                  <a:pt x="237270" y="416536"/>
                  <a:pt x="239651" y="416632"/>
                </a:cubicBezTo>
                <a:lnTo>
                  <a:pt x="245652" y="416822"/>
                </a:lnTo>
                <a:cubicBezTo>
                  <a:pt x="252224" y="417394"/>
                  <a:pt x="258987" y="417775"/>
                  <a:pt x="260797" y="417679"/>
                </a:cubicBezTo>
                <a:lnTo>
                  <a:pt x="262321" y="417203"/>
                </a:lnTo>
                <a:lnTo>
                  <a:pt x="266798" y="415870"/>
                </a:lnTo>
                <a:cubicBezTo>
                  <a:pt x="272417" y="413965"/>
                  <a:pt x="275084" y="412250"/>
                  <a:pt x="272703" y="411964"/>
                </a:cubicBezTo>
                <a:lnTo>
                  <a:pt x="271750" y="411298"/>
                </a:lnTo>
                <a:lnTo>
                  <a:pt x="270226" y="410250"/>
                </a:lnTo>
                <a:cubicBezTo>
                  <a:pt x="269179" y="409202"/>
                  <a:pt x="270608" y="409393"/>
                  <a:pt x="273465" y="410821"/>
                </a:cubicBezTo>
                <a:cubicBezTo>
                  <a:pt x="276323" y="412250"/>
                  <a:pt x="286038" y="411774"/>
                  <a:pt x="286038" y="410250"/>
                </a:cubicBezTo>
                <a:lnTo>
                  <a:pt x="286133" y="408916"/>
                </a:lnTo>
                <a:cubicBezTo>
                  <a:pt x="286228" y="407202"/>
                  <a:pt x="285562" y="404916"/>
                  <a:pt x="286705" y="404059"/>
                </a:cubicBezTo>
                <a:close/>
                <a:moveTo>
                  <a:pt x="1753841" y="399487"/>
                </a:moveTo>
                <a:cubicBezTo>
                  <a:pt x="1756413" y="400630"/>
                  <a:pt x="1759366" y="402821"/>
                  <a:pt x="1760318" y="404345"/>
                </a:cubicBezTo>
                <a:lnTo>
                  <a:pt x="1760127" y="405583"/>
                </a:lnTo>
                <a:cubicBezTo>
                  <a:pt x="1759747" y="407393"/>
                  <a:pt x="1758604" y="409203"/>
                  <a:pt x="1757365" y="410822"/>
                </a:cubicBezTo>
                <a:cubicBezTo>
                  <a:pt x="1756889" y="411489"/>
                  <a:pt x="1755175" y="411870"/>
                  <a:pt x="1754127" y="411679"/>
                </a:cubicBezTo>
                <a:lnTo>
                  <a:pt x="1744411" y="410441"/>
                </a:lnTo>
                <a:cubicBezTo>
                  <a:pt x="1745459" y="414727"/>
                  <a:pt x="1746221" y="418537"/>
                  <a:pt x="1746126" y="418918"/>
                </a:cubicBezTo>
                <a:cubicBezTo>
                  <a:pt x="1746030" y="419299"/>
                  <a:pt x="1744507" y="420061"/>
                  <a:pt x="1742982" y="419775"/>
                </a:cubicBezTo>
                <a:lnTo>
                  <a:pt x="1742506" y="419109"/>
                </a:lnTo>
                <a:cubicBezTo>
                  <a:pt x="1741935" y="418346"/>
                  <a:pt x="1742411" y="417108"/>
                  <a:pt x="1742316" y="416061"/>
                </a:cubicBezTo>
                <a:lnTo>
                  <a:pt x="1741935" y="413108"/>
                </a:lnTo>
                <a:cubicBezTo>
                  <a:pt x="1739363" y="411774"/>
                  <a:pt x="1738125" y="409584"/>
                  <a:pt x="1739173" y="408250"/>
                </a:cubicBezTo>
                <a:cubicBezTo>
                  <a:pt x="1740220" y="406917"/>
                  <a:pt x="1743840" y="403297"/>
                  <a:pt x="1744125" y="404154"/>
                </a:cubicBezTo>
                <a:cubicBezTo>
                  <a:pt x="1744507" y="405012"/>
                  <a:pt x="1746888" y="406726"/>
                  <a:pt x="1748698" y="406250"/>
                </a:cubicBezTo>
                <a:lnTo>
                  <a:pt x="1750031" y="405393"/>
                </a:lnTo>
                <a:cubicBezTo>
                  <a:pt x="1751079" y="404726"/>
                  <a:pt x="1751936" y="403678"/>
                  <a:pt x="1752412" y="402630"/>
                </a:cubicBezTo>
                <a:close/>
                <a:moveTo>
                  <a:pt x="1013081" y="399487"/>
                </a:moveTo>
                <a:lnTo>
                  <a:pt x="1013653" y="403868"/>
                </a:lnTo>
                <a:lnTo>
                  <a:pt x="1013843" y="405678"/>
                </a:lnTo>
                <a:cubicBezTo>
                  <a:pt x="1016510" y="408250"/>
                  <a:pt x="1016986" y="409869"/>
                  <a:pt x="1014700" y="409107"/>
                </a:cubicBezTo>
                <a:cubicBezTo>
                  <a:pt x="1012510" y="408345"/>
                  <a:pt x="1007652" y="403201"/>
                  <a:pt x="1007652" y="401868"/>
                </a:cubicBezTo>
                <a:cubicBezTo>
                  <a:pt x="1007652" y="400534"/>
                  <a:pt x="1010128" y="399391"/>
                  <a:pt x="1013081" y="399487"/>
                </a:cubicBezTo>
                <a:close/>
                <a:moveTo>
                  <a:pt x="1705929" y="398534"/>
                </a:moveTo>
                <a:lnTo>
                  <a:pt x="1707148" y="398737"/>
                </a:lnTo>
                <a:lnTo>
                  <a:pt x="1702501" y="401487"/>
                </a:lnTo>
                <a:cubicBezTo>
                  <a:pt x="1704025" y="402915"/>
                  <a:pt x="1705549" y="401582"/>
                  <a:pt x="1705929" y="398534"/>
                </a:cubicBezTo>
                <a:close/>
                <a:moveTo>
                  <a:pt x="2233996" y="396439"/>
                </a:moveTo>
                <a:cubicBezTo>
                  <a:pt x="2234092" y="397011"/>
                  <a:pt x="2232949" y="399773"/>
                  <a:pt x="2231234" y="400821"/>
                </a:cubicBezTo>
                <a:cubicBezTo>
                  <a:pt x="2229520" y="401869"/>
                  <a:pt x="2232377" y="407203"/>
                  <a:pt x="2230567" y="406727"/>
                </a:cubicBezTo>
                <a:lnTo>
                  <a:pt x="2228948" y="406250"/>
                </a:lnTo>
                <a:lnTo>
                  <a:pt x="2227519" y="405679"/>
                </a:lnTo>
                <a:cubicBezTo>
                  <a:pt x="2225900" y="405203"/>
                  <a:pt x="2225900" y="403393"/>
                  <a:pt x="2227519" y="401774"/>
                </a:cubicBezTo>
                <a:cubicBezTo>
                  <a:pt x="2229138" y="400154"/>
                  <a:pt x="2233901" y="395773"/>
                  <a:pt x="2233996" y="396439"/>
                </a:cubicBezTo>
                <a:close/>
                <a:moveTo>
                  <a:pt x="1777938" y="396133"/>
                </a:moveTo>
                <a:lnTo>
                  <a:pt x="1778034" y="398153"/>
                </a:lnTo>
                <a:cubicBezTo>
                  <a:pt x="1777177" y="401392"/>
                  <a:pt x="1776129" y="402820"/>
                  <a:pt x="1775748" y="401487"/>
                </a:cubicBezTo>
                <a:close/>
                <a:moveTo>
                  <a:pt x="1711549" y="395867"/>
                </a:moveTo>
                <a:cubicBezTo>
                  <a:pt x="1712026" y="395581"/>
                  <a:pt x="1713645" y="395867"/>
                  <a:pt x="1714121" y="396343"/>
                </a:cubicBezTo>
                <a:cubicBezTo>
                  <a:pt x="1716121" y="398058"/>
                  <a:pt x="1717836" y="399963"/>
                  <a:pt x="1720788" y="397105"/>
                </a:cubicBezTo>
                <a:cubicBezTo>
                  <a:pt x="1721074" y="396820"/>
                  <a:pt x="1723646" y="397962"/>
                  <a:pt x="1724885" y="398725"/>
                </a:cubicBezTo>
                <a:lnTo>
                  <a:pt x="1728027" y="400725"/>
                </a:lnTo>
                <a:cubicBezTo>
                  <a:pt x="1731742" y="403297"/>
                  <a:pt x="1734219" y="405963"/>
                  <a:pt x="1733457" y="406821"/>
                </a:cubicBezTo>
                <a:cubicBezTo>
                  <a:pt x="1732695" y="407583"/>
                  <a:pt x="1729361" y="408821"/>
                  <a:pt x="1728123" y="407202"/>
                </a:cubicBezTo>
                <a:cubicBezTo>
                  <a:pt x="1726789" y="405583"/>
                  <a:pt x="1722122" y="401868"/>
                  <a:pt x="1721170" y="403106"/>
                </a:cubicBezTo>
                <a:cubicBezTo>
                  <a:pt x="1720122" y="404344"/>
                  <a:pt x="1716979" y="406821"/>
                  <a:pt x="1716407" y="405963"/>
                </a:cubicBezTo>
                <a:lnTo>
                  <a:pt x="1716407" y="405202"/>
                </a:lnTo>
                <a:cubicBezTo>
                  <a:pt x="1716503" y="401487"/>
                  <a:pt x="1714407" y="399772"/>
                  <a:pt x="1709930" y="399201"/>
                </a:cubicBezTo>
                <a:lnTo>
                  <a:pt x="1707148" y="398737"/>
                </a:lnTo>
                <a:lnTo>
                  <a:pt x="1707168" y="398725"/>
                </a:lnTo>
                <a:close/>
                <a:moveTo>
                  <a:pt x="1862712" y="395106"/>
                </a:moveTo>
                <a:cubicBezTo>
                  <a:pt x="1866998" y="394439"/>
                  <a:pt x="1865474" y="397487"/>
                  <a:pt x="1865951" y="399297"/>
                </a:cubicBezTo>
                <a:cubicBezTo>
                  <a:pt x="1866141" y="399868"/>
                  <a:pt x="1867474" y="400821"/>
                  <a:pt x="1867760" y="400725"/>
                </a:cubicBezTo>
                <a:lnTo>
                  <a:pt x="1868903" y="400344"/>
                </a:lnTo>
                <a:cubicBezTo>
                  <a:pt x="1869951" y="400535"/>
                  <a:pt x="1871475" y="401964"/>
                  <a:pt x="1872332" y="403488"/>
                </a:cubicBezTo>
                <a:cubicBezTo>
                  <a:pt x="1873189" y="405012"/>
                  <a:pt x="1876428" y="407583"/>
                  <a:pt x="1873475" y="410441"/>
                </a:cubicBezTo>
                <a:lnTo>
                  <a:pt x="1869475" y="409488"/>
                </a:lnTo>
                <a:lnTo>
                  <a:pt x="1867665" y="409107"/>
                </a:lnTo>
                <a:cubicBezTo>
                  <a:pt x="1865855" y="408631"/>
                  <a:pt x="1863188" y="409679"/>
                  <a:pt x="1861760" y="411489"/>
                </a:cubicBezTo>
                <a:lnTo>
                  <a:pt x="1860711" y="413203"/>
                </a:lnTo>
                <a:lnTo>
                  <a:pt x="1860235" y="414060"/>
                </a:lnTo>
                <a:cubicBezTo>
                  <a:pt x="1859664" y="416442"/>
                  <a:pt x="1858997" y="417108"/>
                  <a:pt x="1858616" y="415394"/>
                </a:cubicBezTo>
                <a:cubicBezTo>
                  <a:pt x="1858521" y="413584"/>
                  <a:pt x="1850615" y="411108"/>
                  <a:pt x="1849948" y="412822"/>
                </a:cubicBezTo>
                <a:cubicBezTo>
                  <a:pt x="1849282" y="414537"/>
                  <a:pt x="1848615" y="414918"/>
                  <a:pt x="1848520" y="413775"/>
                </a:cubicBezTo>
                <a:lnTo>
                  <a:pt x="1847853" y="413013"/>
                </a:lnTo>
                <a:lnTo>
                  <a:pt x="1844043" y="408345"/>
                </a:lnTo>
                <a:cubicBezTo>
                  <a:pt x="1840518" y="410917"/>
                  <a:pt x="1837756" y="413775"/>
                  <a:pt x="1837756" y="414727"/>
                </a:cubicBezTo>
                <a:lnTo>
                  <a:pt x="1837280" y="415013"/>
                </a:lnTo>
                <a:cubicBezTo>
                  <a:pt x="1836327" y="415489"/>
                  <a:pt x="1835089" y="415870"/>
                  <a:pt x="1833946" y="415870"/>
                </a:cubicBezTo>
                <a:cubicBezTo>
                  <a:pt x="1833470" y="415870"/>
                  <a:pt x="1832518" y="415013"/>
                  <a:pt x="1832518" y="414441"/>
                </a:cubicBezTo>
                <a:lnTo>
                  <a:pt x="1832327" y="412441"/>
                </a:lnTo>
                <a:cubicBezTo>
                  <a:pt x="1832422" y="410060"/>
                  <a:pt x="1836232" y="405583"/>
                  <a:pt x="1840900" y="402535"/>
                </a:cubicBezTo>
                <a:lnTo>
                  <a:pt x="1846138" y="407012"/>
                </a:lnTo>
                <a:cubicBezTo>
                  <a:pt x="1846329" y="407202"/>
                  <a:pt x="1848805" y="406059"/>
                  <a:pt x="1849567" y="405107"/>
                </a:cubicBezTo>
                <a:lnTo>
                  <a:pt x="1851186" y="403202"/>
                </a:lnTo>
                <a:cubicBezTo>
                  <a:pt x="1853187" y="399963"/>
                  <a:pt x="1854997" y="399011"/>
                  <a:pt x="1855282" y="401106"/>
                </a:cubicBezTo>
                <a:cubicBezTo>
                  <a:pt x="1855568" y="403202"/>
                  <a:pt x="1858616" y="406917"/>
                  <a:pt x="1861664" y="405774"/>
                </a:cubicBezTo>
                <a:lnTo>
                  <a:pt x="1860902" y="402345"/>
                </a:lnTo>
                <a:lnTo>
                  <a:pt x="1860711" y="401678"/>
                </a:lnTo>
                <a:cubicBezTo>
                  <a:pt x="1860807" y="400916"/>
                  <a:pt x="1860044" y="398154"/>
                  <a:pt x="1858997" y="395677"/>
                </a:cubicBezTo>
                <a:close/>
                <a:moveTo>
                  <a:pt x="2142651" y="395010"/>
                </a:moveTo>
                <a:cubicBezTo>
                  <a:pt x="2148366" y="396439"/>
                  <a:pt x="2151034" y="400344"/>
                  <a:pt x="2148652" y="403487"/>
                </a:cubicBezTo>
                <a:lnTo>
                  <a:pt x="2143699" y="399773"/>
                </a:lnTo>
                <a:cubicBezTo>
                  <a:pt x="2142270" y="398725"/>
                  <a:pt x="2138841" y="398820"/>
                  <a:pt x="2136555" y="399201"/>
                </a:cubicBezTo>
                <a:lnTo>
                  <a:pt x="2135222" y="399487"/>
                </a:lnTo>
                <a:cubicBezTo>
                  <a:pt x="2133698" y="401582"/>
                  <a:pt x="2131317" y="402344"/>
                  <a:pt x="2130078" y="401106"/>
                </a:cubicBezTo>
                <a:cubicBezTo>
                  <a:pt x="2128840" y="399868"/>
                  <a:pt x="2129602" y="397201"/>
                  <a:pt x="2134555" y="397867"/>
                </a:cubicBezTo>
                <a:lnTo>
                  <a:pt x="2139413" y="396153"/>
                </a:lnTo>
                <a:close/>
                <a:moveTo>
                  <a:pt x="2296004" y="394915"/>
                </a:moveTo>
                <a:cubicBezTo>
                  <a:pt x="2295527" y="395868"/>
                  <a:pt x="2295623" y="398535"/>
                  <a:pt x="2297147" y="398821"/>
                </a:cubicBezTo>
                <a:cubicBezTo>
                  <a:pt x="2298671" y="399106"/>
                  <a:pt x="2298289" y="407107"/>
                  <a:pt x="2296194" y="407107"/>
                </a:cubicBezTo>
                <a:cubicBezTo>
                  <a:pt x="2294004" y="407107"/>
                  <a:pt x="2291717" y="405774"/>
                  <a:pt x="2291050" y="404155"/>
                </a:cubicBezTo>
                <a:cubicBezTo>
                  <a:pt x="2290384" y="402535"/>
                  <a:pt x="2289907" y="397678"/>
                  <a:pt x="2291241" y="396820"/>
                </a:cubicBezTo>
                <a:cubicBezTo>
                  <a:pt x="2292575" y="395963"/>
                  <a:pt x="2296480" y="393963"/>
                  <a:pt x="2296004" y="394915"/>
                </a:cubicBezTo>
                <a:close/>
                <a:moveTo>
                  <a:pt x="2343629" y="394534"/>
                </a:moveTo>
                <a:cubicBezTo>
                  <a:pt x="2345344" y="395581"/>
                  <a:pt x="2350201" y="398534"/>
                  <a:pt x="2350106" y="398725"/>
                </a:cubicBezTo>
                <a:cubicBezTo>
                  <a:pt x="2350011" y="398915"/>
                  <a:pt x="2347915" y="398725"/>
                  <a:pt x="2345439" y="397868"/>
                </a:cubicBezTo>
                <a:cubicBezTo>
                  <a:pt x="2342962" y="397010"/>
                  <a:pt x="2333247" y="399677"/>
                  <a:pt x="2331247" y="399106"/>
                </a:cubicBezTo>
                <a:cubicBezTo>
                  <a:pt x="2329151" y="398534"/>
                  <a:pt x="2329342" y="397296"/>
                  <a:pt x="2331628" y="396344"/>
                </a:cubicBezTo>
                <a:cubicBezTo>
                  <a:pt x="2333913" y="395391"/>
                  <a:pt x="2341819" y="393486"/>
                  <a:pt x="2343629" y="394534"/>
                </a:cubicBezTo>
                <a:close/>
                <a:moveTo>
                  <a:pt x="2354106" y="393963"/>
                </a:moveTo>
                <a:cubicBezTo>
                  <a:pt x="2354678" y="393582"/>
                  <a:pt x="2365060" y="393486"/>
                  <a:pt x="2367822" y="395868"/>
                </a:cubicBezTo>
                <a:cubicBezTo>
                  <a:pt x="2370584" y="398249"/>
                  <a:pt x="2367441" y="399201"/>
                  <a:pt x="2360869" y="397963"/>
                </a:cubicBezTo>
                <a:lnTo>
                  <a:pt x="2356392" y="396915"/>
                </a:lnTo>
                <a:lnTo>
                  <a:pt x="2355154" y="396630"/>
                </a:lnTo>
                <a:cubicBezTo>
                  <a:pt x="2354011" y="395677"/>
                  <a:pt x="2353535" y="394534"/>
                  <a:pt x="2354106" y="393963"/>
                </a:cubicBezTo>
                <a:close/>
                <a:moveTo>
                  <a:pt x="1777726" y="391653"/>
                </a:moveTo>
                <a:lnTo>
                  <a:pt x="1779177" y="393105"/>
                </a:lnTo>
                <a:lnTo>
                  <a:pt x="1777938" y="396133"/>
                </a:lnTo>
                <a:close/>
                <a:moveTo>
                  <a:pt x="489587" y="390819"/>
                </a:moveTo>
                <a:cubicBezTo>
                  <a:pt x="488540" y="391581"/>
                  <a:pt x="487016" y="392724"/>
                  <a:pt x="487206" y="393486"/>
                </a:cubicBezTo>
                <a:lnTo>
                  <a:pt x="488158" y="397201"/>
                </a:lnTo>
                <a:cubicBezTo>
                  <a:pt x="484825" y="397582"/>
                  <a:pt x="484349" y="397677"/>
                  <a:pt x="487111" y="397486"/>
                </a:cubicBezTo>
                <a:cubicBezTo>
                  <a:pt x="489873" y="397296"/>
                  <a:pt x="496159" y="400534"/>
                  <a:pt x="496636" y="400058"/>
                </a:cubicBezTo>
                <a:cubicBezTo>
                  <a:pt x="497112" y="399582"/>
                  <a:pt x="495778" y="396724"/>
                  <a:pt x="493969" y="394343"/>
                </a:cubicBezTo>
                <a:lnTo>
                  <a:pt x="492159" y="392248"/>
                </a:lnTo>
                <a:cubicBezTo>
                  <a:pt x="491587" y="391581"/>
                  <a:pt x="489778" y="390628"/>
                  <a:pt x="489587" y="390819"/>
                </a:cubicBezTo>
                <a:close/>
                <a:moveTo>
                  <a:pt x="1673069" y="390152"/>
                </a:moveTo>
                <a:cubicBezTo>
                  <a:pt x="1677736" y="390628"/>
                  <a:pt x="1682403" y="399201"/>
                  <a:pt x="1678688" y="399010"/>
                </a:cubicBezTo>
                <a:lnTo>
                  <a:pt x="1678308" y="398153"/>
                </a:lnTo>
                <a:cubicBezTo>
                  <a:pt x="1677165" y="395391"/>
                  <a:pt x="1676593" y="393391"/>
                  <a:pt x="1672783" y="395867"/>
                </a:cubicBezTo>
                <a:lnTo>
                  <a:pt x="1670306" y="397486"/>
                </a:lnTo>
                <a:cubicBezTo>
                  <a:pt x="1671164" y="399772"/>
                  <a:pt x="1672021" y="402058"/>
                  <a:pt x="1672212" y="402535"/>
                </a:cubicBezTo>
                <a:cubicBezTo>
                  <a:pt x="1672402" y="403011"/>
                  <a:pt x="1671259" y="403868"/>
                  <a:pt x="1669354" y="403201"/>
                </a:cubicBezTo>
                <a:lnTo>
                  <a:pt x="1668021" y="402439"/>
                </a:lnTo>
                <a:lnTo>
                  <a:pt x="1664687" y="400534"/>
                </a:lnTo>
                <a:cubicBezTo>
                  <a:pt x="1666115" y="398058"/>
                  <a:pt x="1667068" y="394153"/>
                  <a:pt x="1666115" y="392438"/>
                </a:cubicBezTo>
                <a:cubicBezTo>
                  <a:pt x="1665258" y="390724"/>
                  <a:pt x="1668307" y="389676"/>
                  <a:pt x="1673069" y="390152"/>
                </a:cubicBezTo>
                <a:close/>
                <a:moveTo>
                  <a:pt x="2087215" y="389581"/>
                </a:moveTo>
                <a:cubicBezTo>
                  <a:pt x="2087978" y="388152"/>
                  <a:pt x="2097883" y="391962"/>
                  <a:pt x="2100074" y="392343"/>
                </a:cubicBezTo>
                <a:cubicBezTo>
                  <a:pt x="2102265" y="392724"/>
                  <a:pt x="2103027" y="393677"/>
                  <a:pt x="2101884" y="394534"/>
                </a:cubicBezTo>
                <a:cubicBezTo>
                  <a:pt x="2100741" y="395296"/>
                  <a:pt x="2093788" y="393677"/>
                  <a:pt x="2092073" y="393296"/>
                </a:cubicBezTo>
                <a:cubicBezTo>
                  <a:pt x="2090359" y="393010"/>
                  <a:pt x="2086453" y="391010"/>
                  <a:pt x="2087215" y="389581"/>
                </a:cubicBezTo>
                <a:close/>
                <a:moveTo>
                  <a:pt x="462822" y="389295"/>
                </a:moveTo>
                <a:cubicBezTo>
                  <a:pt x="461108" y="389009"/>
                  <a:pt x="459488" y="389390"/>
                  <a:pt x="459202" y="390152"/>
                </a:cubicBezTo>
                <a:cubicBezTo>
                  <a:pt x="458917" y="390914"/>
                  <a:pt x="460250" y="395010"/>
                  <a:pt x="461393" y="398439"/>
                </a:cubicBezTo>
                <a:lnTo>
                  <a:pt x="456154" y="400249"/>
                </a:lnTo>
                <a:lnTo>
                  <a:pt x="454726" y="400725"/>
                </a:lnTo>
                <a:cubicBezTo>
                  <a:pt x="453392" y="403678"/>
                  <a:pt x="453487" y="405202"/>
                  <a:pt x="454821" y="404059"/>
                </a:cubicBezTo>
                <a:cubicBezTo>
                  <a:pt x="456250" y="403011"/>
                  <a:pt x="462346" y="403201"/>
                  <a:pt x="463393" y="403963"/>
                </a:cubicBezTo>
                <a:cubicBezTo>
                  <a:pt x="464346" y="404725"/>
                  <a:pt x="466156" y="404535"/>
                  <a:pt x="467394" y="403582"/>
                </a:cubicBezTo>
                <a:lnTo>
                  <a:pt x="472347" y="402916"/>
                </a:lnTo>
                <a:cubicBezTo>
                  <a:pt x="472918" y="402820"/>
                  <a:pt x="473776" y="402439"/>
                  <a:pt x="473966" y="402058"/>
                </a:cubicBezTo>
                <a:cubicBezTo>
                  <a:pt x="474252" y="401487"/>
                  <a:pt x="474252" y="400249"/>
                  <a:pt x="473871" y="400153"/>
                </a:cubicBezTo>
                <a:lnTo>
                  <a:pt x="470633" y="398629"/>
                </a:lnTo>
                <a:cubicBezTo>
                  <a:pt x="466823" y="397105"/>
                  <a:pt x="465299" y="394057"/>
                  <a:pt x="467203" y="391771"/>
                </a:cubicBezTo>
                <a:lnTo>
                  <a:pt x="464060" y="389962"/>
                </a:lnTo>
                <a:close/>
                <a:moveTo>
                  <a:pt x="1095568" y="388533"/>
                </a:moveTo>
                <a:cubicBezTo>
                  <a:pt x="1096902" y="389771"/>
                  <a:pt x="1099759" y="393867"/>
                  <a:pt x="1101093" y="395010"/>
                </a:cubicBezTo>
                <a:cubicBezTo>
                  <a:pt x="1102426" y="396248"/>
                  <a:pt x="1101569" y="395677"/>
                  <a:pt x="1099092" y="393867"/>
                </a:cubicBezTo>
                <a:cubicBezTo>
                  <a:pt x="1096616" y="392057"/>
                  <a:pt x="1088329" y="392057"/>
                  <a:pt x="1088234" y="391486"/>
                </a:cubicBezTo>
                <a:cubicBezTo>
                  <a:pt x="1088044" y="391009"/>
                  <a:pt x="1089377" y="389200"/>
                  <a:pt x="1091568" y="388724"/>
                </a:cubicBezTo>
                <a:lnTo>
                  <a:pt x="1093568" y="388628"/>
                </a:lnTo>
                <a:close/>
                <a:moveTo>
                  <a:pt x="1774129" y="388057"/>
                </a:moveTo>
                <a:cubicBezTo>
                  <a:pt x="1775891" y="387724"/>
                  <a:pt x="1777082" y="389438"/>
                  <a:pt x="1777725" y="391641"/>
                </a:cubicBezTo>
                <a:lnTo>
                  <a:pt x="1777726" y="391653"/>
                </a:lnTo>
                <a:lnTo>
                  <a:pt x="1777653" y="391581"/>
                </a:lnTo>
                <a:close/>
                <a:moveTo>
                  <a:pt x="10385" y="383675"/>
                </a:moveTo>
                <a:cubicBezTo>
                  <a:pt x="10290" y="381770"/>
                  <a:pt x="15624" y="381770"/>
                  <a:pt x="18577" y="384247"/>
                </a:cubicBezTo>
                <a:lnTo>
                  <a:pt x="19624" y="385104"/>
                </a:lnTo>
                <a:cubicBezTo>
                  <a:pt x="20005" y="386533"/>
                  <a:pt x="19338" y="387485"/>
                  <a:pt x="18005" y="387104"/>
                </a:cubicBezTo>
                <a:lnTo>
                  <a:pt x="16767" y="386914"/>
                </a:lnTo>
                <a:cubicBezTo>
                  <a:pt x="14481" y="386438"/>
                  <a:pt x="13052" y="386723"/>
                  <a:pt x="12576" y="389105"/>
                </a:cubicBezTo>
                <a:lnTo>
                  <a:pt x="12004" y="391867"/>
                </a:lnTo>
                <a:cubicBezTo>
                  <a:pt x="7432" y="393581"/>
                  <a:pt x="3241" y="394439"/>
                  <a:pt x="2574" y="393867"/>
                </a:cubicBezTo>
                <a:lnTo>
                  <a:pt x="2479" y="393296"/>
                </a:lnTo>
                <a:cubicBezTo>
                  <a:pt x="2384" y="392724"/>
                  <a:pt x="2574" y="391581"/>
                  <a:pt x="2955" y="391486"/>
                </a:cubicBezTo>
                <a:cubicBezTo>
                  <a:pt x="7718" y="390248"/>
                  <a:pt x="10766" y="388438"/>
                  <a:pt x="10385" y="383675"/>
                </a:cubicBezTo>
                <a:close/>
                <a:moveTo>
                  <a:pt x="675896" y="378627"/>
                </a:moveTo>
                <a:lnTo>
                  <a:pt x="673039" y="379484"/>
                </a:lnTo>
                <a:cubicBezTo>
                  <a:pt x="672658" y="382342"/>
                  <a:pt x="671419" y="385580"/>
                  <a:pt x="670372" y="386818"/>
                </a:cubicBezTo>
                <a:lnTo>
                  <a:pt x="669991" y="388057"/>
                </a:lnTo>
                <a:cubicBezTo>
                  <a:pt x="669800" y="388819"/>
                  <a:pt x="670562" y="390247"/>
                  <a:pt x="671324" y="390533"/>
                </a:cubicBezTo>
                <a:lnTo>
                  <a:pt x="672182" y="390819"/>
                </a:lnTo>
                <a:cubicBezTo>
                  <a:pt x="673610" y="390343"/>
                  <a:pt x="676849" y="386342"/>
                  <a:pt x="677516" y="384723"/>
                </a:cubicBezTo>
                <a:cubicBezTo>
                  <a:pt x="678277" y="383104"/>
                  <a:pt x="679611" y="383104"/>
                  <a:pt x="680564" y="384532"/>
                </a:cubicBezTo>
                <a:cubicBezTo>
                  <a:pt x="681516" y="385961"/>
                  <a:pt x="686945" y="386818"/>
                  <a:pt x="684469" y="385009"/>
                </a:cubicBezTo>
                <a:lnTo>
                  <a:pt x="683231" y="383485"/>
                </a:lnTo>
                <a:cubicBezTo>
                  <a:pt x="682564" y="382627"/>
                  <a:pt x="688088" y="380532"/>
                  <a:pt x="682278" y="380056"/>
                </a:cubicBezTo>
                <a:cubicBezTo>
                  <a:pt x="680087" y="379865"/>
                  <a:pt x="677611" y="378151"/>
                  <a:pt x="675896" y="378627"/>
                </a:cubicBezTo>
                <a:close/>
                <a:moveTo>
                  <a:pt x="1291116" y="374912"/>
                </a:moveTo>
                <a:cubicBezTo>
                  <a:pt x="1292259" y="376055"/>
                  <a:pt x="1291116" y="382532"/>
                  <a:pt x="1288068" y="387009"/>
                </a:cubicBezTo>
                <a:lnTo>
                  <a:pt x="1283020" y="386438"/>
                </a:lnTo>
                <a:cubicBezTo>
                  <a:pt x="1282258" y="386342"/>
                  <a:pt x="1281115" y="385771"/>
                  <a:pt x="1281115" y="385390"/>
                </a:cubicBezTo>
                <a:cubicBezTo>
                  <a:pt x="1281115" y="384437"/>
                  <a:pt x="1281401" y="382723"/>
                  <a:pt x="1281877" y="382723"/>
                </a:cubicBezTo>
                <a:cubicBezTo>
                  <a:pt x="1287592" y="381961"/>
                  <a:pt x="1289211" y="379770"/>
                  <a:pt x="1286259" y="375579"/>
                </a:cubicBezTo>
                <a:lnTo>
                  <a:pt x="1285973" y="375389"/>
                </a:lnTo>
                <a:cubicBezTo>
                  <a:pt x="1287592" y="374055"/>
                  <a:pt x="1289973" y="373865"/>
                  <a:pt x="1291116" y="374912"/>
                </a:cubicBezTo>
                <a:close/>
                <a:moveTo>
                  <a:pt x="727141" y="374245"/>
                </a:moveTo>
                <a:cubicBezTo>
                  <a:pt x="727045" y="375865"/>
                  <a:pt x="732951" y="384723"/>
                  <a:pt x="732570" y="388342"/>
                </a:cubicBezTo>
                <a:cubicBezTo>
                  <a:pt x="732189" y="391962"/>
                  <a:pt x="735427" y="395010"/>
                  <a:pt x="739714" y="395105"/>
                </a:cubicBezTo>
                <a:lnTo>
                  <a:pt x="743048" y="394819"/>
                </a:lnTo>
                <a:lnTo>
                  <a:pt x="743619" y="394724"/>
                </a:lnTo>
                <a:cubicBezTo>
                  <a:pt x="744000" y="393010"/>
                  <a:pt x="743143" y="391390"/>
                  <a:pt x="741619" y="391295"/>
                </a:cubicBezTo>
                <a:lnTo>
                  <a:pt x="741047" y="390628"/>
                </a:lnTo>
                <a:lnTo>
                  <a:pt x="740285" y="389771"/>
                </a:lnTo>
                <a:cubicBezTo>
                  <a:pt x="740095" y="388342"/>
                  <a:pt x="741333" y="387104"/>
                  <a:pt x="742952" y="387009"/>
                </a:cubicBezTo>
                <a:lnTo>
                  <a:pt x="744286" y="387390"/>
                </a:lnTo>
                <a:cubicBezTo>
                  <a:pt x="745334" y="387676"/>
                  <a:pt x="746762" y="388723"/>
                  <a:pt x="746953" y="389485"/>
                </a:cubicBezTo>
                <a:lnTo>
                  <a:pt x="747429" y="391676"/>
                </a:lnTo>
                <a:cubicBezTo>
                  <a:pt x="749620" y="392057"/>
                  <a:pt x="751620" y="391676"/>
                  <a:pt x="751906" y="390819"/>
                </a:cubicBezTo>
                <a:cubicBezTo>
                  <a:pt x="752287" y="389962"/>
                  <a:pt x="751715" y="386247"/>
                  <a:pt x="751049" y="384532"/>
                </a:cubicBezTo>
                <a:lnTo>
                  <a:pt x="749715" y="383389"/>
                </a:lnTo>
                <a:cubicBezTo>
                  <a:pt x="748858" y="382723"/>
                  <a:pt x="746858" y="382532"/>
                  <a:pt x="745524" y="382723"/>
                </a:cubicBezTo>
                <a:lnTo>
                  <a:pt x="740571" y="383389"/>
                </a:lnTo>
                <a:cubicBezTo>
                  <a:pt x="741238" y="381199"/>
                  <a:pt x="741714" y="379008"/>
                  <a:pt x="741714" y="378436"/>
                </a:cubicBezTo>
                <a:cubicBezTo>
                  <a:pt x="741714" y="377960"/>
                  <a:pt x="740095" y="376436"/>
                  <a:pt x="738285" y="376246"/>
                </a:cubicBezTo>
                <a:lnTo>
                  <a:pt x="737237" y="376817"/>
                </a:lnTo>
                <a:cubicBezTo>
                  <a:pt x="733903" y="378817"/>
                  <a:pt x="731999" y="379008"/>
                  <a:pt x="731617" y="375007"/>
                </a:cubicBezTo>
                <a:cubicBezTo>
                  <a:pt x="731522" y="374626"/>
                  <a:pt x="728950" y="374245"/>
                  <a:pt x="727522" y="374245"/>
                </a:cubicBezTo>
                <a:close/>
                <a:moveTo>
                  <a:pt x="477659" y="372641"/>
                </a:moveTo>
                <a:lnTo>
                  <a:pt x="477586" y="373769"/>
                </a:lnTo>
                <a:lnTo>
                  <a:pt x="476537" y="372797"/>
                </a:lnTo>
                <a:close/>
                <a:moveTo>
                  <a:pt x="752192" y="371102"/>
                </a:moveTo>
                <a:lnTo>
                  <a:pt x="748762" y="371864"/>
                </a:lnTo>
                <a:cubicBezTo>
                  <a:pt x="746762" y="372340"/>
                  <a:pt x="746667" y="375674"/>
                  <a:pt x="748572" y="375769"/>
                </a:cubicBezTo>
                <a:cubicBezTo>
                  <a:pt x="752382" y="375960"/>
                  <a:pt x="752096" y="377484"/>
                  <a:pt x="752573" y="379675"/>
                </a:cubicBezTo>
                <a:lnTo>
                  <a:pt x="752953" y="381389"/>
                </a:lnTo>
                <a:cubicBezTo>
                  <a:pt x="754573" y="383104"/>
                  <a:pt x="756668" y="383104"/>
                  <a:pt x="757525" y="381484"/>
                </a:cubicBezTo>
                <a:lnTo>
                  <a:pt x="756764" y="380722"/>
                </a:lnTo>
                <a:cubicBezTo>
                  <a:pt x="755430" y="379484"/>
                  <a:pt x="754859" y="378817"/>
                  <a:pt x="756764" y="377674"/>
                </a:cubicBezTo>
                <a:cubicBezTo>
                  <a:pt x="758097" y="376817"/>
                  <a:pt x="759621" y="375865"/>
                  <a:pt x="760097" y="374626"/>
                </a:cubicBezTo>
                <a:lnTo>
                  <a:pt x="760669" y="373293"/>
                </a:lnTo>
                <a:cubicBezTo>
                  <a:pt x="760478" y="371388"/>
                  <a:pt x="756573" y="370435"/>
                  <a:pt x="752192" y="371102"/>
                </a:cubicBezTo>
                <a:close/>
                <a:moveTo>
                  <a:pt x="1721462" y="370503"/>
                </a:moveTo>
                <a:lnTo>
                  <a:pt x="1723742" y="370912"/>
                </a:lnTo>
                <a:cubicBezTo>
                  <a:pt x="1725457" y="370531"/>
                  <a:pt x="1724409" y="370436"/>
                  <a:pt x="1721456" y="370721"/>
                </a:cubicBezTo>
                <a:close/>
                <a:moveTo>
                  <a:pt x="1505429" y="370055"/>
                </a:moveTo>
                <a:cubicBezTo>
                  <a:pt x="1506477" y="369960"/>
                  <a:pt x="1507620" y="378056"/>
                  <a:pt x="1504381" y="379770"/>
                </a:cubicBezTo>
                <a:cubicBezTo>
                  <a:pt x="1501143" y="381485"/>
                  <a:pt x="1499619" y="381009"/>
                  <a:pt x="1500857" y="378723"/>
                </a:cubicBezTo>
                <a:cubicBezTo>
                  <a:pt x="1502095" y="376437"/>
                  <a:pt x="1504476" y="370150"/>
                  <a:pt x="1505429" y="370055"/>
                </a:cubicBezTo>
                <a:close/>
                <a:moveTo>
                  <a:pt x="1534290" y="369864"/>
                </a:moveTo>
                <a:cubicBezTo>
                  <a:pt x="1534861" y="369864"/>
                  <a:pt x="1535719" y="371197"/>
                  <a:pt x="1536099" y="371959"/>
                </a:cubicBezTo>
                <a:cubicBezTo>
                  <a:pt x="1536290" y="372436"/>
                  <a:pt x="1535528" y="373579"/>
                  <a:pt x="1535242" y="373579"/>
                </a:cubicBezTo>
                <a:cubicBezTo>
                  <a:pt x="1530289" y="373388"/>
                  <a:pt x="1527622" y="374912"/>
                  <a:pt x="1528098" y="379294"/>
                </a:cubicBezTo>
                <a:cubicBezTo>
                  <a:pt x="1528098" y="379484"/>
                  <a:pt x="1525241" y="380151"/>
                  <a:pt x="1523622" y="380151"/>
                </a:cubicBezTo>
                <a:lnTo>
                  <a:pt x="1519716" y="380151"/>
                </a:lnTo>
                <a:cubicBezTo>
                  <a:pt x="1521050" y="378722"/>
                  <a:pt x="1520574" y="374341"/>
                  <a:pt x="1519336" y="373102"/>
                </a:cubicBezTo>
                <a:cubicBezTo>
                  <a:pt x="1518097" y="371864"/>
                  <a:pt x="1520669" y="370912"/>
                  <a:pt x="1525146" y="370912"/>
                </a:cubicBezTo>
                <a:lnTo>
                  <a:pt x="1528384" y="370721"/>
                </a:lnTo>
                <a:cubicBezTo>
                  <a:pt x="1530384" y="370626"/>
                  <a:pt x="1532289" y="369864"/>
                  <a:pt x="1534290" y="369864"/>
                </a:cubicBezTo>
                <a:close/>
                <a:moveTo>
                  <a:pt x="471490" y="369578"/>
                </a:moveTo>
                <a:cubicBezTo>
                  <a:pt x="471966" y="369388"/>
                  <a:pt x="473204" y="369769"/>
                  <a:pt x="473681" y="370150"/>
                </a:cubicBezTo>
                <a:lnTo>
                  <a:pt x="476537" y="372797"/>
                </a:lnTo>
                <a:lnTo>
                  <a:pt x="470918" y="373579"/>
                </a:lnTo>
                <a:cubicBezTo>
                  <a:pt x="470347" y="373579"/>
                  <a:pt x="469204" y="372055"/>
                  <a:pt x="469299" y="371388"/>
                </a:cubicBezTo>
                <a:cubicBezTo>
                  <a:pt x="469394" y="370721"/>
                  <a:pt x="470633" y="369959"/>
                  <a:pt x="471490" y="369578"/>
                </a:cubicBezTo>
                <a:close/>
                <a:moveTo>
                  <a:pt x="1136335" y="369197"/>
                </a:moveTo>
                <a:cubicBezTo>
                  <a:pt x="1133668" y="370435"/>
                  <a:pt x="1132810" y="372055"/>
                  <a:pt x="1134430" y="372912"/>
                </a:cubicBezTo>
                <a:cubicBezTo>
                  <a:pt x="1136144" y="373769"/>
                  <a:pt x="1140050" y="375579"/>
                  <a:pt x="1139573" y="375198"/>
                </a:cubicBezTo>
                <a:cubicBezTo>
                  <a:pt x="1139002" y="374817"/>
                  <a:pt x="1139002" y="373198"/>
                  <a:pt x="1140621" y="372626"/>
                </a:cubicBezTo>
                <a:cubicBezTo>
                  <a:pt x="1142335" y="372055"/>
                  <a:pt x="1139002" y="367959"/>
                  <a:pt x="1136335" y="369197"/>
                </a:cubicBezTo>
                <a:close/>
                <a:moveTo>
                  <a:pt x="28196" y="365578"/>
                </a:moveTo>
                <a:cubicBezTo>
                  <a:pt x="30196" y="364911"/>
                  <a:pt x="31530" y="369388"/>
                  <a:pt x="34197" y="366054"/>
                </a:cubicBezTo>
                <a:lnTo>
                  <a:pt x="34483" y="365673"/>
                </a:lnTo>
                <a:cubicBezTo>
                  <a:pt x="36674" y="366149"/>
                  <a:pt x="37817" y="367959"/>
                  <a:pt x="37054" y="369578"/>
                </a:cubicBezTo>
                <a:lnTo>
                  <a:pt x="36293" y="369578"/>
                </a:lnTo>
                <a:lnTo>
                  <a:pt x="30387" y="369769"/>
                </a:lnTo>
                <a:cubicBezTo>
                  <a:pt x="31054" y="373293"/>
                  <a:pt x="31816" y="374436"/>
                  <a:pt x="31911" y="372436"/>
                </a:cubicBezTo>
                <a:cubicBezTo>
                  <a:pt x="32006" y="370436"/>
                  <a:pt x="26006" y="368150"/>
                  <a:pt x="25815" y="367102"/>
                </a:cubicBezTo>
                <a:lnTo>
                  <a:pt x="26101" y="366245"/>
                </a:lnTo>
                <a:cubicBezTo>
                  <a:pt x="26196" y="365864"/>
                  <a:pt x="27434" y="365768"/>
                  <a:pt x="28196" y="365578"/>
                </a:cubicBezTo>
                <a:close/>
                <a:moveTo>
                  <a:pt x="1682308" y="364530"/>
                </a:moveTo>
                <a:cubicBezTo>
                  <a:pt x="1680117" y="362625"/>
                  <a:pt x="1680689" y="362815"/>
                  <a:pt x="1683355" y="365101"/>
                </a:cubicBezTo>
                <a:cubicBezTo>
                  <a:pt x="1686118" y="367387"/>
                  <a:pt x="1692024" y="373483"/>
                  <a:pt x="1690214" y="373483"/>
                </a:cubicBezTo>
                <a:cubicBezTo>
                  <a:pt x="1688404" y="373483"/>
                  <a:pt x="1684404" y="366530"/>
                  <a:pt x="1682308" y="364530"/>
                </a:cubicBezTo>
                <a:close/>
                <a:moveTo>
                  <a:pt x="1902717" y="363578"/>
                </a:moveTo>
                <a:cubicBezTo>
                  <a:pt x="1907289" y="363102"/>
                  <a:pt x="1919576" y="365769"/>
                  <a:pt x="1916909" y="367388"/>
                </a:cubicBezTo>
                <a:cubicBezTo>
                  <a:pt x="1914242" y="369007"/>
                  <a:pt x="1905765" y="366150"/>
                  <a:pt x="1904812" y="366150"/>
                </a:cubicBezTo>
                <a:cubicBezTo>
                  <a:pt x="1903955" y="365959"/>
                  <a:pt x="1897192" y="368531"/>
                  <a:pt x="1896145" y="367102"/>
                </a:cubicBezTo>
                <a:cubicBezTo>
                  <a:pt x="1895192" y="365674"/>
                  <a:pt x="1898145" y="364150"/>
                  <a:pt x="1902717" y="363578"/>
                </a:cubicBezTo>
                <a:close/>
                <a:moveTo>
                  <a:pt x="1718503" y="363292"/>
                </a:moveTo>
                <a:lnTo>
                  <a:pt x="1720313" y="363673"/>
                </a:lnTo>
                <a:cubicBezTo>
                  <a:pt x="1721075" y="363768"/>
                  <a:pt x="1721551" y="365959"/>
                  <a:pt x="1721551" y="367197"/>
                </a:cubicBezTo>
                <a:lnTo>
                  <a:pt x="1721462" y="370503"/>
                </a:lnTo>
                <a:lnTo>
                  <a:pt x="1713645" y="369102"/>
                </a:lnTo>
                <a:cubicBezTo>
                  <a:pt x="1712884" y="369960"/>
                  <a:pt x="1709454" y="371579"/>
                  <a:pt x="1708502" y="369769"/>
                </a:cubicBezTo>
                <a:lnTo>
                  <a:pt x="1708883" y="369388"/>
                </a:lnTo>
                <a:lnTo>
                  <a:pt x="1710502" y="367483"/>
                </a:lnTo>
                <a:cubicBezTo>
                  <a:pt x="1712693" y="365673"/>
                  <a:pt x="1716313" y="363768"/>
                  <a:pt x="1718503" y="363292"/>
                </a:cubicBezTo>
                <a:close/>
                <a:moveTo>
                  <a:pt x="1818230" y="361863"/>
                </a:moveTo>
                <a:cubicBezTo>
                  <a:pt x="1821373" y="363768"/>
                  <a:pt x="1819754" y="369293"/>
                  <a:pt x="1817563" y="366530"/>
                </a:cubicBezTo>
                <a:lnTo>
                  <a:pt x="1814896" y="365864"/>
                </a:lnTo>
                <a:lnTo>
                  <a:pt x="1809181" y="364244"/>
                </a:lnTo>
                <a:cubicBezTo>
                  <a:pt x="1810991" y="361006"/>
                  <a:pt x="1815086" y="359958"/>
                  <a:pt x="1818230" y="361863"/>
                </a:cubicBezTo>
                <a:close/>
                <a:moveTo>
                  <a:pt x="2328865" y="359196"/>
                </a:moveTo>
                <a:lnTo>
                  <a:pt x="2329246" y="359291"/>
                </a:lnTo>
                <a:lnTo>
                  <a:pt x="2333913" y="360720"/>
                </a:lnTo>
                <a:cubicBezTo>
                  <a:pt x="2339248" y="362435"/>
                  <a:pt x="2342772" y="364530"/>
                  <a:pt x="2341915" y="365292"/>
                </a:cubicBezTo>
                <a:cubicBezTo>
                  <a:pt x="2341057" y="365959"/>
                  <a:pt x="2336485" y="365673"/>
                  <a:pt x="2335533" y="364911"/>
                </a:cubicBezTo>
                <a:cubicBezTo>
                  <a:pt x="2334580" y="364149"/>
                  <a:pt x="2332961" y="364340"/>
                  <a:pt x="2331913" y="365292"/>
                </a:cubicBezTo>
                <a:lnTo>
                  <a:pt x="2330866" y="365482"/>
                </a:lnTo>
                <a:lnTo>
                  <a:pt x="2328961" y="365768"/>
                </a:lnTo>
                <a:cubicBezTo>
                  <a:pt x="2325150" y="365673"/>
                  <a:pt x="2323436" y="365006"/>
                  <a:pt x="2325150" y="364340"/>
                </a:cubicBezTo>
                <a:cubicBezTo>
                  <a:pt x="2326770" y="363673"/>
                  <a:pt x="2329532" y="362149"/>
                  <a:pt x="2329056" y="361768"/>
                </a:cubicBezTo>
                <a:cubicBezTo>
                  <a:pt x="2328579" y="361387"/>
                  <a:pt x="2328008" y="359768"/>
                  <a:pt x="2328865" y="359196"/>
                </a:cubicBezTo>
                <a:close/>
                <a:moveTo>
                  <a:pt x="225554" y="358910"/>
                </a:moveTo>
                <a:cubicBezTo>
                  <a:pt x="220411" y="358434"/>
                  <a:pt x="221744" y="362815"/>
                  <a:pt x="219553" y="364435"/>
                </a:cubicBezTo>
                <a:cubicBezTo>
                  <a:pt x="218601" y="365101"/>
                  <a:pt x="219363" y="369292"/>
                  <a:pt x="220411" y="369578"/>
                </a:cubicBezTo>
                <a:cubicBezTo>
                  <a:pt x="224221" y="370721"/>
                  <a:pt x="223744" y="368054"/>
                  <a:pt x="224221" y="365959"/>
                </a:cubicBezTo>
                <a:cubicBezTo>
                  <a:pt x="224602" y="364435"/>
                  <a:pt x="226126" y="363101"/>
                  <a:pt x="227459" y="361863"/>
                </a:cubicBezTo>
                <a:lnTo>
                  <a:pt x="230317" y="359005"/>
                </a:lnTo>
                <a:cubicBezTo>
                  <a:pt x="228698" y="355862"/>
                  <a:pt x="226697" y="355767"/>
                  <a:pt x="225935" y="358910"/>
                </a:cubicBezTo>
                <a:close/>
                <a:moveTo>
                  <a:pt x="1021082" y="358720"/>
                </a:moveTo>
                <a:cubicBezTo>
                  <a:pt x="1020320" y="357672"/>
                  <a:pt x="1017177" y="359386"/>
                  <a:pt x="1014129" y="362530"/>
                </a:cubicBezTo>
                <a:lnTo>
                  <a:pt x="1009462" y="361291"/>
                </a:lnTo>
                <a:cubicBezTo>
                  <a:pt x="1007652" y="360815"/>
                  <a:pt x="1005937" y="359863"/>
                  <a:pt x="1004033" y="359482"/>
                </a:cubicBezTo>
                <a:cubicBezTo>
                  <a:pt x="1002985" y="359291"/>
                  <a:pt x="1000794" y="359577"/>
                  <a:pt x="1000794" y="359767"/>
                </a:cubicBezTo>
                <a:cubicBezTo>
                  <a:pt x="1000603" y="360910"/>
                  <a:pt x="1000699" y="362244"/>
                  <a:pt x="1001270" y="363292"/>
                </a:cubicBezTo>
                <a:cubicBezTo>
                  <a:pt x="1001746" y="364149"/>
                  <a:pt x="1002890" y="365387"/>
                  <a:pt x="1003842" y="365387"/>
                </a:cubicBezTo>
                <a:lnTo>
                  <a:pt x="1008033" y="365768"/>
                </a:lnTo>
                <a:cubicBezTo>
                  <a:pt x="1011367" y="367959"/>
                  <a:pt x="1015367" y="370054"/>
                  <a:pt x="1016891" y="370435"/>
                </a:cubicBezTo>
                <a:cubicBezTo>
                  <a:pt x="1018415" y="370816"/>
                  <a:pt x="1019844" y="366911"/>
                  <a:pt x="1018987" y="365387"/>
                </a:cubicBezTo>
                <a:lnTo>
                  <a:pt x="1016701" y="365387"/>
                </a:lnTo>
                <a:lnTo>
                  <a:pt x="1016415" y="365387"/>
                </a:lnTo>
                <a:cubicBezTo>
                  <a:pt x="1016129" y="364530"/>
                  <a:pt x="1016891" y="363673"/>
                  <a:pt x="1018225" y="363577"/>
                </a:cubicBezTo>
                <a:cubicBezTo>
                  <a:pt x="1019463" y="363482"/>
                  <a:pt x="1021749" y="359863"/>
                  <a:pt x="1021082" y="358720"/>
                </a:cubicBezTo>
                <a:close/>
                <a:moveTo>
                  <a:pt x="2163416" y="357577"/>
                </a:moveTo>
                <a:lnTo>
                  <a:pt x="2164178" y="357768"/>
                </a:lnTo>
                <a:lnTo>
                  <a:pt x="2169988" y="359292"/>
                </a:lnTo>
                <a:cubicBezTo>
                  <a:pt x="2169321" y="363959"/>
                  <a:pt x="2166178" y="366912"/>
                  <a:pt x="2162844" y="365864"/>
                </a:cubicBezTo>
                <a:lnTo>
                  <a:pt x="2159606" y="365578"/>
                </a:lnTo>
                <a:lnTo>
                  <a:pt x="2157606" y="365388"/>
                </a:lnTo>
                <a:cubicBezTo>
                  <a:pt x="2154272" y="365483"/>
                  <a:pt x="2149509" y="366054"/>
                  <a:pt x="2146938" y="366626"/>
                </a:cubicBezTo>
                <a:lnTo>
                  <a:pt x="2144557" y="365578"/>
                </a:lnTo>
                <a:lnTo>
                  <a:pt x="2142080" y="364530"/>
                </a:lnTo>
                <a:cubicBezTo>
                  <a:pt x="2137889" y="363102"/>
                  <a:pt x="2138746" y="360435"/>
                  <a:pt x="2144080" y="358815"/>
                </a:cubicBezTo>
                <a:lnTo>
                  <a:pt x="2149319" y="360054"/>
                </a:lnTo>
                <a:lnTo>
                  <a:pt x="2153605" y="361101"/>
                </a:lnTo>
                <a:cubicBezTo>
                  <a:pt x="2158177" y="359006"/>
                  <a:pt x="2162654" y="357387"/>
                  <a:pt x="2163416" y="357577"/>
                </a:cubicBezTo>
                <a:close/>
                <a:moveTo>
                  <a:pt x="1778415" y="357006"/>
                </a:moveTo>
                <a:cubicBezTo>
                  <a:pt x="1779558" y="357577"/>
                  <a:pt x="1781844" y="359196"/>
                  <a:pt x="1782987" y="359673"/>
                </a:cubicBezTo>
                <a:cubicBezTo>
                  <a:pt x="1784130" y="360054"/>
                  <a:pt x="1788797" y="365864"/>
                  <a:pt x="1786035" y="367674"/>
                </a:cubicBezTo>
                <a:cubicBezTo>
                  <a:pt x="1783272" y="369484"/>
                  <a:pt x="1780129" y="368436"/>
                  <a:pt x="1779081" y="365388"/>
                </a:cubicBezTo>
                <a:lnTo>
                  <a:pt x="1778415" y="363197"/>
                </a:lnTo>
                <a:lnTo>
                  <a:pt x="1777748" y="361292"/>
                </a:lnTo>
                <a:cubicBezTo>
                  <a:pt x="1776891" y="358435"/>
                  <a:pt x="1777272" y="356434"/>
                  <a:pt x="1778415" y="357006"/>
                </a:cubicBezTo>
                <a:close/>
                <a:moveTo>
                  <a:pt x="2203897" y="356815"/>
                </a:moveTo>
                <a:cubicBezTo>
                  <a:pt x="2205040" y="355005"/>
                  <a:pt x="2210183" y="360720"/>
                  <a:pt x="2211803" y="361196"/>
                </a:cubicBezTo>
                <a:lnTo>
                  <a:pt x="2213136" y="361006"/>
                </a:lnTo>
                <a:lnTo>
                  <a:pt x="2214850" y="360720"/>
                </a:lnTo>
                <a:cubicBezTo>
                  <a:pt x="2216374" y="359768"/>
                  <a:pt x="2213422" y="362720"/>
                  <a:pt x="2211707" y="364054"/>
                </a:cubicBezTo>
                <a:cubicBezTo>
                  <a:pt x="2210088" y="365387"/>
                  <a:pt x="2207802" y="365578"/>
                  <a:pt x="2206659" y="364530"/>
                </a:cubicBezTo>
                <a:cubicBezTo>
                  <a:pt x="2205516" y="363482"/>
                  <a:pt x="2202754" y="358529"/>
                  <a:pt x="2203897" y="356815"/>
                </a:cubicBezTo>
                <a:close/>
                <a:moveTo>
                  <a:pt x="143357" y="356379"/>
                </a:moveTo>
                <a:lnTo>
                  <a:pt x="143830" y="356529"/>
                </a:lnTo>
                <a:lnTo>
                  <a:pt x="143830" y="356708"/>
                </a:lnTo>
                <a:close/>
                <a:moveTo>
                  <a:pt x="2195229" y="356148"/>
                </a:moveTo>
                <a:lnTo>
                  <a:pt x="2191419" y="360053"/>
                </a:lnTo>
                <a:lnTo>
                  <a:pt x="2188085" y="363482"/>
                </a:lnTo>
                <a:cubicBezTo>
                  <a:pt x="2192181" y="363863"/>
                  <a:pt x="2188275" y="367292"/>
                  <a:pt x="2186847" y="365006"/>
                </a:cubicBezTo>
                <a:cubicBezTo>
                  <a:pt x="2185323" y="362720"/>
                  <a:pt x="2183037" y="362530"/>
                  <a:pt x="2181703" y="364625"/>
                </a:cubicBezTo>
                <a:lnTo>
                  <a:pt x="2180370" y="365864"/>
                </a:lnTo>
                <a:lnTo>
                  <a:pt x="2179513" y="366721"/>
                </a:lnTo>
                <a:cubicBezTo>
                  <a:pt x="2177988" y="367292"/>
                  <a:pt x="2176369" y="367102"/>
                  <a:pt x="2175893" y="366340"/>
                </a:cubicBezTo>
                <a:cubicBezTo>
                  <a:pt x="2175417" y="365578"/>
                  <a:pt x="2176369" y="363101"/>
                  <a:pt x="2177417" y="361768"/>
                </a:cubicBezTo>
                <a:cubicBezTo>
                  <a:pt x="2178465" y="360434"/>
                  <a:pt x="2182656" y="357767"/>
                  <a:pt x="2184370" y="358529"/>
                </a:cubicBezTo>
                <a:cubicBezTo>
                  <a:pt x="2186085" y="359291"/>
                  <a:pt x="2191895" y="354529"/>
                  <a:pt x="2195229" y="356148"/>
                </a:cubicBezTo>
                <a:close/>
                <a:moveTo>
                  <a:pt x="2366679" y="355481"/>
                </a:moveTo>
                <a:cubicBezTo>
                  <a:pt x="2368394" y="356529"/>
                  <a:pt x="2369060" y="358053"/>
                  <a:pt x="2368775" y="358338"/>
                </a:cubicBezTo>
                <a:cubicBezTo>
                  <a:pt x="2368489" y="358624"/>
                  <a:pt x="2367346" y="358910"/>
                  <a:pt x="2366203" y="358910"/>
                </a:cubicBezTo>
                <a:cubicBezTo>
                  <a:pt x="2365155" y="358910"/>
                  <a:pt x="2361535" y="359862"/>
                  <a:pt x="2361250" y="361006"/>
                </a:cubicBezTo>
                <a:cubicBezTo>
                  <a:pt x="2360964" y="362149"/>
                  <a:pt x="2359630" y="365292"/>
                  <a:pt x="2358678" y="365673"/>
                </a:cubicBezTo>
                <a:lnTo>
                  <a:pt x="2358107" y="365482"/>
                </a:lnTo>
                <a:lnTo>
                  <a:pt x="2354772" y="364530"/>
                </a:lnTo>
                <a:cubicBezTo>
                  <a:pt x="2351154" y="363387"/>
                  <a:pt x="2350105" y="362720"/>
                  <a:pt x="2352487" y="363101"/>
                </a:cubicBezTo>
                <a:cubicBezTo>
                  <a:pt x="2354868" y="363482"/>
                  <a:pt x="2358678" y="357291"/>
                  <a:pt x="2362107" y="356148"/>
                </a:cubicBezTo>
                <a:lnTo>
                  <a:pt x="2365441" y="355672"/>
                </a:lnTo>
                <a:close/>
                <a:moveTo>
                  <a:pt x="1424847" y="355195"/>
                </a:moveTo>
                <a:lnTo>
                  <a:pt x="1423609" y="355386"/>
                </a:lnTo>
                <a:lnTo>
                  <a:pt x="1420180" y="356053"/>
                </a:lnTo>
                <a:cubicBezTo>
                  <a:pt x="1415893" y="357291"/>
                  <a:pt x="1412369" y="359196"/>
                  <a:pt x="1412274" y="360434"/>
                </a:cubicBezTo>
                <a:cubicBezTo>
                  <a:pt x="1412179" y="361577"/>
                  <a:pt x="1413036" y="364720"/>
                  <a:pt x="1413608" y="364911"/>
                </a:cubicBezTo>
                <a:cubicBezTo>
                  <a:pt x="1414179" y="365101"/>
                  <a:pt x="1415989" y="365006"/>
                  <a:pt x="1416275" y="364244"/>
                </a:cubicBezTo>
                <a:lnTo>
                  <a:pt x="1416370" y="363577"/>
                </a:lnTo>
                <a:cubicBezTo>
                  <a:pt x="1416465" y="362815"/>
                  <a:pt x="1416084" y="361482"/>
                  <a:pt x="1416275" y="361482"/>
                </a:cubicBezTo>
                <a:cubicBezTo>
                  <a:pt x="1419323" y="360625"/>
                  <a:pt x="1422466" y="360148"/>
                  <a:pt x="1425418" y="359196"/>
                </a:cubicBezTo>
                <a:lnTo>
                  <a:pt x="1426466" y="358815"/>
                </a:lnTo>
                <a:cubicBezTo>
                  <a:pt x="1427228" y="357481"/>
                  <a:pt x="1426466" y="355862"/>
                  <a:pt x="1424847" y="355195"/>
                </a:cubicBezTo>
                <a:close/>
                <a:moveTo>
                  <a:pt x="1137859" y="355005"/>
                </a:moveTo>
                <a:cubicBezTo>
                  <a:pt x="1136240" y="354052"/>
                  <a:pt x="1135668" y="356148"/>
                  <a:pt x="1136811" y="359577"/>
                </a:cubicBezTo>
                <a:lnTo>
                  <a:pt x="1130429" y="359386"/>
                </a:lnTo>
                <a:lnTo>
                  <a:pt x="1130048" y="359386"/>
                </a:lnTo>
                <a:cubicBezTo>
                  <a:pt x="1129572" y="361196"/>
                  <a:pt x="1130239" y="363101"/>
                  <a:pt x="1131572" y="363673"/>
                </a:cubicBezTo>
                <a:lnTo>
                  <a:pt x="1132429" y="363387"/>
                </a:lnTo>
                <a:lnTo>
                  <a:pt x="1136525" y="362149"/>
                </a:lnTo>
                <a:cubicBezTo>
                  <a:pt x="1141097" y="360339"/>
                  <a:pt x="1139573" y="355957"/>
                  <a:pt x="1137859" y="355005"/>
                </a:cubicBezTo>
                <a:close/>
                <a:moveTo>
                  <a:pt x="98586" y="354815"/>
                </a:moveTo>
                <a:cubicBezTo>
                  <a:pt x="100968" y="356148"/>
                  <a:pt x="98301" y="362435"/>
                  <a:pt x="94205" y="361196"/>
                </a:cubicBezTo>
                <a:cubicBezTo>
                  <a:pt x="90109" y="359958"/>
                  <a:pt x="87918" y="358053"/>
                  <a:pt x="89347" y="356815"/>
                </a:cubicBezTo>
                <a:cubicBezTo>
                  <a:pt x="90776" y="355577"/>
                  <a:pt x="96205" y="353576"/>
                  <a:pt x="98586" y="354815"/>
                </a:cubicBezTo>
                <a:close/>
                <a:moveTo>
                  <a:pt x="140020" y="354052"/>
                </a:moveTo>
                <a:lnTo>
                  <a:pt x="143357" y="356379"/>
                </a:lnTo>
                <a:lnTo>
                  <a:pt x="141734" y="355862"/>
                </a:lnTo>
                <a:lnTo>
                  <a:pt x="140115" y="355767"/>
                </a:lnTo>
                <a:cubicBezTo>
                  <a:pt x="138210" y="355862"/>
                  <a:pt x="136876" y="355195"/>
                  <a:pt x="137067" y="354338"/>
                </a:cubicBezTo>
                <a:lnTo>
                  <a:pt x="137162" y="354338"/>
                </a:lnTo>
                <a:close/>
                <a:moveTo>
                  <a:pt x="1752221" y="353195"/>
                </a:moveTo>
                <a:cubicBezTo>
                  <a:pt x="1749840" y="354719"/>
                  <a:pt x="1747554" y="353290"/>
                  <a:pt x="1745554" y="353767"/>
                </a:cubicBezTo>
                <a:lnTo>
                  <a:pt x="1742506" y="354529"/>
                </a:lnTo>
                <a:cubicBezTo>
                  <a:pt x="1739648" y="356243"/>
                  <a:pt x="1738219" y="359101"/>
                  <a:pt x="1739458" y="361006"/>
                </a:cubicBezTo>
                <a:cubicBezTo>
                  <a:pt x="1740601" y="362815"/>
                  <a:pt x="1745554" y="367006"/>
                  <a:pt x="1746982" y="364816"/>
                </a:cubicBezTo>
                <a:cubicBezTo>
                  <a:pt x="1748411" y="362625"/>
                  <a:pt x="1752793" y="357291"/>
                  <a:pt x="1754031" y="357481"/>
                </a:cubicBezTo>
                <a:lnTo>
                  <a:pt x="1754888" y="358053"/>
                </a:lnTo>
                <a:cubicBezTo>
                  <a:pt x="1756603" y="359386"/>
                  <a:pt x="1758698" y="360339"/>
                  <a:pt x="1760031" y="358339"/>
                </a:cubicBezTo>
                <a:cubicBezTo>
                  <a:pt x="1760604" y="357481"/>
                  <a:pt x="1759175" y="355100"/>
                  <a:pt x="1757841" y="354243"/>
                </a:cubicBezTo>
                <a:cubicBezTo>
                  <a:pt x="1756413" y="353290"/>
                  <a:pt x="1753269" y="352528"/>
                  <a:pt x="1752221" y="353195"/>
                </a:cubicBezTo>
                <a:close/>
                <a:moveTo>
                  <a:pt x="744762" y="352148"/>
                </a:moveTo>
                <a:cubicBezTo>
                  <a:pt x="748763" y="351671"/>
                  <a:pt x="750382" y="354053"/>
                  <a:pt x="748477" y="357577"/>
                </a:cubicBezTo>
                <a:lnTo>
                  <a:pt x="743619" y="357101"/>
                </a:lnTo>
                <a:lnTo>
                  <a:pt x="739714" y="356720"/>
                </a:lnTo>
                <a:cubicBezTo>
                  <a:pt x="735523" y="355386"/>
                  <a:pt x="734952" y="354148"/>
                  <a:pt x="738476" y="353767"/>
                </a:cubicBezTo>
                <a:lnTo>
                  <a:pt x="741428" y="353005"/>
                </a:lnTo>
                <a:close/>
                <a:moveTo>
                  <a:pt x="1479140" y="351862"/>
                </a:moveTo>
                <a:cubicBezTo>
                  <a:pt x="1478473" y="351385"/>
                  <a:pt x="1477806" y="352147"/>
                  <a:pt x="1477616" y="353576"/>
                </a:cubicBezTo>
                <a:cubicBezTo>
                  <a:pt x="1477425" y="355005"/>
                  <a:pt x="1469043" y="356434"/>
                  <a:pt x="1464757" y="357958"/>
                </a:cubicBezTo>
                <a:lnTo>
                  <a:pt x="1460756" y="355100"/>
                </a:lnTo>
                <a:cubicBezTo>
                  <a:pt x="1460566" y="355005"/>
                  <a:pt x="1459232" y="355576"/>
                  <a:pt x="1458851" y="356148"/>
                </a:cubicBezTo>
                <a:cubicBezTo>
                  <a:pt x="1458470" y="356719"/>
                  <a:pt x="1458661" y="357481"/>
                  <a:pt x="1458851" y="358148"/>
                </a:cubicBezTo>
                <a:cubicBezTo>
                  <a:pt x="1458946" y="358529"/>
                  <a:pt x="1471424" y="360434"/>
                  <a:pt x="1471805" y="360148"/>
                </a:cubicBezTo>
                <a:lnTo>
                  <a:pt x="1475234" y="358148"/>
                </a:lnTo>
                <a:cubicBezTo>
                  <a:pt x="1478949" y="355957"/>
                  <a:pt x="1479806" y="352338"/>
                  <a:pt x="1479140" y="351862"/>
                </a:cubicBezTo>
                <a:close/>
                <a:moveTo>
                  <a:pt x="790482" y="351005"/>
                </a:moveTo>
                <a:cubicBezTo>
                  <a:pt x="791339" y="350815"/>
                  <a:pt x="793149" y="351481"/>
                  <a:pt x="793435" y="352053"/>
                </a:cubicBezTo>
                <a:cubicBezTo>
                  <a:pt x="793816" y="352720"/>
                  <a:pt x="793340" y="354434"/>
                  <a:pt x="792673" y="354625"/>
                </a:cubicBezTo>
                <a:cubicBezTo>
                  <a:pt x="790482" y="355291"/>
                  <a:pt x="787529" y="355101"/>
                  <a:pt x="788292" y="358244"/>
                </a:cubicBezTo>
                <a:cubicBezTo>
                  <a:pt x="788292" y="358339"/>
                  <a:pt x="785434" y="359387"/>
                  <a:pt x="784005" y="359197"/>
                </a:cubicBezTo>
                <a:lnTo>
                  <a:pt x="780576" y="358816"/>
                </a:lnTo>
                <a:cubicBezTo>
                  <a:pt x="779243" y="356244"/>
                  <a:pt x="781910" y="353101"/>
                  <a:pt x="786386" y="351862"/>
                </a:cubicBezTo>
                <a:close/>
                <a:moveTo>
                  <a:pt x="1091472" y="351004"/>
                </a:moveTo>
                <a:cubicBezTo>
                  <a:pt x="1089567" y="353671"/>
                  <a:pt x="1090043" y="357672"/>
                  <a:pt x="1092520" y="359863"/>
                </a:cubicBezTo>
                <a:lnTo>
                  <a:pt x="1095473" y="360339"/>
                </a:lnTo>
                <a:lnTo>
                  <a:pt x="1098997" y="360815"/>
                </a:lnTo>
                <a:cubicBezTo>
                  <a:pt x="1100235" y="363292"/>
                  <a:pt x="1103474" y="364149"/>
                  <a:pt x="1106236" y="362625"/>
                </a:cubicBezTo>
                <a:lnTo>
                  <a:pt x="1108617" y="361291"/>
                </a:lnTo>
                <a:cubicBezTo>
                  <a:pt x="1110903" y="360053"/>
                  <a:pt x="1111856" y="355862"/>
                  <a:pt x="1110046" y="355576"/>
                </a:cubicBezTo>
                <a:cubicBezTo>
                  <a:pt x="1106236" y="354910"/>
                  <a:pt x="1103283" y="351004"/>
                  <a:pt x="1098806" y="353386"/>
                </a:cubicBezTo>
                <a:cubicBezTo>
                  <a:pt x="1097568" y="354052"/>
                  <a:pt x="1096996" y="355386"/>
                  <a:pt x="1095092" y="353862"/>
                </a:cubicBezTo>
                <a:close/>
                <a:moveTo>
                  <a:pt x="1345694" y="347004"/>
                </a:moveTo>
                <a:cubicBezTo>
                  <a:pt x="1343980" y="346337"/>
                  <a:pt x="1340360" y="349004"/>
                  <a:pt x="1337693" y="350242"/>
                </a:cubicBezTo>
                <a:lnTo>
                  <a:pt x="1337408" y="350338"/>
                </a:lnTo>
                <a:cubicBezTo>
                  <a:pt x="1337693" y="351290"/>
                  <a:pt x="1339693" y="351671"/>
                  <a:pt x="1341979" y="351100"/>
                </a:cubicBezTo>
                <a:lnTo>
                  <a:pt x="1344075" y="350909"/>
                </a:lnTo>
                <a:lnTo>
                  <a:pt x="1346075" y="350719"/>
                </a:lnTo>
                <a:cubicBezTo>
                  <a:pt x="1348552" y="350814"/>
                  <a:pt x="1350266" y="351481"/>
                  <a:pt x="1349790" y="352147"/>
                </a:cubicBezTo>
                <a:cubicBezTo>
                  <a:pt x="1349218" y="352909"/>
                  <a:pt x="1351885" y="354624"/>
                  <a:pt x="1353219" y="354624"/>
                </a:cubicBezTo>
                <a:cubicBezTo>
                  <a:pt x="1354552" y="354624"/>
                  <a:pt x="1352838" y="351862"/>
                  <a:pt x="1349504" y="348433"/>
                </a:cubicBezTo>
                <a:close/>
                <a:moveTo>
                  <a:pt x="1650875" y="346051"/>
                </a:moveTo>
                <a:cubicBezTo>
                  <a:pt x="1649351" y="346623"/>
                  <a:pt x="1639826" y="349671"/>
                  <a:pt x="1636969" y="349861"/>
                </a:cubicBezTo>
                <a:cubicBezTo>
                  <a:pt x="1634111" y="350052"/>
                  <a:pt x="1634968" y="350528"/>
                  <a:pt x="1638969" y="350909"/>
                </a:cubicBezTo>
                <a:cubicBezTo>
                  <a:pt x="1642969" y="351290"/>
                  <a:pt x="1654019" y="351862"/>
                  <a:pt x="1654304" y="351195"/>
                </a:cubicBezTo>
                <a:cubicBezTo>
                  <a:pt x="1654590" y="350528"/>
                  <a:pt x="1655638" y="348242"/>
                  <a:pt x="1655066" y="347575"/>
                </a:cubicBezTo>
                <a:cubicBezTo>
                  <a:pt x="1654590" y="346909"/>
                  <a:pt x="1652494" y="345480"/>
                  <a:pt x="1650875" y="346051"/>
                </a:cubicBezTo>
                <a:close/>
                <a:moveTo>
                  <a:pt x="1020403" y="345629"/>
                </a:moveTo>
                <a:lnTo>
                  <a:pt x="1019844" y="346242"/>
                </a:lnTo>
                <a:lnTo>
                  <a:pt x="1018225" y="347480"/>
                </a:lnTo>
                <a:lnTo>
                  <a:pt x="1015367" y="349766"/>
                </a:lnTo>
                <a:cubicBezTo>
                  <a:pt x="1011557" y="349099"/>
                  <a:pt x="1006033" y="346623"/>
                  <a:pt x="1004985" y="345766"/>
                </a:cubicBezTo>
                <a:close/>
                <a:moveTo>
                  <a:pt x="1238252" y="344623"/>
                </a:moveTo>
                <a:cubicBezTo>
                  <a:pt x="1236538" y="345004"/>
                  <a:pt x="1233204" y="346909"/>
                  <a:pt x="1230823" y="348814"/>
                </a:cubicBezTo>
                <a:lnTo>
                  <a:pt x="1227870" y="348528"/>
                </a:lnTo>
                <a:lnTo>
                  <a:pt x="1223965" y="348147"/>
                </a:lnTo>
                <a:cubicBezTo>
                  <a:pt x="1221488" y="350147"/>
                  <a:pt x="1219107" y="353481"/>
                  <a:pt x="1218535" y="355481"/>
                </a:cubicBezTo>
                <a:cubicBezTo>
                  <a:pt x="1217964" y="357481"/>
                  <a:pt x="1223393" y="359291"/>
                  <a:pt x="1223203" y="357386"/>
                </a:cubicBezTo>
                <a:cubicBezTo>
                  <a:pt x="1222917" y="355576"/>
                  <a:pt x="1229299" y="358243"/>
                  <a:pt x="1229299" y="360053"/>
                </a:cubicBezTo>
                <a:cubicBezTo>
                  <a:pt x="1229299" y="361958"/>
                  <a:pt x="1231394" y="363387"/>
                  <a:pt x="1234061" y="363387"/>
                </a:cubicBezTo>
                <a:lnTo>
                  <a:pt x="1235776" y="363482"/>
                </a:lnTo>
                <a:lnTo>
                  <a:pt x="1237109" y="363577"/>
                </a:lnTo>
                <a:cubicBezTo>
                  <a:pt x="1238728" y="364054"/>
                  <a:pt x="1237871" y="362149"/>
                  <a:pt x="1235204" y="359291"/>
                </a:cubicBezTo>
                <a:lnTo>
                  <a:pt x="1232823" y="356719"/>
                </a:lnTo>
                <a:lnTo>
                  <a:pt x="1232537" y="356434"/>
                </a:lnTo>
                <a:cubicBezTo>
                  <a:pt x="1232823" y="355481"/>
                  <a:pt x="1233966" y="355005"/>
                  <a:pt x="1235109" y="355386"/>
                </a:cubicBezTo>
                <a:cubicBezTo>
                  <a:pt x="1236252" y="355767"/>
                  <a:pt x="1239205" y="355672"/>
                  <a:pt x="1239776" y="354433"/>
                </a:cubicBezTo>
                <a:cubicBezTo>
                  <a:pt x="1240252" y="353195"/>
                  <a:pt x="1241491" y="348433"/>
                  <a:pt x="1240919" y="346337"/>
                </a:cubicBezTo>
                <a:lnTo>
                  <a:pt x="1239109" y="345194"/>
                </a:lnTo>
                <a:close/>
                <a:moveTo>
                  <a:pt x="1947988" y="341213"/>
                </a:moveTo>
                <a:lnTo>
                  <a:pt x="1952437" y="341860"/>
                </a:lnTo>
                <a:cubicBezTo>
                  <a:pt x="1953103" y="341098"/>
                  <a:pt x="1951104" y="340908"/>
                  <a:pt x="1947960" y="341384"/>
                </a:cubicBezTo>
                <a:close/>
                <a:moveTo>
                  <a:pt x="364429" y="340527"/>
                </a:moveTo>
                <a:cubicBezTo>
                  <a:pt x="363286" y="340527"/>
                  <a:pt x="361762" y="340717"/>
                  <a:pt x="361190" y="341289"/>
                </a:cubicBezTo>
                <a:lnTo>
                  <a:pt x="360524" y="341956"/>
                </a:lnTo>
                <a:cubicBezTo>
                  <a:pt x="360619" y="343194"/>
                  <a:pt x="359571" y="346051"/>
                  <a:pt x="358142" y="348337"/>
                </a:cubicBezTo>
                <a:lnTo>
                  <a:pt x="352332" y="347385"/>
                </a:lnTo>
                <a:lnTo>
                  <a:pt x="349951" y="347004"/>
                </a:lnTo>
                <a:cubicBezTo>
                  <a:pt x="347189" y="348052"/>
                  <a:pt x="346903" y="348814"/>
                  <a:pt x="349570" y="348718"/>
                </a:cubicBezTo>
                <a:cubicBezTo>
                  <a:pt x="352141" y="348528"/>
                  <a:pt x="357666" y="352719"/>
                  <a:pt x="358904" y="352433"/>
                </a:cubicBezTo>
                <a:cubicBezTo>
                  <a:pt x="360142" y="352147"/>
                  <a:pt x="362428" y="349480"/>
                  <a:pt x="363191" y="347861"/>
                </a:cubicBezTo>
                <a:cubicBezTo>
                  <a:pt x="363952" y="346242"/>
                  <a:pt x="365381" y="341289"/>
                  <a:pt x="364905" y="340527"/>
                </a:cubicBezTo>
                <a:close/>
                <a:moveTo>
                  <a:pt x="1100330" y="339574"/>
                </a:moveTo>
                <a:lnTo>
                  <a:pt x="1100330" y="339578"/>
                </a:lnTo>
                <a:lnTo>
                  <a:pt x="1089567" y="340051"/>
                </a:lnTo>
                <a:lnTo>
                  <a:pt x="1084995" y="342241"/>
                </a:lnTo>
                <a:cubicBezTo>
                  <a:pt x="1083566" y="343003"/>
                  <a:pt x="1086424" y="344718"/>
                  <a:pt x="1096616" y="346623"/>
                </a:cubicBezTo>
                <a:lnTo>
                  <a:pt x="1097663" y="346813"/>
                </a:lnTo>
                <a:cubicBezTo>
                  <a:pt x="1099092" y="346432"/>
                  <a:pt x="1100330" y="344527"/>
                  <a:pt x="1100330" y="342527"/>
                </a:cubicBezTo>
                <a:lnTo>
                  <a:pt x="1100330" y="340813"/>
                </a:lnTo>
                <a:lnTo>
                  <a:pt x="1100330" y="339578"/>
                </a:lnTo>
                <a:lnTo>
                  <a:pt x="1100426" y="339574"/>
                </a:lnTo>
                <a:close/>
                <a:moveTo>
                  <a:pt x="1401225" y="339384"/>
                </a:moveTo>
                <a:cubicBezTo>
                  <a:pt x="1399796" y="343384"/>
                  <a:pt x="1405321" y="347385"/>
                  <a:pt x="1413322" y="348242"/>
                </a:cubicBezTo>
                <a:lnTo>
                  <a:pt x="1418370" y="346147"/>
                </a:lnTo>
                <a:lnTo>
                  <a:pt x="1423704" y="344051"/>
                </a:lnTo>
                <a:cubicBezTo>
                  <a:pt x="1425418" y="346528"/>
                  <a:pt x="1427609" y="347671"/>
                  <a:pt x="1428752" y="346432"/>
                </a:cubicBezTo>
                <a:cubicBezTo>
                  <a:pt x="1429800" y="345194"/>
                  <a:pt x="1425037" y="341384"/>
                  <a:pt x="1423990" y="340908"/>
                </a:cubicBezTo>
                <a:cubicBezTo>
                  <a:pt x="1422942" y="340432"/>
                  <a:pt x="1417608" y="341098"/>
                  <a:pt x="1415417" y="340527"/>
                </a:cubicBezTo>
                <a:lnTo>
                  <a:pt x="1413322" y="340432"/>
                </a:lnTo>
                <a:cubicBezTo>
                  <a:pt x="1411321" y="340336"/>
                  <a:pt x="1408845" y="341765"/>
                  <a:pt x="1407226" y="341289"/>
                </a:cubicBezTo>
                <a:close/>
                <a:moveTo>
                  <a:pt x="1074994" y="338812"/>
                </a:moveTo>
                <a:cubicBezTo>
                  <a:pt x="1073089" y="338812"/>
                  <a:pt x="1072232" y="341194"/>
                  <a:pt x="1073089" y="344146"/>
                </a:cubicBezTo>
                <a:lnTo>
                  <a:pt x="1074899" y="345480"/>
                </a:lnTo>
                <a:lnTo>
                  <a:pt x="1076518" y="346623"/>
                </a:lnTo>
                <a:cubicBezTo>
                  <a:pt x="1079566" y="346623"/>
                  <a:pt x="1082042" y="345289"/>
                  <a:pt x="1082042" y="343765"/>
                </a:cubicBezTo>
                <a:cubicBezTo>
                  <a:pt x="1082042" y="342241"/>
                  <a:pt x="1076899" y="338812"/>
                  <a:pt x="1074994" y="338812"/>
                </a:cubicBezTo>
                <a:close/>
                <a:moveTo>
                  <a:pt x="1502952" y="338717"/>
                </a:moveTo>
                <a:cubicBezTo>
                  <a:pt x="1500761" y="338717"/>
                  <a:pt x="1501809" y="342051"/>
                  <a:pt x="1505143" y="346051"/>
                </a:cubicBezTo>
                <a:lnTo>
                  <a:pt x="1508667" y="348147"/>
                </a:lnTo>
                <a:cubicBezTo>
                  <a:pt x="1510667" y="349290"/>
                  <a:pt x="1516668" y="349004"/>
                  <a:pt x="1517620" y="347671"/>
                </a:cubicBezTo>
                <a:cubicBezTo>
                  <a:pt x="1520287" y="344146"/>
                  <a:pt x="1514477" y="345099"/>
                  <a:pt x="1512763" y="343670"/>
                </a:cubicBezTo>
                <a:lnTo>
                  <a:pt x="1511620" y="342622"/>
                </a:lnTo>
                <a:cubicBezTo>
                  <a:pt x="1509524" y="342051"/>
                  <a:pt x="1508191" y="341194"/>
                  <a:pt x="1508572" y="340813"/>
                </a:cubicBezTo>
                <a:cubicBezTo>
                  <a:pt x="1509048" y="340336"/>
                  <a:pt x="1505143" y="338717"/>
                  <a:pt x="1502952" y="338717"/>
                </a:cubicBezTo>
                <a:close/>
                <a:moveTo>
                  <a:pt x="938786" y="338622"/>
                </a:moveTo>
                <a:lnTo>
                  <a:pt x="937929" y="339384"/>
                </a:lnTo>
                <a:lnTo>
                  <a:pt x="937167" y="339955"/>
                </a:lnTo>
                <a:cubicBezTo>
                  <a:pt x="935834" y="340146"/>
                  <a:pt x="932214" y="339955"/>
                  <a:pt x="929166" y="339574"/>
                </a:cubicBezTo>
                <a:cubicBezTo>
                  <a:pt x="926118" y="339193"/>
                  <a:pt x="918117" y="339479"/>
                  <a:pt x="917926" y="341194"/>
                </a:cubicBezTo>
                <a:cubicBezTo>
                  <a:pt x="917641" y="342908"/>
                  <a:pt x="912878" y="340622"/>
                  <a:pt x="912211" y="340908"/>
                </a:cubicBezTo>
                <a:cubicBezTo>
                  <a:pt x="911545" y="341194"/>
                  <a:pt x="910497" y="342908"/>
                  <a:pt x="911354" y="344051"/>
                </a:cubicBezTo>
                <a:lnTo>
                  <a:pt x="912497" y="344337"/>
                </a:lnTo>
                <a:lnTo>
                  <a:pt x="914021" y="344813"/>
                </a:lnTo>
                <a:cubicBezTo>
                  <a:pt x="915926" y="344623"/>
                  <a:pt x="920498" y="344146"/>
                  <a:pt x="924308" y="343765"/>
                </a:cubicBezTo>
                <a:lnTo>
                  <a:pt x="927642" y="343384"/>
                </a:lnTo>
                <a:lnTo>
                  <a:pt x="931738" y="343099"/>
                </a:lnTo>
                <a:cubicBezTo>
                  <a:pt x="936595" y="342241"/>
                  <a:pt x="940501" y="340813"/>
                  <a:pt x="940310" y="339860"/>
                </a:cubicBezTo>
                <a:cubicBezTo>
                  <a:pt x="940120" y="338908"/>
                  <a:pt x="939262" y="337479"/>
                  <a:pt x="938786" y="338622"/>
                </a:cubicBezTo>
                <a:close/>
                <a:moveTo>
                  <a:pt x="904306" y="338431"/>
                </a:moveTo>
                <a:lnTo>
                  <a:pt x="902496" y="339670"/>
                </a:lnTo>
                <a:cubicBezTo>
                  <a:pt x="900782" y="341289"/>
                  <a:pt x="900591" y="343575"/>
                  <a:pt x="902020" y="344908"/>
                </a:cubicBezTo>
                <a:lnTo>
                  <a:pt x="900686" y="346813"/>
                </a:lnTo>
                <a:lnTo>
                  <a:pt x="899448" y="348718"/>
                </a:lnTo>
                <a:lnTo>
                  <a:pt x="896758" y="351226"/>
                </a:lnTo>
                <a:lnTo>
                  <a:pt x="896329" y="351207"/>
                </a:lnTo>
                <a:lnTo>
                  <a:pt x="895542" y="350840"/>
                </a:lnTo>
                <a:lnTo>
                  <a:pt x="896043" y="346039"/>
                </a:lnTo>
                <a:cubicBezTo>
                  <a:pt x="895543" y="343360"/>
                  <a:pt x="894257" y="341336"/>
                  <a:pt x="892304" y="340622"/>
                </a:cubicBezTo>
                <a:lnTo>
                  <a:pt x="888875" y="340527"/>
                </a:lnTo>
                <a:cubicBezTo>
                  <a:pt x="884970" y="340432"/>
                  <a:pt x="881065" y="342051"/>
                  <a:pt x="877159" y="342337"/>
                </a:cubicBezTo>
                <a:cubicBezTo>
                  <a:pt x="874397" y="342527"/>
                  <a:pt x="871540" y="341860"/>
                  <a:pt x="868682" y="341575"/>
                </a:cubicBezTo>
                <a:lnTo>
                  <a:pt x="867730" y="341479"/>
                </a:lnTo>
                <a:cubicBezTo>
                  <a:pt x="866777" y="341384"/>
                  <a:pt x="864682" y="341575"/>
                  <a:pt x="863062" y="341765"/>
                </a:cubicBezTo>
                <a:cubicBezTo>
                  <a:pt x="861443" y="341956"/>
                  <a:pt x="858491" y="344908"/>
                  <a:pt x="859348" y="346337"/>
                </a:cubicBezTo>
                <a:cubicBezTo>
                  <a:pt x="860300" y="347766"/>
                  <a:pt x="857919" y="351671"/>
                  <a:pt x="857824" y="351862"/>
                </a:cubicBezTo>
                <a:cubicBezTo>
                  <a:pt x="857728" y="352052"/>
                  <a:pt x="854490" y="351766"/>
                  <a:pt x="850585" y="351385"/>
                </a:cubicBezTo>
                <a:lnTo>
                  <a:pt x="847251" y="350814"/>
                </a:lnTo>
                <a:cubicBezTo>
                  <a:pt x="846394" y="350623"/>
                  <a:pt x="845346" y="349480"/>
                  <a:pt x="845346" y="348814"/>
                </a:cubicBezTo>
                <a:cubicBezTo>
                  <a:pt x="845346" y="348147"/>
                  <a:pt x="846394" y="347004"/>
                  <a:pt x="847251" y="346813"/>
                </a:cubicBezTo>
                <a:lnTo>
                  <a:pt x="849061" y="346337"/>
                </a:lnTo>
                <a:cubicBezTo>
                  <a:pt x="851442" y="346242"/>
                  <a:pt x="850490" y="343765"/>
                  <a:pt x="846965" y="340813"/>
                </a:cubicBezTo>
                <a:lnTo>
                  <a:pt x="843441" y="343289"/>
                </a:lnTo>
                <a:cubicBezTo>
                  <a:pt x="841345" y="344718"/>
                  <a:pt x="840965" y="347956"/>
                  <a:pt x="840202" y="350433"/>
                </a:cubicBezTo>
                <a:cubicBezTo>
                  <a:pt x="839155" y="353767"/>
                  <a:pt x="843536" y="352528"/>
                  <a:pt x="845060" y="353767"/>
                </a:cubicBezTo>
                <a:cubicBezTo>
                  <a:pt x="847537" y="355672"/>
                  <a:pt x="849632" y="359672"/>
                  <a:pt x="854014" y="355481"/>
                </a:cubicBezTo>
                <a:lnTo>
                  <a:pt x="854109" y="355386"/>
                </a:lnTo>
                <a:cubicBezTo>
                  <a:pt x="854966" y="355862"/>
                  <a:pt x="857252" y="356815"/>
                  <a:pt x="859157" y="357386"/>
                </a:cubicBezTo>
                <a:cubicBezTo>
                  <a:pt x="861062" y="358053"/>
                  <a:pt x="863348" y="354624"/>
                  <a:pt x="863348" y="353386"/>
                </a:cubicBezTo>
                <a:cubicBezTo>
                  <a:pt x="863348" y="352147"/>
                  <a:pt x="865349" y="348147"/>
                  <a:pt x="867730" y="349766"/>
                </a:cubicBezTo>
                <a:cubicBezTo>
                  <a:pt x="870111" y="351290"/>
                  <a:pt x="876112" y="353005"/>
                  <a:pt x="877921" y="351290"/>
                </a:cubicBezTo>
                <a:lnTo>
                  <a:pt x="879636" y="351100"/>
                </a:lnTo>
                <a:cubicBezTo>
                  <a:pt x="881636" y="350909"/>
                  <a:pt x="883446" y="354624"/>
                  <a:pt x="885827" y="352433"/>
                </a:cubicBezTo>
                <a:cubicBezTo>
                  <a:pt x="888780" y="349576"/>
                  <a:pt x="884113" y="348528"/>
                  <a:pt x="882779" y="346718"/>
                </a:cubicBezTo>
                <a:lnTo>
                  <a:pt x="882398" y="346242"/>
                </a:lnTo>
                <a:cubicBezTo>
                  <a:pt x="881827" y="345194"/>
                  <a:pt x="884303" y="345670"/>
                  <a:pt x="887923" y="347290"/>
                </a:cubicBezTo>
                <a:lnTo>
                  <a:pt x="895542" y="350840"/>
                </a:lnTo>
                <a:lnTo>
                  <a:pt x="895366" y="352523"/>
                </a:lnTo>
                <a:lnTo>
                  <a:pt x="895257" y="352624"/>
                </a:lnTo>
                <a:lnTo>
                  <a:pt x="894400" y="351957"/>
                </a:lnTo>
                <a:cubicBezTo>
                  <a:pt x="892590" y="350528"/>
                  <a:pt x="890304" y="350052"/>
                  <a:pt x="889256" y="351957"/>
                </a:cubicBezTo>
                <a:cubicBezTo>
                  <a:pt x="888209" y="353671"/>
                  <a:pt x="889447" y="354910"/>
                  <a:pt x="892400" y="355100"/>
                </a:cubicBezTo>
                <a:lnTo>
                  <a:pt x="895067" y="355386"/>
                </a:lnTo>
                <a:lnTo>
                  <a:pt x="895366" y="352523"/>
                </a:lnTo>
                <a:lnTo>
                  <a:pt x="896758" y="351226"/>
                </a:lnTo>
                <a:lnTo>
                  <a:pt x="902591" y="351481"/>
                </a:lnTo>
                <a:lnTo>
                  <a:pt x="903163" y="348909"/>
                </a:lnTo>
                <a:lnTo>
                  <a:pt x="907163" y="339670"/>
                </a:lnTo>
                <a:cubicBezTo>
                  <a:pt x="906211" y="339193"/>
                  <a:pt x="904592" y="338241"/>
                  <a:pt x="904306" y="338431"/>
                </a:cubicBezTo>
                <a:close/>
                <a:moveTo>
                  <a:pt x="292325" y="338431"/>
                </a:moveTo>
                <a:cubicBezTo>
                  <a:pt x="289848" y="337860"/>
                  <a:pt x="288419" y="338622"/>
                  <a:pt x="288324" y="341003"/>
                </a:cubicBezTo>
                <a:cubicBezTo>
                  <a:pt x="288324" y="341575"/>
                  <a:pt x="285657" y="342622"/>
                  <a:pt x="284514" y="342432"/>
                </a:cubicBezTo>
                <a:lnTo>
                  <a:pt x="278037" y="341289"/>
                </a:lnTo>
                <a:cubicBezTo>
                  <a:pt x="276418" y="345575"/>
                  <a:pt x="278513" y="348337"/>
                  <a:pt x="282514" y="347480"/>
                </a:cubicBezTo>
                <a:lnTo>
                  <a:pt x="285466" y="346718"/>
                </a:lnTo>
                <a:cubicBezTo>
                  <a:pt x="287371" y="346242"/>
                  <a:pt x="288991" y="344908"/>
                  <a:pt x="290896" y="344718"/>
                </a:cubicBezTo>
                <a:cubicBezTo>
                  <a:pt x="294229" y="344432"/>
                  <a:pt x="293753" y="342622"/>
                  <a:pt x="293563" y="341003"/>
                </a:cubicBezTo>
                <a:cubicBezTo>
                  <a:pt x="293467" y="340051"/>
                  <a:pt x="292991" y="338527"/>
                  <a:pt x="292325" y="338431"/>
                </a:cubicBezTo>
                <a:close/>
                <a:moveTo>
                  <a:pt x="1450565" y="336622"/>
                </a:moveTo>
                <a:cubicBezTo>
                  <a:pt x="1449707" y="337765"/>
                  <a:pt x="1446564" y="339955"/>
                  <a:pt x="1445516" y="339193"/>
                </a:cubicBezTo>
                <a:cubicBezTo>
                  <a:pt x="1444468" y="338336"/>
                  <a:pt x="1440468" y="337193"/>
                  <a:pt x="1438849" y="338241"/>
                </a:cubicBezTo>
                <a:cubicBezTo>
                  <a:pt x="1437229" y="339289"/>
                  <a:pt x="1433801" y="343003"/>
                  <a:pt x="1433705" y="343289"/>
                </a:cubicBezTo>
                <a:cubicBezTo>
                  <a:pt x="1433610" y="343575"/>
                  <a:pt x="1434848" y="344337"/>
                  <a:pt x="1436563" y="343956"/>
                </a:cubicBezTo>
                <a:cubicBezTo>
                  <a:pt x="1438277" y="343670"/>
                  <a:pt x="1442373" y="343670"/>
                  <a:pt x="1441992" y="344623"/>
                </a:cubicBezTo>
                <a:cubicBezTo>
                  <a:pt x="1441611" y="345670"/>
                  <a:pt x="1442468" y="348337"/>
                  <a:pt x="1444659" y="348718"/>
                </a:cubicBezTo>
                <a:lnTo>
                  <a:pt x="1446659" y="348718"/>
                </a:lnTo>
                <a:lnTo>
                  <a:pt x="1447231" y="348718"/>
                </a:lnTo>
                <a:cubicBezTo>
                  <a:pt x="1447898" y="347385"/>
                  <a:pt x="1451898" y="341289"/>
                  <a:pt x="1454279" y="340336"/>
                </a:cubicBezTo>
                <a:cubicBezTo>
                  <a:pt x="1456756" y="339384"/>
                  <a:pt x="1458470" y="339670"/>
                  <a:pt x="1458184" y="341003"/>
                </a:cubicBezTo>
                <a:lnTo>
                  <a:pt x="1458756" y="341384"/>
                </a:lnTo>
                <a:lnTo>
                  <a:pt x="1462947" y="343861"/>
                </a:lnTo>
                <a:cubicBezTo>
                  <a:pt x="1470472" y="341289"/>
                  <a:pt x="1475806" y="338146"/>
                  <a:pt x="1474758" y="336812"/>
                </a:cubicBezTo>
                <a:cubicBezTo>
                  <a:pt x="1473710" y="335479"/>
                  <a:pt x="1466852" y="337669"/>
                  <a:pt x="1465138" y="337955"/>
                </a:cubicBezTo>
                <a:cubicBezTo>
                  <a:pt x="1463423" y="338146"/>
                  <a:pt x="1458566" y="337574"/>
                  <a:pt x="1457042" y="336812"/>
                </a:cubicBezTo>
                <a:cubicBezTo>
                  <a:pt x="1455518" y="336145"/>
                  <a:pt x="1451422" y="335574"/>
                  <a:pt x="1450565" y="336622"/>
                </a:cubicBezTo>
                <a:close/>
                <a:moveTo>
                  <a:pt x="1131668" y="336145"/>
                </a:moveTo>
                <a:cubicBezTo>
                  <a:pt x="1130525" y="335669"/>
                  <a:pt x="1125286" y="336145"/>
                  <a:pt x="1122809" y="338431"/>
                </a:cubicBezTo>
                <a:lnTo>
                  <a:pt x="1118047" y="336431"/>
                </a:lnTo>
                <a:cubicBezTo>
                  <a:pt x="1115380" y="335288"/>
                  <a:pt x="1111379" y="336145"/>
                  <a:pt x="1108045" y="336241"/>
                </a:cubicBezTo>
                <a:lnTo>
                  <a:pt x="1107379" y="336241"/>
                </a:lnTo>
                <a:cubicBezTo>
                  <a:pt x="1106331" y="336717"/>
                  <a:pt x="1105664" y="338336"/>
                  <a:pt x="1105855" y="339670"/>
                </a:cubicBezTo>
                <a:cubicBezTo>
                  <a:pt x="1105855" y="341003"/>
                  <a:pt x="1121571" y="340717"/>
                  <a:pt x="1123667" y="341384"/>
                </a:cubicBezTo>
                <a:cubicBezTo>
                  <a:pt x="1125762" y="342146"/>
                  <a:pt x="1128429" y="341860"/>
                  <a:pt x="1129572" y="340813"/>
                </a:cubicBezTo>
                <a:cubicBezTo>
                  <a:pt x="1130715" y="339765"/>
                  <a:pt x="1132810" y="336622"/>
                  <a:pt x="1131668" y="336145"/>
                </a:cubicBezTo>
                <a:close/>
                <a:moveTo>
                  <a:pt x="1149289" y="335860"/>
                </a:moveTo>
                <a:lnTo>
                  <a:pt x="1145669" y="336336"/>
                </a:lnTo>
                <a:lnTo>
                  <a:pt x="1142526" y="336717"/>
                </a:lnTo>
                <a:cubicBezTo>
                  <a:pt x="1139097" y="338146"/>
                  <a:pt x="1142050" y="342718"/>
                  <a:pt x="1144050" y="343956"/>
                </a:cubicBezTo>
                <a:cubicBezTo>
                  <a:pt x="1146050" y="345194"/>
                  <a:pt x="1149765" y="345289"/>
                  <a:pt x="1152146" y="344051"/>
                </a:cubicBezTo>
                <a:cubicBezTo>
                  <a:pt x="1154623" y="342813"/>
                  <a:pt x="1153766" y="336050"/>
                  <a:pt x="1149289" y="335860"/>
                </a:cubicBezTo>
                <a:close/>
                <a:moveTo>
                  <a:pt x="963837" y="334145"/>
                </a:moveTo>
                <a:cubicBezTo>
                  <a:pt x="961360" y="334145"/>
                  <a:pt x="960313" y="335193"/>
                  <a:pt x="961456" y="336526"/>
                </a:cubicBezTo>
                <a:cubicBezTo>
                  <a:pt x="962503" y="337860"/>
                  <a:pt x="969742" y="343003"/>
                  <a:pt x="970409" y="344337"/>
                </a:cubicBezTo>
                <a:cubicBezTo>
                  <a:pt x="971076" y="345670"/>
                  <a:pt x="968028" y="345766"/>
                  <a:pt x="963646" y="344527"/>
                </a:cubicBezTo>
                <a:lnTo>
                  <a:pt x="961646" y="347575"/>
                </a:lnTo>
                <a:lnTo>
                  <a:pt x="960217" y="349671"/>
                </a:lnTo>
                <a:cubicBezTo>
                  <a:pt x="959075" y="352528"/>
                  <a:pt x="963742" y="353767"/>
                  <a:pt x="970695" y="352433"/>
                </a:cubicBezTo>
                <a:lnTo>
                  <a:pt x="972409" y="352528"/>
                </a:lnTo>
                <a:lnTo>
                  <a:pt x="973838" y="352624"/>
                </a:lnTo>
                <a:cubicBezTo>
                  <a:pt x="975458" y="352243"/>
                  <a:pt x="976315" y="351576"/>
                  <a:pt x="975934" y="351004"/>
                </a:cubicBezTo>
                <a:cubicBezTo>
                  <a:pt x="975458" y="350433"/>
                  <a:pt x="977172" y="346718"/>
                  <a:pt x="980792" y="344146"/>
                </a:cubicBezTo>
                <a:lnTo>
                  <a:pt x="974600" y="339574"/>
                </a:lnTo>
                <a:lnTo>
                  <a:pt x="973648" y="338908"/>
                </a:lnTo>
                <a:cubicBezTo>
                  <a:pt x="972791" y="338146"/>
                  <a:pt x="970695" y="335955"/>
                  <a:pt x="968981" y="334145"/>
                </a:cubicBezTo>
                <a:lnTo>
                  <a:pt x="966218" y="334145"/>
                </a:lnTo>
                <a:close/>
                <a:moveTo>
                  <a:pt x="1589820" y="334050"/>
                </a:moveTo>
                <a:cubicBezTo>
                  <a:pt x="1585915" y="333574"/>
                  <a:pt x="1575151" y="335574"/>
                  <a:pt x="1573532" y="335002"/>
                </a:cubicBezTo>
                <a:cubicBezTo>
                  <a:pt x="1572008" y="334526"/>
                  <a:pt x="1573532" y="339193"/>
                  <a:pt x="1574009" y="340432"/>
                </a:cubicBezTo>
                <a:cubicBezTo>
                  <a:pt x="1574485" y="341575"/>
                  <a:pt x="1577723" y="343289"/>
                  <a:pt x="1579914" y="341098"/>
                </a:cubicBezTo>
                <a:lnTo>
                  <a:pt x="1582200" y="339670"/>
                </a:lnTo>
                <a:lnTo>
                  <a:pt x="1584200" y="338336"/>
                </a:lnTo>
                <a:cubicBezTo>
                  <a:pt x="1586867" y="337384"/>
                  <a:pt x="1589725" y="337860"/>
                  <a:pt x="1590582" y="339289"/>
                </a:cubicBezTo>
                <a:cubicBezTo>
                  <a:pt x="1591630" y="340622"/>
                  <a:pt x="1595726" y="339479"/>
                  <a:pt x="1596107" y="337860"/>
                </a:cubicBezTo>
                <a:cubicBezTo>
                  <a:pt x="1596487" y="336145"/>
                  <a:pt x="1593725" y="334431"/>
                  <a:pt x="1589820" y="334050"/>
                </a:cubicBezTo>
                <a:close/>
                <a:moveTo>
                  <a:pt x="950597" y="333097"/>
                </a:moveTo>
                <a:lnTo>
                  <a:pt x="950692" y="340592"/>
                </a:lnTo>
                <a:lnTo>
                  <a:pt x="945644" y="336526"/>
                </a:lnTo>
                <a:cubicBezTo>
                  <a:pt x="944739" y="336002"/>
                  <a:pt x="945001" y="337122"/>
                  <a:pt x="946144" y="339324"/>
                </a:cubicBezTo>
                <a:lnTo>
                  <a:pt x="947810" y="342000"/>
                </a:lnTo>
                <a:lnTo>
                  <a:pt x="947073" y="342337"/>
                </a:lnTo>
                <a:lnTo>
                  <a:pt x="944501" y="342908"/>
                </a:lnTo>
                <a:lnTo>
                  <a:pt x="942215" y="343384"/>
                </a:lnTo>
                <a:cubicBezTo>
                  <a:pt x="940406" y="346147"/>
                  <a:pt x="937548" y="346147"/>
                  <a:pt x="935834" y="343289"/>
                </a:cubicBezTo>
                <a:lnTo>
                  <a:pt x="932976" y="345861"/>
                </a:lnTo>
                <a:cubicBezTo>
                  <a:pt x="929928" y="348528"/>
                  <a:pt x="926690" y="349004"/>
                  <a:pt x="922784" y="348718"/>
                </a:cubicBezTo>
                <a:cubicBezTo>
                  <a:pt x="920308" y="348528"/>
                  <a:pt x="917926" y="349861"/>
                  <a:pt x="917165" y="351671"/>
                </a:cubicBezTo>
                <a:cubicBezTo>
                  <a:pt x="916784" y="352528"/>
                  <a:pt x="915641" y="353100"/>
                  <a:pt x="914974" y="353957"/>
                </a:cubicBezTo>
                <a:lnTo>
                  <a:pt x="913640" y="355576"/>
                </a:lnTo>
                <a:cubicBezTo>
                  <a:pt x="912402" y="357481"/>
                  <a:pt x="911259" y="362530"/>
                  <a:pt x="911259" y="366816"/>
                </a:cubicBezTo>
                <a:lnTo>
                  <a:pt x="913545" y="367483"/>
                </a:lnTo>
                <a:lnTo>
                  <a:pt x="915259" y="367959"/>
                </a:lnTo>
                <a:cubicBezTo>
                  <a:pt x="917545" y="367292"/>
                  <a:pt x="919927" y="365387"/>
                  <a:pt x="920593" y="363673"/>
                </a:cubicBezTo>
                <a:lnTo>
                  <a:pt x="917355" y="363482"/>
                </a:lnTo>
                <a:cubicBezTo>
                  <a:pt x="914117" y="363292"/>
                  <a:pt x="914021" y="361196"/>
                  <a:pt x="915545" y="359958"/>
                </a:cubicBezTo>
                <a:lnTo>
                  <a:pt x="918117" y="357862"/>
                </a:lnTo>
                <a:cubicBezTo>
                  <a:pt x="921546" y="356053"/>
                  <a:pt x="925642" y="354052"/>
                  <a:pt x="927166" y="353386"/>
                </a:cubicBezTo>
                <a:cubicBezTo>
                  <a:pt x="928785" y="352719"/>
                  <a:pt x="933928" y="355195"/>
                  <a:pt x="934881" y="356434"/>
                </a:cubicBezTo>
                <a:cubicBezTo>
                  <a:pt x="935929" y="357672"/>
                  <a:pt x="932976" y="361672"/>
                  <a:pt x="932024" y="361672"/>
                </a:cubicBezTo>
                <a:cubicBezTo>
                  <a:pt x="930976" y="361672"/>
                  <a:pt x="927737" y="363196"/>
                  <a:pt x="927833" y="365101"/>
                </a:cubicBezTo>
                <a:cubicBezTo>
                  <a:pt x="927928" y="367006"/>
                  <a:pt x="931261" y="370340"/>
                  <a:pt x="934881" y="368149"/>
                </a:cubicBezTo>
                <a:cubicBezTo>
                  <a:pt x="938500" y="365959"/>
                  <a:pt x="940025" y="353386"/>
                  <a:pt x="941549" y="349480"/>
                </a:cubicBezTo>
                <a:lnTo>
                  <a:pt x="944216" y="351100"/>
                </a:lnTo>
                <a:cubicBezTo>
                  <a:pt x="948121" y="353481"/>
                  <a:pt x="949168" y="351385"/>
                  <a:pt x="950692" y="349861"/>
                </a:cubicBezTo>
                <a:lnTo>
                  <a:pt x="951931" y="348623"/>
                </a:lnTo>
                <a:lnTo>
                  <a:pt x="947810" y="342000"/>
                </a:lnTo>
                <a:lnTo>
                  <a:pt x="950693" y="340681"/>
                </a:lnTo>
                <a:lnTo>
                  <a:pt x="950692" y="340592"/>
                </a:lnTo>
                <a:lnTo>
                  <a:pt x="952502" y="342051"/>
                </a:lnTo>
                <a:cubicBezTo>
                  <a:pt x="953359" y="343003"/>
                  <a:pt x="958122" y="342337"/>
                  <a:pt x="957550" y="338050"/>
                </a:cubicBezTo>
                <a:lnTo>
                  <a:pt x="953741" y="335288"/>
                </a:lnTo>
                <a:close/>
                <a:moveTo>
                  <a:pt x="1665377" y="332216"/>
                </a:moveTo>
                <a:cubicBezTo>
                  <a:pt x="1664258" y="332978"/>
                  <a:pt x="1663925" y="334383"/>
                  <a:pt x="1664305" y="335383"/>
                </a:cubicBezTo>
                <a:cubicBezTo>
                  <a:pt x="1665068" y="337384"/>
                  <a:pt x="1668020" y="337288"/>
                  <a:pt x="1670878" y="335288"/>
                </a:cubicBezTo>
                <a:lnTo>
                  <a:pt x="1673450" y="337955"/>
                </a:lnTo>
                <a:cubicBezTo>
                  <a:pt x="1673545" y="338050"/>
                  <a:pt x="1674973" y="337669"/>
                  <a:pt x="1675164" y="337288"/>
                </a:cubicBezTo>
                <a:cubicBezTo>
                  <a:pt x="1675450" y="336717"/>
                  <a:pt x="1675545" y="335574"/>
                  <a:pt x="1675164" y="335288"/>
                </a:cubicBezTo>
                <a:lnTo>
                  <a:pt x="1671164" y="332907"/>
                </a:lnTo>
                <a:cubicBezTo>
                  <a:pt x="1668402" y="331335"/>
                  <a:pt x="1666497" y="331454"/>
                  <a:pt x="1665377" y="332216"/>
                </a:cubicBezTo>
                <a:close/>
                <a:moveTo>
                  <a:pt x="1379603" y="331859"/>
                </a:moveTo>
                <a:lnTo>
                  <a:pt x="1379032" y="332050"/>
                </a:lnTo>
                <a:cubicBezTo>
                  <a:pt x="1373888" y="333383"/>
                  <a:pt x="1373698" y="334812"/>
                  <a:pt x="1377603" y="338336"/>
                </a:cubicBezTo>
                <a:lnTo>
                  <a:pt x="1378556" y="339193"/>
                </a:lnTo>
                <a:cubicBezTo>
                  <a:pt x="1379032" y="340622"/>
                  <a:pt x="1380937" y="343575"/>
                  <a:pt x="1382746" y="345766"/>
                </a:cubicBezTo>
                <a:lnTo>
                  <a:pt x="1385509" y="344146"/>
                </a:lnTo>
                <a:cubicBezTo>
                  <a:pt x="1388557" y="342337"/>
                  <a:pt x="1385890" y="340622"/>
                  <a:pt x="1384080" y="339289"/>
                </a:cubicBezTo>
                <a:lnTo>
                  <a:pt x="1382175" y="338050"/>
                </a:lnTo>
                <a:cubicBezTo>
                  <a:pt x="1380175" y="336717"/>
                  <a:pt x="1378936" y="335193"/>
                  <a:pt x="1379508" y="334621"/>
                </a:cubicBezTo>
                <a:cubicBezTo>
                  <a:pt x="1379984" y="334050"/>
                  <a:pt x="1380365" y="332431"/>
                  <a:pt x="1379603" y="331859"/>
                </a:cubicBezTo>
                <a:close/>
                <a:moveTo>
                  <a:pt x="603601" y="330145"/>
                </a:moveTo>
                <a:cubicBezTo>
                  <a:pt x="600934" y="329478"/>
                  <a:pt x="599887" y="330811"/>
                  <a:pt x="600173" y="333002"/>
                </a:cubicBezTo>
                <a:lnTo>
                  <a:pt x="600363" y="333193"/>
                </a:lnTo>
                <a:cubicBezTo>
                  <a:pt x="599506" y="333859"/>
                  <a:pt x="598077" y="333478"/>
                  <a:pt x="597029" y="332240"/>
                </a:cubicBezTo>
                <a:cubicBezTo>
                  <a:pt x="596077" y="331002"/>
                  <a:pt x="591791" y="329954"/>
                  <a:pt x="589504" y="332431"/>
                </a:cubicBezTo>
                <a:lnTo>
                  <a:pt x="591505" y="336145"/>
                </a:lnTo>
                <a:cubicBezTo>
                  <a:pt x="592552" y="338050"/>
                  <a:pt x="589219" y="339193"/>
                  <a:pt x="592076" y="341670"/>
                </a:cubicBezTo>
                <a:lnTo>
                  <a:pt x="595315" y="344432"/>
                </a:lnTo>
                <a:cubicBezTo>
                  <a:pt x="590457" y="345861"/>
                  <a:pt x="588457" y="347099"/>
                  <a:pt x="590743" y="347194"/>
                </a:cubicBezTo>
                <a:cubicBezTo>
                  <a:pt x="593029" y="347290"/>
                  <a:pt x="597791" y="348433"/>
                  <a:pt x="597791" y="345861"/>
                </a:cubicBezTo>
                <a:cubicBezTo>
                  <a:pt x="597791" y="343289"/>
                  <a:pt x="598077" y="336431"/>
                  <a:pt x="598363" y="336431"/>
                </a:cubicBezTo>
                <a:cubicBezTo>
                  <a:pt x="598649" y="336431"/>
                  <a:pt x="599696" y="337288"/>
                  <a:pt x="599982" y="338431"/>
                </a:cubicBezTo>
                <a:cubicBezTo>
                  <a:pt x="600268" y="339574"/>
                  <a:pt x="602268" y="342527"/>
                  <a:pt x="603792" y="342337"/>
                </a:cubicBezTo>
                <a:lnTo>
                  <a:pt x="604840" y="342051"/>
                </a:lnTo>
                <a:lnTo>
                  <a:pt x="606364" y="341575"/>
                </a:lnTo>
                <a:cubicBezTo>
                  <a:pt x="608554" y="340717"/>
                  <a:pt x="606745" y="338717"/>
                  <a:pt x="602363" y="337003"/>
                </a:cubicBezTo>
                <a:lnTo>
                  <a:pt x="603411" y="334812"/>
                </a:lnTo>
                <a:cubicBezTo>
                  <a:pt x="603697" y="334240"/>
                  <a:pt x="605125" y="333764"/>
                  <a:pt x="605030" y="333383"/>
                </a:cubicBezTo>
                <a:cubicBezTo>
                  <a:pt x="604840" y="332240"/>
                  <a:pt x="604459" y="330335"/>
                  <a:pt x="603601" y="330145"/>
                </a:cubicBezTo>
                <a:close/>
                <a:moveTo>
                  <a:pt x="154022" y="330145"/>
                </a:moveTo>
                <a:cubicBezTo>
                  <a:pt x="155260" y="330335"/>
                  <a:pt x="159261" y="330049"/>
                  <a:pt x="161928" y="330335"/>
                </a:cubicBezTo>
                <a:cubicBezTo>
                  <a:pt x="164595" y="330621"/>
                  <a:pt x="175167" y="332145"/>
                  <a:pt x="179549" y="334621"/>
                </a:cubicBezTo>
                <a:lnTo>
                  <a:pt x="183359" y="333764"/>
                </a:lnTo>
                <a:lnTo>
                  <a:pt x="189169" y="332526"/>
                </a:lnTo>
                <a:cubicBezTo>
                  <a:pt x="192598" y="335574"/>
                  <a:pt x="193360" y="338431"/>
                  <a:pt x="190789" y="338812"/>
                </a:cubicBezTo>
                <a:cubicBezTo>
                  <a:pt x="188217" y="339193"/>
                  <a:pt x="182978" y="338336"/>
                  <a:pt x="181454" y="338908"/>
                </a:cubicBezTo>
                <a:cubicBezTo>
                  <a:pt x="180025" y="339384"/>
                  <a:pt x="175549" y="341479"/>
                  <a:pt x="175358" y="342622"/>
                </a:cubicBezTo>
                <a:cubicBezTo>
                  <a:pt x="175167" y="343765"/>
                  <a:pt x="174691" y="344908"/>
                  <a:pt x="174215" y="345289"/>
                </a:cubicBezTo>
                <a:cubicBezTo>
                  <a:pt x="173739" y="345670"/>
                  <a:pt x="170405" y="345480"/>
                  <a:pt x="167833" y="343956"/>
                </a:cubicBezTo>
                <a:cubicBezTo>
                  <a:pt x="165262" y="342432"/>
                  <a:pt x="156784" y="341670"/>
                  <a:pt x="158118" y="340622"/>
                </a:cubicBezTo>
                <a:cubicBezTo>
                  <a:pt x="159356" y="339479"/>
                  <a:pt x="160785" y="336241"/>
                  <a:pt x="159165" y="335193"/>
                </a:cubicBezTo>
                <a:cubicBezTo>
                  <a:pt x="157546" y="334145"/>
                  <a:pt x="152593" y="337669"/>
                  <a:pt x="151927" y="337098"/>
                </a:cubicBezTo>
                <a:lnTo>
                  <a:pt x="151927" y="336526"/>
                </a:lnTo>
                <a:lnTo>
                  <a:pt x="151736" y="334526"/>
                </a:lnTo>
                <a:cubicBezTo>
                  <a:pt x="151831" y="331954"/>
                  <a:pt x="152784" y="329954"/>
                  <a:pt x="154022" y="330145"/>
                </a:cubicBezTo>
                <a:close/>
                <a:moveTo>
                  <a:pt x="345474" y="329954"/>
                </a:moveTo>
                <a:lnTo>
                  <a:pt x="342712" y="330716"/>
                </a:lnTo>
                <a:cubicBezTo>
                  <a:pt x="339854" y="332050"/>
                  <a:pt x="339283" y="333193"/>
                  <a:pt x="341569" y="333288"/>
                </a:cubicBezTo>
                <a:cubicBezTo>
                  <a:pt x="343759" y="333478"/>
                  <a:pt x="340521" y="337765"/>
                  <a:pt x="340807" y="338336"/>
                </a:cubicBezTo>
                <a:cubicBezTo>
                  <a:pt x="341092" y="338908"/>
                  <a:pt x="343188" y="339860"/>
                  <a:pt x="344521" y="339098"/>
                </a:cubicBezTo>
                <a:lnTo>
                  <a:pt x="345093" y="338146"/>
                </a:lnTo>
                <a:cubicBezTo>
                  <a:pt x="345855" y="336812"/>
                  <a:pt x="343950" y="334336"/>
                  <a:pt x="347379" y="334145"/>
                </a:cubicBezTo>
                <a:cubicBezTo>
                  <a:pt x="350427" y="333955"/>
                  <a:pt x="351094" y="332526"/>
                  <a:pt x="349951" y="330811"/>
                </a:cubicBezTo>
                <a:cubicBezTo>
                  <a:pt x="349379" y="330049"/>
                  <a:pt x="346808" y="329668"/>
                  <a:pt x="345474" y="329954"/>
                </a:cubicBezTo>
                <a:close/>
                <a:moveTo>
                  <a:pt x="1203200" y="329668"/>
                </a:moveTo>
                <a:cubicBezTo>
                  <a:pt x="1200724" y="330811"/>
                  <a:pt x="1196628" y="333764"/>
                  <a:pt x="1194056" y="336431"/>
                </a:cubicBezTo>
                <a:lnTo>
                  <a:pt x="1190723" y="335955"/>
                </a:lnTo>
                <a:lnTo>
                  <a:pt x="1183102" y="335002"/>
                </a:lnTo>
                <a:cubicBezTo>
                  <a:pt x="1177578" y="338812"/>
                  <a:pt x="1173768" y="343575"/>
                  <a:pt x="1174720" y="345480"/>
                </a:cubicBezTo>
                <a:lnTo>
                  <a:pt x="1177768" y="343480"/>
                </a:lnTo>
                <a:cubicBezTo>
                  <a:pt x="1179293" y="342432"/>
                  <a:pt x="1181198" y="341860"/>
                  <a:pt x="1183007" y="341194"/>
                </a:cubicBezTo>
                <a:lnTo>
                  <a:pt x="1184626" y="340622"/>
                </a:lnTo>
                <a:cubicBezTo>
                  <a:pt x="1186151" y="342337"/>
                  <a:pt x="1186912" y="346432"/>
                  <a:pt x="1186532" y="349766"/>
                </a:cubicBezTo>
                <a:lnTo>
                  <a:pt x="1187770" y="352814"/>
                </a:lnTo>
                <a:cubicBezTo>
                  <a:pt x="1188246" y="353957"/>
                  <a:pt x="1186341" y="356910"/>
                  <a:pt x="1186151" y="356910"/>
                </a:cubicBezTo>
                <a:cubicBezTo>
                  <a:pt x="1179102" y="355576"/>
                  <a:pt x="1181388" y="360910"/>
                  <a:pt x="1179197" y="363006"/>
                </a:cubicBezTo>
                <a:lnTo>
                  <a:pt x="1177578" y="364530"/>
                </a:lnTo>
                <a:cubicBezTo>
                  <a:pt x="1178816" y="365482"/>
                  <a:pt x="1187293" y="368149"/>
                  <a:pt x="1190246" y="368721"/>
                </a:cubicBezTo>
                <a:cubicBezTo>
                  <a:pt x="1193294" y="369197"/>
                  <a:pt x="1195580" y="369007"/>
                  <a:pt x="1195390" y="368340"/>
                </a:cubicBezTo>
                <a:lnTo>
                  <a:pt x="1195199" y="368245"/>
                </a:lnTo>
                <a:lnTo>
                  <a:pt x="1191770" y="366816"/>
                </a:lnTo>
                <a:cubicBezTo>
                  <a:pt x="1187770" y="366054"/>
                  <a:pt x="1183865" y="365006"/>
                  <a:pt x="1183102" y="364625"/>
                </a:cubicBezTo>
                <a:lnTo>
                  <a:pt x="1182912" y="364149"/>
                </a:lnTo>
                <a:lnTo>
                  <a:pt x="1182721" y="363577"/>
                </a:lnTo>
                <a:cubicBezTo>
                  <a:pt x="1183007" y="362815"/>
                  <a:pt x="1185293" y="361482"/>
                  <a:pt x="1187960" y="360625"/>
                </a:cubicBezTo>
                <a:cubicBezTo>
                  <a:pt x="1190532" y="359767"/>
                  <a:pt x="1192532" y="353671"/>
                  <a:pt x="1194151" y="353767"/>
                </a:cubicBezTo>
                <a:lnTo>
                  <a:pt x="1195580" y="353862"/>
                </a:lnTo>
                <a:lnTo>
                  <a:pt x="1196533" y="353957"/>
                </a:lnTo>
                <a:cubicBezTo>
                  <a:pt x="1197485" y="354052"/>
                  <a:pt x="1198152" y="353195"/>
                  <a:pt x="1197961" y="352052"/>
                </a:cubicBezTo>
                <a:lnTo>
                  <a:pt x="1197390" y="351290"/>
                </a:lnTo>
                <a:cubicBezTo>
                  <a:pt x="1197104" y="350909"/>
                  <a:pt x="1195866" y="351004"/>
                  <a:pt x="1195104" y="350909"/>
                </a:cubicBezTo>
                <a:cubicBezTo>
                  <a:pt x="1193199" y="350719"/>
                  <a:pt x="1190532" y="351481"/>
                  <a:pt x="1190627" y="348718"/>
                </a:cubicBezTo>
                <a:cubicBezTo>
                  <a:pt x="1190723" y="346718"/>
                  <a:pt x="1190723" y="345670"/>
                  <a:pt x="1193866" y="344242"/>
                </a:cubicBezTo>
                <a:lnTo>
                  <a:pt x="1197866" y="342432"/>
                </a:lnTo>
                <a:cubicBezTo>
                  <a:pt x="1201962" y="338622"/>
                  <a:pt x="1205486" y="336431"/>
                  <a:pt x="1205772" y="337765"/>
                </a:cubicBezTo>
                <a:cubicBezTo>
                  <a:pt x="1206058" y="339003"/>
                  <a:pt x="1207868" y="341670"/>
                  <a:pt x="1209296" y="340813"/>
                </a:cubicBezTo>
                <a:lnTo>
                  <a:pt x="1210630" y="340432"/>
                </a:lnTo>
                <a:cubicBezTo>
                  <a:pt x="1212535" y="339860"/>
                  <a:pt x="1214535" y="339574"/>
                  <a:pt x="1216440" y="339289"/>
                </a:cubicBezTo>
                <a:lnTo>
                  <a:pt x="1217202" y="339193"/>
                </a:lnTo>
                <a:cubicBezTo>
                  <a:pt x="1218059" y="339384"/>
                  <a:pt x="1219869" y="341098"/>
                  <a:pt x="1221107" y="343003"/>
                </a:cubicBezTo>
                <a:lnTo>
                  <a:pt x="1224536" y="341194"/>
                </a:lnTo>
                <a:lnTo>
                  <a:pt x="1226156" y="340336"/>
                </a:lnTo>
                <a:cubicBezTo>
                  <a:pt x="1228918" y="340813"/>
                  <a:pt x="1232347" y="341289"/>
                  <a:pt x="1233871" y="341575"/>
                </a:cubicBezTo>
                <a:cubicBezTo>
                  <a:pt x="1235395" y="341765"/>
                  <a:pt x="1239681" y="339384"/>
                  <a:pt x="1241110" y="338527"/>
                </a:cubicBezTo>
                <a:lnTo>
                  <a:pt x="1243205" y="339955"/>
                </a:lnTo>
                <a:lnTo>
                  <a:pt x="1244443" y="340813"/>
                </a:lnTo>
                <a:cubicBezTo>
                  <a:pt x="1247110" y="340622"/>
                  <a:pt x="1249301" y="339193"/>
                  <a:pt x="1249301" y="337574"/>
                </a:cubicBezTo>
                <a:cubicBezTo>
                  <a:pt x="1249301" y="335955"/>
                  <a:pt x="1247015" y="331383"/>
                  <a:pt x="1244253" y="331192"/>
                </a:cubicBezTo>
                <a:cubicBezTo>
                  <a:pt x="1241491" y="331097"/>
                  <a:pt x="1234728" y="333193"/>
                  <a:pt x="1235204" y="333669"/>
                </a:cubicBezTo>
                <a:cubicBezTo>
                  <a:pt x="1235681" y="334145"/>
                  <a:pt x="1231013" y="336050"/>
                  <a:pt x="1223012" y="335860"/>
                </a:cubicBezTo>
                <a:lnTo>
                  <a:pt x="1216250" y="336241"/>
                </a:lnTo>
                <a:cubicBezTo>
                  <a:pt x="1211582" y="336431"/>
                  <a:pt x="1207772" y="335669"/>
                  <a:pt x="1205296" y="332431"/>
                </a:cubicBezTo>
                <a:close/>
                <a:moveTo>
                  <a:pt x="1964248" y="328811"/>
                </a:moveTo>
                <a:cubicBezTo>
                  <a:pt x="1965201" y="328621"/>
                  <a:pt x="1968249" y="329383"/>
                  <a:pt x="1970915" y="330431"/>
                </a:cubicBezTo>
                <a:lnTo>
                  <a:pt x="1974249" y="330240"/>
                </a:lnTo>
                <a:lnTo>
                  <a:pt x="1977488" y="329954"/>
                </a:lnTo>
                <a:cubicBezTo>
                  <a:pt x="1982822" y="331669"/>
                  <a:pt x="1984631" y="334431"/>
                  <a:pt x="1981583" y="336146"/>
                </a:cubicBezTo>
                <a:lnTo>
                  <a:pt x="1979488" y="337193"/>
                </a:lnTo>
                <a:lnTo>
                  <a:pt x="1978535" y="337670"/>
                </a:lnTo>
                <a:cubicBezTo>
                  <a:pt x="1977392" y="338051"/>
                  <a:pt x="1971677" y="339384"/>
                  <a:pt x="1965963" y="340813"/>
                </a:cubicBezTo>
                <a:lnTo>
                  <a:pt x="1960438" y="340527"/>
                </a:lnTo>
                <a:cubicBezTo>
                  <a:pt x="1958914" y="340432"/>
                  <a:pt x="1958628" y="343385"/>
                  <a:pt x="1955676" y="341384"/>
                </a:cubicBezTo>
                <a:cubicBezTo>
                  <a:pt x="1953199" y="339670"/>
                  <a:pt x="1953199" y="337955"/>
                  <a:pt x="1953866" y="336431"/>
                </a:cubicBezTo>
                <a:cubicBezTo>
                  <a:pt x="1954628" y="334812"/>
                  <a:pt x="1956532" y="332907"/>
                  <a:pt x="1958438" y="332336"/>
                </a:cubicBezTo>
                <a:cubicBezTo>
                  <a:pt x="1960914" y="331574"/>
                  <a:pt x="1964724" y="333002"/>
                  <a:pt x="1964248" y="328907"/>
                </a:cubicBezTo>
                <a:close/>
                <a:moveTo>
                  <a:pt x="1867570" y="328621"/>
                </a:moveTo>
                <a:cubicBezTo>
                  <a:pt x="1870332" y="328526"/>
                  <a:pt x="1875666" y="327097"/>
                  <a:pt x="1874999" y="328716"/>
                </a:cubicBezTo>
                <a:lnTo>
                  <a:pt x="1874523" y="330240"/>
                </a:lnTo>
                <a:lnTo>
                  <a:pt x="1874142" y="331478"/>
                </a:lnTo>
                <a:cubicBezTo>
                  <a:pt x="1873856" y="332907"/>
                  <a:pt x="1873570" y="334336"/>
                  <a:pt x="1873380" y="334622"/>
                </a:cubicBezTo>
                <a:cubicBezTo>
                  <a:pt x="1873189" y="334907"/>
                  <a:pt x="1871951" y="335479"/>
                  <a:pt x="1870808" y="335193"/>
                </a:cubicBezTo>
                <a:cubicBezTo>
                  <a:pt x="1869760" y="334907"/>
                  <a:pt x="1866427" y="335003"/>
                  <a:pt x="1866236" y="334717"/>
                </a:cubicBezTo>
                <a:cubicBezTo>
                  <a:pt x="1866045" y="334431"/>
                  <a:pt x="1865474" y="333383"/>
                  <a:pt x="1864902" y="332526"/>
                </a:cubicBezTo>
                <a:cubicBezTo>
                  <a:pt x="1864331" y="331669"/>
                  <a:pt x="1864807" y="328716"/>
                  <a:pt x="1867570" y="328621"/>
                </a:cubicBezTo>
                <a:close/>
                <a:moveTo>
                  <a:pt x="260607" y="328240"/>
                </a:moveTo>
                <a:cubicBezTo>
                  <a:pt x="263178" y="329478"/>
                  <a:pt x="268417" y="335193"/>
                  <a:pt x="266322" y="337955"/>
                </a:cubicBezTo>
                <a:lnTo>
                  <a:pt x="261750" y="334526"/>
                </a:lnTo>
                <a:lnTo>
                  <a:pt x="259654" y="333002"/>
                </a:lnTo>
                <a:cubicBezTo>
                  <a:pt x="255844" y="332145"/>
                  <a:pt x="252987" y="333383"/>
                  <a:pt x="253272" y="335669"/>
                </a:cubicBezTo>
                <a:cubicBezTo>
                  <a:pt x="253653" y="338051"/>
                  <a:pt x="243652" y="338622"/>
                  <a:pt x="242795" y="336145"/>
                </a:cubicBezTo>
                <a:cubicBezTo>
                  <a:pt x="241938" y="333669"/>
                  <a:pt x="243557" y="331097"/>
                  <a:pt x="246510" y="330335"/>
                </a:cubicBezTo>
                <a:cubicBezTo>
                  <a:pt x="249462" y="329573"/>
                  <a:pt x="258035" y="327002"/>
                  <a:pt x="260607" y="328240"/>
                </a:cubicBezTo>
                <a:close/>
                <a:moveTo>
                  <a:pt x="1611823" y="328144"/>
                </a:moveTo>
                <a:lnTo>
                  <a:pt x="1611061" y="328621"/>
                </a:lnTo>
                <a:cubicBezTo>
                  <a:pt x="1610966" y="329764"/>
                  <a:pt x="1611251" y="331859"/>
                  <a:pt x="1611727" y="333288"/>
                </a:cubicBezTo>
                <a:cubicBezTo>
                  <a:pt x="1612204" y="334717"/>
                  <a:pt x="1609632" y="338336"/>
                  <a:pt x="1609442" y="338717"/>
                </a:cubicBezTo>
                <a:cubicBezTo>
                  <a:pt x="1609251" y="339098"/>
                  <a:pt x="1609918" y="338431"/>
                  <a:pt x="1611251" y="336431"/>
                </a:cubicBezTo>
                <a:cubicBezTo>
                  <a:pt x="1612490" y="334621"/>
                  <a:pt x="1620871" y="339574"/>
                  <a:pt x="1620871" y="342051"/>
                </a:cubicBezTo>
                <a:cubicBezTo>
                  <a:pt x="1620871" y="344527"/>
                  <a:pt x="1623062" y="345004"/>
                  <a:pt x="1625634" y="343003"/>
                </a:cubicBezTo>
                <a:cubicBezTo>
                  <a:pt x="1628301" y="341003"/>
                  <a:pt x="1635159" y="334431"/>
                  <a:pt x="1636969" y="332240"/>
                </a:cubicBezTo>
                <a:lnTo>
                  <a:pt x="1633730" y="330716"/>
                </a:lnTo>
                <a:cubicBezTo>
                  <a:pt x="1630968" y="329383"/>
                  <a:pt x="1628587" y="329383"/>
                  <a:pt x="1625825" y="331192"/>
                </a:cubicBezTo>
                <a:lnTo>
                  <a:pt x="1624301" y="332145"/>
                </a:lnTo>
                <a:cubicBezTo>
                  <a:pt x="1621634" y="332050"/>
                  <a:pt x="1618490" y="331954"/>
                  <a:pt x="1617347" y="332050"/>
                </a:cubicBezTo>
                <a:lnTo>
                  <a:pt x="1617061" y="331669"/>
                </a:lnTo>
                <a:cubicBezTo>
                  <a:pt x="1616204" y="330621"/>
                  <a:pt x="1616109" y="329192"/>
                  <a:pt x="1615061" y="328240"/>
                </a:cubicBezTo>
                <a:cubicBezTo>
                  <a:pt x="1614585" y="327763"/>
                  <a:pt x="1612490" y="327763"/>
                  <a:pt x="1611823" y="328144"/>
                </a:cubicBezTo>
                <a:close/>
                <a:moveTo>
                  <a:pt x="1047848" y="328144"/>
                </a:moveTo>
                <a:cubicBezTo>
                  <a:pt x="1046609" y="329573"/>
                  <a:pt x="1047657" y="337193"/>
                  <a:pt x="1046228" y="338336"/>
                </a:cubicBezTo>
                <a:cubicBezTo>
                  <a:pt x="1044800" y="339479"/>
                  <a:pt x="1040513" y="341956"/>
                  <a:pt x="1039751" y="341194"/>
                </a:cubicBezTo>
                <a:cubicBezTo>
                  <a:pt x="1038989" y="340432"/>
                  <a:pt x="1036322" y="339384"/>
                  <a:pt x="1035370" y="340432"/>
                </a:cubicBezTo>
                <a:lnTo>
                  <a:pt x="1034608" y="340336"/>
                </a:lnTo>
                <a:cubicBezTo>
                  <a:pt x="1030321" y="339860"/>
                  <a:pt x="1028035" y="341194"/>
                  <a:pt x="1026797" y="344623"/>
                </a:cubicBezTo>
                <a:lnTo>
                  <a:pt x="1026511" y="345575"/>
                </a:lnTo>
                <a:lnTo>
                  <a:pt x="1020403" y="345629"/>
                </a:lnTo>
                <a:lnTo>
                  <a:pt x="1023749" y="341956"/>
                </a:lnTo>
                <a:cubicBezTo>
                  <a:pt x="1024035" y="341003"/>
                  <a:pt x="1023273" y="339765"/>
                  <a:pt x="1021368" y="341384"/>
                </a:cubicBezTo>
                <a:cubicBezTo>
                  <a:pt x="1019368" y="343003"/>
                  <a:pt x="1011462" y="344242"/>
                  <a:pt x="1010033" y="343670"/>
                </a:cubicBezTo>
                <a:cubicBezTo>
                  <a:pt x="1008604" y="343099"/>
                  <a:pt x="1005271" y="339098"/>
                  <a:pt x="1006414" y="336336"/>
                </a:cubicBezTo>
                <a:lnTo>
                  <a:pt x="1006604" y="333764"/>
                </a:lnTo>
                <a:lnTo>
                  <a:pt x="1006700" y="332621"/>
                </a:lnTo>
                <a:cubicBezTo>
                  <a:pt x="1005175" y="331288"/>
                  <a:pt x="1000794" y="330811"/>
                  <a:pt x="996984" y="331764"/>
                </a:cubicBezTo>
                <a:lnTo>
                  <a:pt x="993460" y="332240"/>
                </a:lnTo>
                <a:cubicBezTo>
                  <a:pt x="992888" y="332335"/>
                  <a:pt x="992126" y="333955"/>
                  <a:pt x="992317" y="334812"/>
                </a:cubicBezTo>
                <a:cubicBezTo>
                  <a:pt x="992507" y="335479"/>
                  <a:pt x="994126" y="336336"/>
                  <a:pt x="994889" y="336241"/>
                </a:cubicBezTo>
                <a:lnTo>
                  <a:pt x="996317" y="336050"/>
                </a:lnTo>
                <a:cubicBezTo>
                  <a:pt x="997746" y="335193"/>
                  <a:pt x="999460" y="335574"/>
                  <a:pt x="1000223" y="336812"/>
                </a:cubicBezTo>
                <a:cubicBezTo>
                  <a:pt x="1000984" y="338050"/>
                  <a:pt x="1000508" y="341194"/>
                  <a:pt x="996984" y="340146"/>
                </a:cubicBezTo>
                <a:lnTo>
                  <a:pt x="995079" y="340813"/>
                </a:lnTo>
                <a:lnTo>
                  <a:pt x="990507" y="342432"/>
                </a:lnTo>
                <a:cubicBezTo>
                  <a:pt x="988507" y="339860"/>
                  <a:pt x="986030" y="337288"/>
                  <a:pt x="984983" y="336526"/>
                </a:cubicBezTo>
                <a:lnTo>
                  <a:pt x="984030" y="336622"/>
                </a:lnTo>
                <a:lnTo>
                  <a:pt x="983173" y="336717"/>
                </a:lnTo>
                <a:cubicBezTo>
                  <a:pt x="982411" y="337669"/>
                  <a:pt x="981458" y="340908"/>
                  <a:pt x="980982" y="343765"/>
                </a:cubicBezTo>
                <a:lnTo>
                  <a:pt x="984220" y="346051"/>
                </a:lnTo>
                <a:lnTo>
                  <a:pt x="986983" y="347956"/>
                </a:lnTo>
                <a:cubicBezTo>
                  <a:pt x="989174" y="350719"/>
                  <a:pt x="991650" y="350623"/>
                  <a:pt x="992412" y="347861"/>
                </a:cubicBezTo>
                <a:lnTo>
                  <a:pt x="997270" y="349004"/>
                </a:lnTo>
                <a:lnTo>
                  <a:pt x="1000699" y="349766"/>
                </a:lnTo>
                <a:cubicBezTo>
                  <a:pt x="1012986" y="348242"/>
                  <a:pt x="1022987" y="348337"/>
                  <a:pt x="1022987" y="350052"/>
                </a:cubicBezTo>
                <a:lnTo>
                  <a:pt x="1023940" y="350623"/>
                </a:lnTo>
                <a:cubicBezTo>
                  <a:pt x="1025654" y="351576"/>
                  <a:pt x="1027654" y="351671"/>
                  <a:pt x="1028321" y="349099"/>
                </a:cubicBezTo>
                <a:cubicBezTo>
                  <a:pt x="1028512" y="348242"/>
                  <a:pt x="1030417" y="347004"/>
                  <a:pt x="1031369" y="347099"/>
                </a:cubicBezTo>
                <a:cubicBezTo>
                  <a:pt x="1034036" y="347290"/>
                  <a:pt x="1036608" y="348242"/>
                  <a:pt x="1039370" y="348623"/>
                </a:cubicBezTo>
                <a:lnTo>
                  <a:pt x="1040704" y="348814"/>
                </a:lnTo>
                <a:cubicBezTo>
                  <a:pt x="1042323" y="348433"/>
                  <a:pt x="1043180" y="347004"/>
                  <a:pt x="1042514" y="345766"/>
                </a:cubicBezTo>
                <a:lnTo>
                  <a:pt x="1041942" y="344623"/>
                </a:lnTo>
                <a:lnTo>
                  <a:pt x="1041751" y="343670"/>
                </a:lnTo>
                <a:cubicBezTo>
                  <a:pt x="1041466" y="343003"/>
                  <a:pt x="1042609" y="342527"/>
                  <a:pt x="1044418" y="342527"/>
                </a:cubicBezTo>
                <a:cubicBezTo>
                  <a:pt x="1046228" y="342527"/>
                  <a:pt x="1050895" y="343099"/>
                  <a:pt x="1051276" y="343765"/>
                </a:cubicBezTo>
                <a:lnTo>
                  <a:pt x="1051372" y="344051"/>
                </a:lnTo>
                <a:cubicBezTo>
                  <a:pt x="1052039" y="345670"/>
                  <a:pt x="1049657" y="348528"/>
                  <a:pt x="1053943" y="348718"/>
                </a:cubicBezTo>
                <a:lnTo>
                  <a:pt x="1057373" y="348909"/>
                </a:lnTo>
                <a:cubicBezTo>
                  <a:pt x="1056896" y="346813"/>
                  <a:pt x="1058516" y="343861"/>
                  <a:pt x="1060897" y="342337"/>
                </a:cubicBezTo>
                <a:lnTo>
                  <a:pt x="1062897" y="342718"/>
                </a:lnTo>
                <a:lnTo>
                  <a:pt x="1065183" y="343099"/>
                </a:lnTo>
                <a:cubicBezTo>
                  <a:pt x="1067469" y="343003"/>
                  <a:pt x="1067183" y="342146"/>
                  <a:pt x="1064707" y="341194"/>
                </a:cubicBezTo>
                <a:lnTo>
                  <a:pt x="1063373" y="338908"/>
                </a:lnTo>
                <a:cubicBezTo>
                  <a:pt x="1062992" y="338146"/>
                  <a:pt x="1059563" y="338336"/>
                  <a:pt x="1057658" y="338527"/>
                </a:cubicBezTo>
                <a:lnTo>
                  <a:pt x="1053562" y="338908"/>
                </a:lnTo>
                <a:cubicBezTo>
                  <a:pt x="1050895" y="337384"/>
                  <a:pt x="1049752" y="335193"/>
                  <a:pt x="1050895" y="334050"/>
                </a:cubicBezTo>
                <a:cubicBezTo>
                  <a:pt x="1052039" y="332907"/>
                  <a:pt x="1054039" y="329859"/>
                  <a:pt x="1053277" y="329002"/>
                </a:cubicBezTo>
                <a:cubicBezTo>
                  <a:pt x="1052515" y="328144"/>
                  <a:pt x="1049181" y="326716"/>
                  <a:pt x="1047848" y="328144"/>
                </a:cubicBezTo>
                <a:close/>
                <a:moveTo>
                  <a:pt x="2109313" y="327478"/>
                </a:moveTo>
                <a:lnTo>
                  <a:pt x="2110933" y="327764"/>
                </a:lnTo>
                <a:lnTo>
                  <a:pt x="2112552" y="328049"/>
                </a:lnTo>
                <a:cubicBezTo>
                  <a:pt x="2114266" y="327954"/>
                  <a:pt x="2114171" y="330812"/>
                  <a:pt x="2112362" y="334526"/>
                </a:cubicBezTo>
                <a:lnTo>
                  <a:pt x="2110552" y="337384"/>
                </a:lnTo>
                <a:cubicBezTo>
                  <a:pt x="2110170" y="337955"/>
                  <a:pt x="2108361" y="338432"/>
                  <a:pt x="2107408" y="338241"/>
                </a:cubicBezTo>
                <a:lnTo>
                  <a:pt x="2106646" y="338051"/>
                </a:lnTo>
                <a:cubicBezTo>
                  <a:pt x="2106170" y="337003"/>
                  <a:pt x="2105979" y="334622"/>
                  <a:pt x="2106170" y="332907"/>
                </a:cubicBezTo>
                <a:cubicBezTo>
                  <a:pt x="2106361" y="331193"/>
                  <a:pt x="2106932" y="326525"/>
                  <a:pt x="2109313" y="327478"/>
                </a:cubicBezTo>
                <a:close/>
                <a:moveTo>
                  <a:pt x="1646780" y="327382"/>
                </a:moveTo>
                <a:lnTo>
                  <a:pt x="1646113" y="327859"/>
                </a:lnTo>
                <a:cubicBezTo>
                  <a:pt x="1645160" y="328525"/>
                  <a:pt x="1644303" y="330430"/>
                  <a:pt x="1644779" y="331002"/>
                </a:cubicBezTo>
                <a:lnTo>
                  <a:pt x="1645541" y="331859"/>
                </a:lnTo>
                <a:cubicBezTo>
                  <a:pt x="1647446" y="332240"/>
                  <a:pt x="1647446" y="333097"/>
                  <a:pt x="1645637" y="333764"/>
                </a:cubicBezTo>
                <a:lnTo>
                  <a:pt x="1644970" y="334812"/>
                </a:lnTo>
                <a:cubicBezTo>
                  <a:pt x="1644398" y="335669"/>
                  <a:pt x="1644875" y="337479"/>
                  <a:pt x="1645731" y="338146"/>
                </a:cubicBezTo>
                <a:lnTo>
                  <a:pt x="1647065" y="339193"/>
                </a:lnTo>
                <a:cubicBezTo>
                  <a:pt x="1649066" y="339765"/>
                  <a:pt x="1652780" y="340622"/>
                  <a:pt x="1655447" y="341098"/>
                </a:cubicBezTo>
                <a:lnTo>
                  <a:pt x="1657733" y="340336"/>
                </a:lnTo>
                <a:cubicBezTo>
                  <a:pt x="1658495" y="340146"/>
                  <a:pt x="1659638" y="339670"/>
                  <a:pt x="1659638" y="339384"/>
                </a:cubicBezTo>
                <a:cubicBezTo>
                  <a:pt x="1659734" y="338431"/>
                  <a:pt x="1659638" y="337193"/>
                  <a:pt x="1658876" y="336622"/>
                </a:cubicBezTo>
                <a:lnTo>
                  <a:pt x="1657733" y="335860"/>
                </a:lnTo>
                <a:cubicBezTo>
                  <a:pt x="1656019" y="335479"/>
                  <a:pt x="1654971" y="334526"/>
                  <a:pt x="1655447" y="333859"/>
                </a:cubicBezTo>
                <a:cubicBezTo>
                  <a:pt x="1656019" y="333193"/>
                  <a:pt x="1653161" y="330145"/>
                  <a:pt x="1652018" y="329287"/>
                </a:cubicBezTo>
                <a:cubicBezTo>
                  <a:pt x="1650875" y="328525"/>
                  <a:pt x="1648494" y="327668"/>
                  <a:pt x="1646780" y="327382"/>
                </a:cubicBezTo>
                <a:close/>
                <a:moveTo>
                  <a:pt x="212029" y="326239"/>
                </a:moveTo>
                <a:cubicBezTo>
                  <a:pt x="212601" y="324810"/>
                  <a:pt x="213267" y="325096"/>
                  <a:pt x="213363" y="326906"/>
                </a:cubicBezTo>
                <a:cubicBezTo>
                  <a:pt x="213553" y="328716"/>
                  <a:pt x="219364" y="332716"/>
                  <a:pt x="221649" y="333669"/>
                </a:cubicBezTo>
                <a:cubicBezTo>
                  <a:pt x="223936" y="334621"/>
                  <a:pt x="228507" y="332431"/>
                  <a:pt x="227555" y="335002"/>
                </a:cubicBezTo>
                <a:lnTo>
                  <a:pt x="226603" y="337288"/>
                </a:lnTo>
                <a:cubicBezTo>
                  <a:pt x="226412" y="337669"/>
                  <a:pt x="225840" y="338146"/>
                  <a:pt x="225364" y="338336"/>
                </a:cubicBezTo>
                <a:lnTo>
                  <a:pt x="220602" y="339384"/>
                </a:lnTo>
                <a:cubicBezTo>
                  <a:pt x="215554" y="334812"/>
                  <a:pt x="211458" y="327763"/>
                  <a:pt x="212029" y="326239"/>
                </a:cubicBezTo>
                <a:close/>
                <a:moveTo>
                  <a:pt x="437009" y="326049"/>
                </a:moveTo>
                <a:cubicBezTo>
                  <a:pt x="436628" y="325954"/>
                  <a:pt x="435200" y="326525"/>
                  <a:pt x="434342" y="327478"/>
                </a:cubicBezTo>
                <a:cubicBezTo>
                  <a:pt x="433580" y="328430"/>
                  <a:pt x="432818" y="332526"/>
                  <a:pt x="432628" y="334240"/>
                </a:cubicBezTo>
                <a:cubicBezTo>
                  <a:pt x="432437" y="336050"/>
                  <a:pt x="430151" y="341575"/>
                  <a:pt x="429866" y="342622"/>
                </a:cubicBezTo>
                <a:cubicBezTo>
                  <a:pt x="429580" y="343670"/>
                  <a:pt x="430151" y="344813"/>
                  <a:pt x="431675" y="342527"/>
                </a:cubicBezTo>
                <a:lnTo>
                  <a:pt x="433009" y="342051"/>
                </a:lnTo>
                <a:cubicBezTo>
                  <a:pt x="440724" y="339003"/>
                  <a:pt x="437390" y="333574"/>
                  <a:pt x="437962" y="329097"/>
                </a:cubicBezTo>
                <a:lnTo>
                  <a:pt x="438057" y="328144"/>
                </a:lnTo>
                <a:cubicBezTo>
                  <a:pt x="437771" y="327097"/>
                  <a:pt x="437295" y="326144"/>
                  <a:pt x="437009" y="326049"/>
                </a:cubicBezTo>
                <a:close/>
                <a:moveTo>
                  <a:pt x="449677" y="325668"/>
                </a:moveTo>
                <a:cubicBezTo>
                  <a:pt x="447963" y="328240"/>
                  <a:pt x="445391" y="332526"/>
                  <a:pt x="443962" y="335098"/>
                </a:cubicBezTo>
                <a:lnTo>
                  <a:pt x="443296" y="337574"/>
                </a:lnTo>
                <a:lnTo>
                  <a:pt x="443105" y="338336"/>
                </a:lnTo>
                <a:cubicBezTo>
                  <a:pt x="444439" y="339479"/>
                  <a:pt x="446058" y="340051"/>
                  <a:pt x="446725" y="339670"/>
                </a:cubicBezTo>
                <a:cubicBezTo>
                  <a:pt x="447391" y="339193"/>
                  <a:pt x="451964" y="330335"/>
                  <a:pt x="454726" y="329859"/>
                </a:cubicBezTo>
                <a:cubicBezTo>
                  <a:pt x="457393" y="329383"/>
                  <a:pt x="457678" y="328335"/>
                  <a:pt x="455202" y="327478"/>
                </a:cubicBezTo>
                <a:lnTo>
                  <a:pt x="453773" y="327001"/>
                </a:lnTo>
                <a:close/>
                <a:moveTo>
                  <a:pt x="1103569" y="325287"/>
                </a:moveTo>
                <a:lnTo>
                  <a:pt x="1102045" y="325954"/>
                </a:lnTo>
                <a:cubicBezTo>
                  <a:pt x="1099759" y="326906"/>
                  <a:pt x="1098520" y="327954"/>
                  <a:pt x="1096234" y="325954"/>
                </a:cubicBezTo>
                <a:lnTo>
                  <a:pt x="1095853" y="325668"/>
                </a:lnTo>
                <a:cubicBezTo>
                  <a:pt x="1092615" y="327478"/>
                  <a:pt x="1091091" y="329668"/>
                  <a:pt x="1092425" y="330621"/>
                </a:cubicBezTo>
                <a:cubicBezTo>
                  <a:pt x="1093853" y="331669"/>
                  <a:pt x="1103664" y="331288"/>
                  <a:pt x="1106426" y="331859"/>
                </a:cubicBezTo>
                <a:cubicBezTo>
                  <a:pt x="1109189" y="332431"/>
                  <a:pt x="1110808" y="332145"/>
                  <a:pt x="1109951" y="331288"/>
                </a:cubicBezTo>
                <a:cubicBezTo>
                  <a:pt x="1109093" y="330430"/>
                  <a:pt x="1106141" y="327001"/>
                  <a:pt x="1103569" y="325287"/>
                </a:cubicBezTo>
                <a:close/>
                <a:moveTo>
                  <a:pt x="1724123" y="325096"/>
                </a:moveTo>
                <a:lnTo>
                  <a:pt x="1713264" y="327859"/>
                </a:lnTo>
                <a:lnTo>
                  <a:pt x="1708882" y="328906"/>
                </a:lnTo>
                <a:cubicBezTo>
                  <a:pt x="1705073" y="326335"/>
                  <a:pt x="1700691" y="325287"/>
                  <a:pt x="1699072" y="326716"/>
                </a:cubicBezTo>
                <a:cubicBezTo>
                  <a:pt x="1697453" y="328049"/>
                  <a:pt x="1693071" y="330811"/>
                  <a:pt x="1692404" y="330240"/>
                </a:cubicBezTo>
                <a:cubicBezTo>
                  <a:pt x="1691642" y="329668"/>
                  <a:pt x="1687928" y="328906"/>
                  <a:pt x="1686785" y="330716"/>
                </a:cubicBezTo>
                <a:cubicBezTo>
                  <a:pt x="1685546" y="332621"/>
                  <a:pt x="1684689" y="338050"/>
                  <a:pt x="1688880" y="336526"/>
                </a:cubicBezTo>
                <a:lnTo>
                  <a:pt x="1691357" y="336336"/>
                </a:lnTo>
                <a:lnTo>
                  <a:pt x="1693166" y="336241"/>
                </a:lnTo>
                <a:cubicBezTo>
                  <a:pt x="1695452" y="336336"/>
                  <a:pt x="1699548" y="337003"/>
                  <a:pt x="1702215" y="337669"/>
                </a:cubicBezTo>
                <a:lnTo>
                  <a:pt x="1704882" y="338336"/>
                </a:lnTo>
                <a:lnTo>
                  <a:pt x="1706787" y="338812"/>
                </a:lnTo>
                <a:cubicBezTo>
                  <a:pt x="1711550" y="337288"/>
                  <a:pt x="1716407" y="335193"/>
                  <a:pt x="1717646" y="334145"/>
                </a:cubicBezTo>
                <a:lnTo>
                  <a:pt x="1718407" y="334336"/>
                </a:lnTo>
                <a:lnTo>
                  <a:pt x="1725456" y="335669"/>
                </a:lnTo>
                <a:cubicBezTo>
                  <a:pt x="1725456" y="331288"/>
                  <a:pt x="1728504" y="331002"/>
                  <a:pt x="1732409" y="335098"/>
                </a:cubicBezTo>
                <a:lnTo>
                  <a:pt x="1736124" y="338431"/>
                </a:lnTo>
                <a:lnTo>
                  <a:pt x="1740125" y="342051"/>
                </a:lnTo>
                <a:cubicBezTo>
                  <a:pt x="1745268" y="345480"/>
                  <a:pt x="1750221" y="347575"/>
                  <a:pt x="1751079" y="346623"/>
                </a:cubicBezTo>
                <a:cubicBezTo>
                  <a:pt x="1751840" y="345575"/>
                  <a:pt x="1752221" y="336336"/>
                  <a:pt x="1753841" y="336145"/>
                </a:cubicBezTo>
                <a:cubicBezTo>
                  <a:pt x="1755555" y="335955"/>
                  <a:pt x="1755936" y="334431"/>
                  <a:pt x="1754793" y="332716"/>
                </a:cubicBezTo>
                <a:lnTo>
                  <a:pt x="1753364" y="331478"/>
                </a:lnTo>
                <a:cubicBezTo>
                  <a:pt x="1751935" y="330240"/>
                  <a:pt x="1756603" y="328621"/>
                  <a:pt x="1753078" y="327001"/>
                </a:cubicBezTo>
                <a:cubicBezTo>
                  <a:pt x="1751173" y="326049"/>
                  <a:pt x="1749840" y="324906"/>
                  <a:pt x="1747649" y="326430"/>
                </a:cubicBezTo>
                <a:lnTo>
                  <a:pt x="1747078" y="326811"/>
                </a:lnTo>
                <a:cubicBezTo>
                  <a:pt x="1745935" y="326811"/>
                  <a:pt x="1735648" y="326049"/>
                  <a:pt x="1724123" y="325096"/>
                </a:cubicBezTo>
                <a:close/>
                <a:moveTo>
                  <a:pt x="1878332" y="324706"/>
                </a:moveTo>
                <a:lnTo>
                  <a:pt x="1878713" y="324715"/>
                </a:lnTo>
                <a:lnTo>
                  <a:pt x="1878332" y="324715"/>
                </a:lnTo>
                <a:close/>
                <a:moveTo>
                  <a:pt x="375001" y="323858"/>
                </a:moveTo>
                <a:cubicBezTo>
                  <a:pt x="372716" y="323858"/>
                  <a:pt x="371382" y="325954"/>
                  <a:pt x="372144" y="328430"/>
                </a:cubicBezTo>
                <a:lnTo>
                  <a:pt x="376144" y="332050"/>
                </a:lnTo>
                <a:cubicBezTo>
                  <a:pt x="377002" y="332907"/>
                  <a:pt x="378145" y="333955"/>
                  <a:pt x="379383" y="334050"/>
                </a:cubicBezTo>
                <a:lnTo>
                  <a:pt x="381098" y="334240"/>
                </a:lnTo>
                <a:cubicBezTo>
                  <a:pt x="382526" y="333002"/>
                  <a:pt x="383098" y="330907"/>
                  <a:pt x="382336" y="329478"/>
                </a:cubicBezTo>
                <a:lnTo>
                  <a:pt x="382336" y="328144"/>
                </a:lnTo>
                <a:lnTo>
                  <a:pt x="382336" y="326811"/>
                </a:lnTo>
                <a:cubicBezTo>
                  <a:pt x="383288" y="325192"/>
                  <a:pt x="377287" y="323858"/>
                  <a:pt x="375001" y="323858"/>
                </a:cubicBezTo>
                <a:close/>
                <a:moveTo>
                  <a:pt x="566835" y="323001"/>
                </a:moveTo>
                <a:cubicBezTo>
                  <a:pt x="564835" y="324049"/>
                  <a:pt x="561977" y="327573"/>
                  <a:pt x="566740" y="327287"/>
                </a:cubicBezTo>
                <a:lnTo>
                  <a:pt x="569883" y="327954"/>
                </a:lnTo>
                <a:lnTo>
                  <a:pt x="572359" y="328430"/>
                </a:lnTo>
                <a:cubicBezTo>
                  <a:pt x="574741" y="330145"/>
                  <a:pt x="576074" y="329859"/>
                  <a:pt x="575503" y="327859"/>
                </a:cubicBezTo>
                <a:lnTo>
                  <a:pt x="574455" y="326525"/>
                </a:lnTo>
                <a:lnTo>
                  <a:pt x="573121" y="324906"/>
                </a:lnTo>
                <a:cubicBezTo>
                  <a:pt x="571693" y="322715"/>
                  <a:pt x="568835" y="321858"/>
                  <a:pt x="566835" y="323001"/>
                </a:cubicBezTo>
                <a:close/>
                <a:moveTo>
                  <a:pt x="1794417" y="322239"/>
                </a:moveTo>
                <a:lnTo>
                  <a:pt x="1787273" y="327763"/>
                </a:lnTo>
                <a:cubicBezTo>
                  <a:pt x="1786797" y="328144"/>
                  <a:pt x="1784130" y="327192"/>
                  <a:pt x="1783082" y="326335"/>
                </a:cubicBezTo>
                <a:lnTo>
                  <a:pt x="1779748" y="323572"/>
                </a:lnTo>
                <a:cubicBezTo>
                  <a:pt x="1775653" y="324430"/>
                  <a:pt x="1770319" y="325573"/>
                  <a:pt x="1767747" y="326049"/>
                </a:cubicBezTo>
                <a:lnTo>
                  <a:pt x="1766509" y="325287"/>
                </a:lnTo>
                <a:cubicBezTo>
                  <a:pt x="1764509" y="324049"/>
                  <a:pt x="1763556" y="323763"/>
                  <a:pt x="1761746" y="325382"/>
                </a:cubicBezTo>
                <a:lnTo>
                  <a:pt x="1760413" y="326525"/>
                </a:lnTo>
                <a:cubicBezTo>
                  <a:pt x="1757650" y="327763"/>
                  <a:pt x="1757460" y="329002"/>
                  <a:pt x="1759841" y="329192"/>
                </a:cubicBezTo>
                <a:cubicBezTo>
                  <a:pt x="1762223" y="329383"/>
                  <a:pt x="1766509" y="332335"/>
                  <a:pt x="1768700" y="334431"/>
                </a:cubicBezTo>
                <a:cubicBezTo>
                  <a:pt x="1770985" y="336526"/>
                  <a:pt x="1780415" y="342527"/>
                  <a:pt x="1784988" y="342527"/>
                </a:cubicBezTo>
                <a:lnTo>
                  <a:pt x="1789179" y="342337"/>
                </a:lnTo>
                <a:cubicBezTo>
                  <a:pt x="1789845" y="342337"/>
                  <a:pt x="1790988" y="340908"/>
                  <a:pt x="1790893" y="340241"/>
                </a:cubicBezTo>
                <a:cubicBezTo>
                  <a:pt x="1790893" y="339574"/>
                  <a:pt x="1789750" y="338431"/>
                  <a:pt x="1788893" y="338336"/>
                </a:cubicBezTo>
                <a:lnTo>
                  <a:pt x="1786225" y="337955"/>
                </a:lnTo>
                <a:cubicBezTo>
                  <a:pt x="1782796" y="337860"/>
                  <a:pt x="1781177" y="336907"/>
                  <a:pt x="1782701" y="335860"/>
                </a:cubicBezTo>
                <a:cubicBezTo>
                  <a:pt x="1784416" y="334907"/>
                  <a:pt x="1795274" y="330716"/>
                  <a:pt x="1797370" y="330907"/>
                </a:cubicBezTo>
                <a:cubicBezTo>
                  <a:pt x="1799465" y="331097"/>
                  <a:pt x="1798131" y="327192"/>
                  <a:pt x="1794417" y="322239"/>
                </a:cubicBezTo>
                <a:close/>
                <a:moveTo>
                  <a:pt x="1823468" y="321572"/>
                </a:moveTo>
                <a:cubicBezTo>
                  <a:pt x="1821563" y="323001"/>
                  <a:pt x="1817468" y="327859"/>
                  <a:pt x="1819182" y="328335"/>
                </a:cubicBezTo>
                <a:cubicBezTo>
                  <a:pt x="1820992" y="328811"/>
                  <a:pt x="1819849" y="332716"/>
                  <a:pt x="1817372" y="333383"/>
                </a:cubicBezTo>
                <a:lnTo>
                  <a:pt x="1815372" y="334431"/>
                </a:lnTo>
                <a:cubicBezTo>
                  <a:pt x="1814610" y="334812"/>
                  <a:pt x="1814324" y="336145"/>
                  <a:pt x="1814229" y="337098"/>
                </a:cubicBezTo>
                <a:cubicBezTo>
                  <a:pt x="1814229" y="337479"/>
                  <a:pt x="1815182" y="338241"/>
                  <a:pt x="1815848" y="338336"/>
                </a:cubicBezTo>
                <a:lnTo>
                  <a:pt x="1818991" y="338812"/>
                </a:lnTo>
                <a:cubicBezTo>
                  <a:pt x="1822516" y="339479"/>
                  <a:pt x="1826230" y="339670"/>
                  <a:pt x="1827373" y="339289"/>
                </a:cubicBezTo>
                <a:lnTo>
                  <a:pt x="1827945" y="338622"/>
                </a:lnTo>
                <a:cubicBezTo>
                  <a:pt x="1829088" y="337288"/>
                  <a:pt x="1829469" y="335002"/>
                  <a:pt x="1830803" y="334526"/>
                </a:cubicBezTo>
                <a:cubicBezTo>
                  <a:pt x="1832041" y="334145"/>
                  <a:pt x="1834232" y="336145"/>
                  <a:pt x="1835946" y="336145"/>
                </a:cubicBezTo>
                <a:lnTo>
                  <a:pt x="1839185" y="336050"/>
                </a:lnTo>
                <a:cubicBezTo>
                  <a:pt x="1842804" y="335383"/>
                  <a:pt x="1847376" y="336241"/>
                  <a:pt x="1849567" y="337955"/>
                </a:cubicBezTo>
                <a:lnTo>
                  <a:pt x="1852805" y="335383"/>
                </a:lnTo>
                <a:lnTo>
                  <a:pt x="1856330" y="332526"/>
                </a:lnTo>
                <a:cubicBezTo>
                  <a:pt x="1858616" y="335288"/>
                  <a:pt x="1860997" y="336812"/>
                  <a:pt x="1861568" y="335860"/>
                </a:cubicBezTo>
                <a:cubicBezTo>
                  <a:pt x="1862140" y="334907"/>
                  <a:pt x="1865759" y="334431"/>
                  <a:pt x="1865855" y="334717"/>
                </a:cubicBezTo>
                <a:cubicBezTo>
                  <a:pt x="1866045" y="335002"/>
                  <a:pt x="1867283" y="335574"/>
                  <a:pt x="1868426" y="335288"/>
                </a:cubicBezTo>
                <a:cubicBezTo>
                  <a:pt x="1869569" y="335002"/>
                  <a:pt x="1872617" y="335669"/>
                  <a:pt x="1872712" y="335288"/>
                </a:cubicBezTo>
                <a:cubicBezTo>
                  <a:pt x="1872903" y="335002"/>
                  <a:pt x="1874904" y="332907"/>
                  <a:pt x="1876999" y="331383"/>
                </a:cubicBezTo>
                <a:cubicBezTo>
                  <a:pt x="1879094" y="329859"/>
                  <a:pt x="1883285" y="323763"/>
                  <a:pt x="1883095" y="322048"/>
                </a:cubicBezTo>
                <a:lnTo>
                  <a:pt x="1882237" y="321763"/>
                </a:lnTo>
                <a:cubicBezTo>
                  <a:pt x="1880047" y="321001"/>
                  <a:pt x="1878332" y="321858"/>
                  <a:pt x="1878332" y="324239"/>
                </a:cubicBezTo>
                <a:lnTo>
                  <a:pt x="1878332" y="324706"/>
                </a:lnTo>
                <a:lnTo>
                  <a:pt x="1870617" y="324525"/>
                </a:lnTo>
                <a:lnTo>
                  <a:pt x="1867855" y="323763"/>
                </a:lnTo>
                <a:cubicBezTo>
                  <a:pt x="1865759" y="323191"/>
                  <a:pt x="1863473" y="321953"/>
                  <a:pt x="1861568" y="322239"/>
                </a:cubicBezTo>
                <a:cubicBezTo>
                  <a:pt x="1859854" y="322429"/>
                  <a:pt x="1861568" y="326620"/>
                  <a:pt x="1857282" y="325954"/>
                </a:cubicBezTo>
                <a:lnTo>
                  <a:pt x="1857187" y="325954"/>
                </a:lnTo>
                <a:cubicBezTo>
                  <a:pt x="1856901" y="327001"/>
                  <a:pt x="1856710" y="328716"/>
                  <a:pt x="1856901" y="329859"/>
                </a:cubicBezTo>
                <a:cubicBezTo>
                  <a:pt x="1857091" y="331002"/>
                  <a:pt x="1850519" y="330430"/>
                  <a:pt x="1850424" y="329002"/>
                </a:cubicBezTo>
                <a:cubicBezTo>
                  <a:pt x="1850329" y="327573"/>
                  <a:pt x="1848519" y="324334"/>
                  <a:pt x="1846709" y="325382"/>
                </a:cubicBezTo>
                <a:lnTo>
                  <a:pt x="1845280" y="325763"/>
                </a:lnTo>
                <a:lnTo>
                  <a:pt x="1843757" y="326239"/>
                </a:lnTo>
                <a:cubicBezTo>
                  <a:pt x="1842138" y="326430"/>
                  <a:pt x="1838899" y="327763"/>
                  <a:pt x="1836708" y="329287"/>
                </a:cubicBezTo>
                <a:cubicBezTo>
                  <a:pt x="1834517" y="330811"/>
                  <a:pt x="1826802" y="330145"/>
                  <a:pt x="1826421" y="327573"/>
                </a:cubicBezTo>
                <a:lnTo>
                  <a:pt x="1828802" y="325287"/>
                </a:lnTo>
                <a:lnTo>
                  <a:pt x="1830612" y="323572"/>
                </a:lnTo>
                <a:cubicBezTo>
                  <a:pt x="1828612" y="321001"/>
                  <a:pt x="1825373" y="320143"/>
                  <a:pt x="1823468" y="321572"/>
                </a:cubicBezTo>
                <a:close/>
                <a:moveTo>
                  <a:pt x="1069850" y="320620"/>
                </a:moveTo>
                <a:cubicBezTo>
                  <a:pt x="1067850" y="320143"/>
                  <a:pt x="1066707" y="321286"/>
                  <a:pt x="1067374" y="323191"/>
                </a:cubicBezTo>
                <a:lnTo>
                  <a:pt x="1067850" y="323191"/>
                </a:lnTo>
                <a:cubicBezTo>
                  <a:pt x="1071660" y="323382"/>
                  <a:pt x="1072517" y="325001"/>
                  <a:pt x="1072136" y="327859"/>
                </a:cubicBezTo>
                <a:lnTo>
                  <a:pt x="1071946" y="329192"/>
                </a:lnTo>
                <a:cubicBezTo>
                  <a:pt x="1072517" y="331097"/>
                  <a:pt x="1074232" y="330526"/>
                  <a:pt x="1075660" y="328144"/>
                </a:cubicBezTo>
                <a:cubicBezTo>
                  <a:pt x="1077184" y="325573"/>
                  <a:pt x="1071851" y="321001"/>
                  <a:pt x="1069850" y="320620"/>
                </a:cubicBezTo>
                <a:close/>
                <a:moveTo>
                  <a:pt x="233270" y="317381"/>
                </a:moveTo>
                <a:cubicBezTo>
                  <a:pt x="233747" y="317000"/>
                  <a:pt x="235366" y="317096"/>
                  <a:pt x="235651" y="317381"/>
                </a:cubicBezTo>
                <a:cubicBezTo>
                  <a:pt x="237652" y="319858"/>
                  <a:pt x="240795" y="319096"/>
                  <a:pt x="243462" y="319572"/>
                </a:cubicBezTo>
                <a:lnTo>
                  <a:pt x="244891" y="319858"/>
                </a:lnTo>
                <a:cubicBezTo>
                  <a:pt x="246224" y="321287"/>
                  <a:pt x="244414" y="324525"/>
                  <a:pt x="240890" y="326906"/>
                </a:cubicBezTo>
                <a:lnTo>
                  <a:pt x="242033" y="330907"/>
                </a:lnTo>
                <a:cubicBezTo>
                  <a:pt x="242128" y="331097"/>
                  <a:pt x="240509" y="331764"/>
                  <a:pt x="239557" y="331859"/>
                </a:cubicBezTo>
                <a:lnTo>
                  <a:pt x="238890" y="331955"/>
                </a:lnTo>
                <a:cubicBezTo>
                  <a:pt x="238033" y="331574"/>
                  <a:pt x="235937" y="329192"/>
                  <a:pt x="234127" y="326621"/>
                </a:cubicBezTo>
                <a:lnTo>
                  <a:pt x="231841" y="324716"/>
                </a:lnTo>
                <a:cubicBezTo>
                  <a:pt x="231270" y="324239"/>
                  <a:pt x="230603" y="323858"/>
                  <a:pt x="229841" y="323573"/>
                </a:cubicBezTo>
                <a:lnTo>
                  <a:pt x="228603" y="323096"/>
                </a:lnTo>
                <a:cubicBezTo>
                  <a:pt x="228127" y="324430"/>
                  <a:pt x="228127" y="326335"/>
                  <a:pt x="228793" y="326716"/>
                </a:cubicBezTo>
                <a:cubicBezTo>
                  <a:pt x="229365" y="327192"/>
                  <a:pt x="228222" y="327573"/>
                  <a:pt x="226222" y="327573"/>
                </a:cubicBezTo>
                <a:cubicBezTo>
                  <a:pt x="224222" y="327573"/>
                  <a:pt x="220126" y="325573"/>
                  <a:pt x="222031" y="323096"/>
                </a:cubicBezTo>
                <a:lnTo>
                  <a:pt x="224031" y="321572"/>
                </a:lnTo>
                <a:cubicBezTo>
                  <a:pt x="224983" y="320810"/>
                  <a:pt x="227365" y="321477"/>
                  <a:pt x="228603" y="320810"/>
                </a:cubicBezTo>
                <a:cubicBezTo>
                  <a:pt x="230317" y="319953"/>
                  <a:pt x="231556" y="318429"/>
                  <a:pt x="233270" y="317381"/>
                </a:cubicBezTo>
                <a:close/>
                <a:moveTo>
                  <a:pt x="1913146" y="317155"/>
                </a:moveTo>
                <a:cubicBezTo>
                  <a:pt x="1911360" y="316309"/>
                  <a:pt x="1908812" y="315952"/>
                  <a:pt x="1906526" y="317191"/>
                </a:cubicBezTo>
                <a:lnTo>
                  <a:pt x="1907098" y="322239"/>
                </a:lnTo>
                <a:lnTo>
                  <a:pt x="1907098" y="322525"/>
                </a:lnTo>
                <a:cubicBezTo>
                  <a:pt x="1903479" y="323382"/>
                  <a:pt x="1901192" y="323477"/>
                  <a:pt x="1902145" y="322620"/>
                </a:cubicBezTo>
                <a:cubicBezTo>
                  <a:pt x="1903097" y="321763"/>
                  <a:pt x="1904145" y="319953"/>
                  <a:pt x="1903479" y="319381"/>
                </a:cubicBezTo>
                <a:cubicBezTo>
                  <a:pt x="1902812" y="318905"/>
                  <a:pt x="1901192" y="319286"/>
                  <a:pt x="1901859" y="321953"/>
                </a:cubicBezTo>
                <a:cubicBezTo>
                  <a:pt x="1902526" y="324525"/>
                  <a:pt x="1900144" y="330811"/>
                  <a:pt x="1898144" y="330049"/>
                </a:cubicBezTo>
                <a:cubicBezTo>
                  <a:pt x="1896144" y="329192"/>
                  <a:pt x="1892429" y="321477"/>
                  <a:pt x="1891191" y="321572"/>
                </a:cubicBezTo>
                <a:cubicBezTo>
                  <a:pt x="1889953" y="321667"/>
                  <a:pt x="1886428" y="322334"/>
                  <a:pt x="1886905" y="322810"/>
                </a:cubicBezTo>
                <a:cubicBezTo>
                  <a:pt x="1887476" y="323287"/>
                  <a:pt x="1889572" y="325192"/>
                  <a:pt x="1890905" y="326620"/>
                </a:cubicBezTo>
                <a:cubicBezTo>
                  <a:pt x="1892239" y="328049"/>
                  <a:pt x="1886714" y="331573"/>
                  <a:pt x="1886714" y="332431"/>
                </a:cubicBezTo>
                <a:cubicBezTo>
                  <a:pt x="1886714" y="333383"/>
                  <a:pt x="1890429" y="334431"/>
                  <a:pt x="1894906" y="334907"/>
                </a:cubicBezTo>
                <a:lnTo>
                  <a:pt x="1898144" y="333859"/>
                </a:lnTo>
                <a:cubicBezTo>
                  <a:pt x="1902145" y="332526"/>
                  <a:pt x="1905002" y="337765"/>
                  <a:pt x="1909098" y="334240"/>
                </a:cubicBezTo>
                <a:lnTo>
                  <a:pt x="1910622" y="333002"/>
                </a:lnTo>
                <a:cubicBezTo>
                  <a:pt x="1914146" y="333669"/>
                  <a:pt x="1918147" y="334717"/>
                  <a:pt x="1919575" y="335383"/>
                </a:cubicBezTo>
                <a:cubicBezTo>
                  <a:pt x="1921004" y="336050"/>
                  <a:pt x="1923195" y="335479"/>
                  <a:pt x="1921290" y="332431"/>
                </a:cubicBezTo>
                <a:cubicBezTo>
                  <a:pt x="1919385" y="329383"/>
                  <a:pt x="1913670" y="321477"/>
                  <a:pt x="1915194" y="320048"/>
                </a:cubicBezTo>
                <a:cubicBezTo>
                  <a:pt x="1915956" y="319333"/>
                  <a:pt x="1914932" y="318000"/>
                  <a:pt x="1913146" y="317155"/>
                </a:cubicBezTo>
                <a:close/>
                <a:moveTo>
                  <a:pt x="421960" y="315381"/>
                </a:moveTo>
                <a:cubicBezTo>
                  <a:pt x="421198" y="315476"/>
                  <a:pt x="420245" y="316619"/>
                  <a:pt x="419959" y="317381"/>
                </a:cubicBezTo>
                <a:cubicBezTo>
                  <a:pt x="419578" y="318334"/>
                  <a:pt x="419959" y="319477"/>
                  <a:pt x="419769" y="320524"/>
                </a:cubicBezTo>
                <a:lnTo>
                  <a:pt x="419674" y="320810"/>
                </a:lnTo>
                <a:cubicBezTo>
                  <a:pt x="418626" y="321096"/>
                  <a:pt x="417674" y="320429"/>
                  <a:pt x="417388" y="319286"/>
                </a:cubicBezTo>
                <a:cubicBezTo>
                  <a:pt x="417197" y="318143"/>
                  <a:pt x="414530" y="315286"/>
                  <a:pt x="412054" y="315571"/>
                </a:cubicBezTo>
                <a:lnTo>
                  <a:pt x="410053" y="315857"/>
                </a:lnTo>
                <a:lnTo>
                  <a:pt x="409768" y="315857"/>
                </a:lnTo>
                <a:cubicBezTo>
                  <a:pt x="409577" y="316238"/>
                  <a:pt x="410625" y="317476"/>
                  <a:pt x="412149" y="318619"/>
                </a:cubicBezTo>
                <a:cubicBezTo>
                  <a:pt x="413673" y="319667"/>
                  <a:pt x="410816" y="324620"/>
                  <a:pt x="410911" y="325763"/>
                </a:cubicBezTo>
                <a:lnTo>
                  <a:pt x="412340" y="325668"/>
                </a:lnTo>
                <a:lnTo>
                  <a:pt x="423103" y="324811"/>
                </a:lnTo>
                <a:cubicBezTo>
                  <a:pt x="424912" y="329192"/>
                  <a:pt x="427865" y="332050"/>
                  <a:pt x="429484" y="331097"/>
                </a:cubicBezTo>
                <a:cubicBezTo>
                  <a:pt x="431199" y="330145"/>
                  <a:pt x="426913" y="323096"/>
                  <a:pt x="424532" y="320048"/>
                </a:cubicBezTo>
                <a:lnTo>
                  <a:pt x="424912" y="316429"/>
                </a:lnTo>
                <a:cubicBezTo>
                  <a:pt x="424912" y="316143"/>
                  <a:pt x="422912" y="315190"/>
                  <a:pt x="421960" y="315381"/>
                </a:cubicBezTo>
                <a:close/>
                <a:moveTo>
                  <a:pt x="1705549" y="313762"/>
                </a:moveTo>
                <a:cubicBezTo>
                  <a:pt x="1700691" y="311666"/>
                  <a:pt x="1697548" y="315190"/>
                  <a:pt x="1693547" y="316238"/>
                </a:cubicBezTo>
                <a:cubicBezTo>
                  <a:pt x="1693262" y="316333"/>
                  <a:pt x="1692976" y="317667"/>
                  <a:pt x="1693356" y="318048"/>
                </a:cubicBezTo>
                <a:cubicBezTo>
                  <a:pt x="1695833" y="320620"/>
                  <a:pt x="1699357" y="319381"/>
                  <a:pt x="1702405" y="319286"/>
                </a:cubicBezTo>
                <a:lnTo>
                  <a:pt x="1704501" y="319286"/>
                </a:lnTo>
                <a:cubicBezTo>
                  <a:pt x="1707168" y="317953"/>
                  <a:pt x="1708121" y="315667"/>
                  <a:pt x="1706596" y="314238"/>
                </a:cubicBezTo>
                <a:close/>
                <a:moveTo>
                  <a:pt x="2323436" y="311191"/>
                </a:moveTo>
                <a:cubicBezTo>
                  <a:pt x="2324103" y="310714"/>
                  <a:pt x="2331056" y="315763"/>
                  <a:pt x="2334866" y="316906"/>
                </a:cubicBezTo>
                <a:cubicBezTo>
                  <a:pt x="2338676" y="318049"/>
                  <a:pt x="2338866" y="319477"/>
                  <a:pt x="2335342" y="320049"/>
                </a:cubicBezTo>
                <a:cubicBezTo>
                  <a:pt x="2331818" y="320620"/>
                  <a:pt x="2326484" y="314143"/>
                  <a:pt x="2325626" y="313762"/>
                </a:cubicBezTo>
                <a:cubicBezTo>
                  <a:pt x="2324770" y="313286"/>
                  <a:pt x="2322674" y="311762"/>
                  <a:pt x="2323436" y="311191"/>
                </a:cubicBezTo>
                <a:close/>
                <a:moveTo>
                  <a:pt x="2293527" y="310333"/>
                </a:moveTo>
                <a:cubicBezTo>
                  <a:pt x="2294670" y="309380"/>
                  <a:pt x="2300671" y="309380"/>
                  <a:pt x="2301909" y="310428"/>
                </a:cubicBezTo>
                <a:cubicBezTo>
                  <a:pt x="2303052" y="311476"/>
                  <a:pt x="2303338" y="313286"/>
                  <a:pt x="2302481" y="314524"/>
                </a:cubicBezTo>
                <a:cubicBezTo>
                  <a:pt x="2301624" y="315667"/>
                  <a:pt x="2297814" y="314048"/>
                  <a:pt x="2297337" y="314714"/>
                </a:cubicBezTo>
                <a:cubicBezTo>
                  <a:pt x="2296861" y="315381"/>
                  <a:pt x="2294766" y="316429"/>
                  <a:pt x="2294099" y="315572"/>
                </a:cubicBezTo>
                <a:cubicBezTo>
                  <a:pt x="2293432" y="314619"/>
                  <a:pt x="2292480" y="311285"/>
                  <a:pt x="2293527" y="310333"/>
                </a:cubicBezTo>
                <a:close/>
                <a:moveTo>
                  <a:pt x="2004443" y="306999"/>
                </a:moveTo>
                <a:cubicBezTo>
                  <a:pt x="2004063" y="306999"/>
                  <a:pt x="2002729" y="309856"/>
                  <a:pt x="2002919" y="309952"/>
                </a:cubicBezTo>
                <a:lnTo>
                  <a:pt x="2008158" y="312714"/>
                </a:lnTo>
                <a:cubicBezTo>
                  <a:pt x="2014349" y="315571"/>
                  <a:pt x="2019683" y="316143"/>
                  <a:pt x="2020064" y="314047"/>
                </a:cubicBezTo>
                <a:lnTo>
                  <a:pt x="2016540" y="312809"/>
                </a:lnTo>
                <a:cubicBezTo>
                  <a:pt x="2014254" y="311952"/>
                  <a:pt x="2011396" y="310523"/>
                  <a:pt x="2010635" y="308809"/>
                </a:cubicBezTo>
                <a:cubicBezTo>
                  <a:pt x="2009206" y="305665"/>
                  <a:pt x="2006539" y="307189"/>
                  <a:pt x="2004443" y="306999"/>
                </a:cubicBezTo>
                <a:close/>
                <a:moveTo>
                  <a:pt x="2342486" y="304522"/>
                </a:moveTo>
                <a:lnTo>
                  <a:pt x="2344486" y="304713"/>
                </a:lnTo>
                <a:lnTo>
                  <a:pt x="2349058" y="304999"/>
                </a:lnTo>
                <a:cubicBezTo>
                  <a:pt x="2347248" y="306523"/>
                  <a:pt x="2346963" y="309380"/>
                  <a:pt x="2348391" y="311285"/>
                </a:cubicBezTo>
                <a:lnTo>
                  <a:pt x="2345438" y="312047"/>
                </a:lnTo>
                <a:cubicBezTo>
                  <a:pt x="2342486" y="312809"/>
                  <a:pt x="2338771" y="313095"/>
                  <a:pt x="2335913" y="312428"/>
                </a:cubicBezTo>
                <a:lnTo>
                  <a:pt x="2333532" y="311857"/>
                </a:lnTo>
                <a:cubicBezTo>
                  <a:pt x="2331532" y="309666"/>
                  <a:pt x="2331627" y="307952"/>
                  <a:pt x="2333818" y="308142"/>
                </a:cubicBezTo>
                <a:cubicBezTo>
                  <a:pt x="2336009" y="308237"/>
                  <a:pt x="2340390" y="303951"/>
                  <a:pt x="2342486" y="304522"/>
                </a:cubicBezTo>
                <a:close/>
                <a:moveTo>
                  <a:pt x="1749459" y="304332"/>
                </a:moveTo>
                <a:cubicBezTo>
                  <a:pt x="1746888" y="306999"/>
                  <a:pt x="1743553" y="310809"/>
                  <a:pt x="1742982" y="311571"/>
                </a:cubicBezTo>
                <a:cubicBezTo>
                  <a:pt x="1742315" y="312428"/>
                  <a:pt x="1743744" y="313190"/>
                  <a:pt x="1745935" y="313285"/>
                </a:cubicBezTo>
                <a:lnTo>
                  <a:pt x="1747078" y="313000"/>
                </a:lnTo>
                <a:cubicBezTo>
                  <a:pt x="1749364" y="312428"/>
                  <a:pt x="1751650" y="311761"/>
                  <a:pt x="1753745" y="310904"/>
                </a:cubicBezTo>
                <a:cubicBezTo>
                  <a:pt x="1755841" y="310047"/>
                  <a:pt x="1755746" y="307761"/>
                  <a:pt x="1753745" y="306713"/>
                </a:cubicBezTo>
                <a:close/>
                <a:moveTo>
                  <a:pt x="2217708" y="301474"/>
                </a:moveTo>
                <a:cubicBezTo>
                  <a:pt x="2215898" y="302713"/>
                  <a:pt x="2211517" y="305951"/>
                  <a:pt x="2211707" y="306237"/>
                </a:cubicBezTo>
                <a:cubicBezTo>
                  <a:pt x="2211898" y="306427"/>
                  <a:pt x="2216660" y="305761"/>
                  <a:pt x="2218565" y="305189"/>
                </a:cubicBezTo>
                <a:cubicBezTo>
                  <a:pt x="2220470" y="304618"/>
                  <a:pt x="2221613" y="306142"/>
                  <a:pt x="2221042" y="308618"/>
                </a:cubicBezTo>
                <a:cubicBezTo>
                  <a:pt x="2220470" y="311095"/>
                  <a:pt x="2220280" y="317476"/>
                  <a:pt x="2222185" y="316429"/>
                </a:cubicBezTo>
                <a:cubicBezTo>
                  <a:pt x="2224090" y="315286"/>
                  <a:pt x="2230281" y="315571"/>
                  <a:pt x="2232853" y="313381"/>
                </a:cubicBezTo>
                <a:cubicBezTo>
                  <a:pt x="2235425" y="311190"/>
                  <a:pt x="2231138" y="302236"/>
                  <a:pt x="2228472" y="302046"/>
                </a:cubicBezTo>
                <a:cubicBezTo>
                  <a:pt x="2225804" y="301855"/>
                  <a:pt x="2219613" y="300236"/>
                  <a:pt x="2217708" y="301474"/>
                </a:cubicBezTo>
                <a:close/>
                <a:moveTo>
                  <a:pt x="2193134" y="301284"/>
                </a:moveTo>
                <a:cubicBezTo>
                  <a:pt x="2191895" y="304046"/>
                  <a:pt x="2192371" y="306523"/>
                  <a:pt x="2194181" y="306713"/>
                </a:cubicBezTo>
                <a:cubicBezTo>
                  <a:pt x="2196086" y="306904"/>
                  <a:pt x="2200563" y="308332"/>
                  <a:pt x="2199515" y="309190"/>
                </a:cubicBezTo>
                <a:cubicBezTo>
                  <a:pt x="2198468" y="310047"/>
                  <a:pt x="2196658" y="312714"/>
                  <a:pt x="2197991" y="313190"/>
                </a:cubicBezTo>
                <a:cubicBezTo>
                  <a:pt x="2199230" y="313666"/>
                  <a:pt x="2204468" y="314809"/>
                  <a:pt x="2207993" y="314047"/>
                </a:cubicBezTo>
                <a:lnTo>
                  <a:pt x="2211231" y="315190"/>
                </a:lnTo>
                <a:lnTo>
                  <a:pt x="2211803" y="315381"/>
                </a:lnTo>
                <a:cubicBezTo>
                  <a:pt x="2212946" y="314524"/>
                  <a:pt x="2212088" y="312904"/>
                  <a:pt x="2209802" y="311857"/>
                </a:cubicBezTo>
                <a:lnTo>
                  <a:pt x="2207612" y="311095"/>
                </a:lnTo>
                <a:cubicBezTo>
                  <a:pt x="2207040" y="310904"/>
                  <a:pt x="2206564" y="310142"/>
                  <a:pt x="2206278" y="309475"/>
                </a:cubicBezTo>
                <a:lnTo>
                  <a:pt x="2205135" y="307380"/>
                </a:lnTo>
                <a:cubicBezTo>
                  <a:pt x="2203992" y="305094"/>
                  <a:pt x="2200658" y="303951"/>
                  <a:pt x="2197705" y="304903"/>
                </a:cubicBezTo>
                <a:lnTo>
                  <a:pt x="2197039" y="304332"/>
                </a:lnTo>
                <a:close/>
                <a:moveTo>
                  <a:pt x="1731552" y="300427"/>
                </a:moveTo>
                <a:lnTo>
                  <a:pt x="1729361" y="300617"/>
                </a:lnTo>
                <a:cubicBezTo>
                  <a:pt x="1726218" y="300903"/>
                  <a:pt x="1723932" y="303570"/>
                  <a:pt x="1724980" y="306237"/>
                </a:cubicBezTo>
                <a:lnTo>
                  <a:pt x="1725361" y="307285"/>
                </a:lnTo>
                <a:cubicBezTo>
                  <a:pt x="1725361" y="308332"/>
                  <a:pt x="1725266" y="309761"/>
                  <a:pt x="1725170" y="310333"/>
                </a:cubicBezTo>
                <a:cubicBezTo>
                  <a:pt x="1725075" y="310999"/>
                  <a:pt x="1726313" y="312523"/>
                  <a:pt x="1727932" y="312428"/>
                </a:cubicBezTo>
                <a:lnTo>
                  <a:pt x="1729266" y="312047"/>
                </a:lnTo>
                <a:lnTo>
                  <a:pt x="1731171" y="311571"/>
                </a:lnTo>
                <a:cubicBezTo>
                  <a:pt x="1733076" y="310714"/>
                  <a:pt x="1733457" y="308618"/>
                  <a:pt x="1732029" y="306808"/>
                </a:cubicBezTo>
                <a:lnTo>
                  <a:pt x="1735457" y="304808"/>
                </a:lnTo>
                <a:lnTo>
                  <a:pt x="1737648" y="303475"/>
                </a:lnTo>
                <a:cubicBezTo>
                  <a:pt x="1736696" y="301951"/>
                  <a:pt x="1734028" y="300617"/>
                  <a:pt x="1731552" y="300427"/>
                </a:cubicBezTo>
                <a:close/>
                <a:moveTo>
                  <a:pt x="1886333" y="298426"/>
                </a:moveTo>
                <a:cubicBezTo>
                  <a:pt x="1884238" y="299093"/>
                  <a:pt x="1883666" y="300808"/>
                  <a:pt x="1885190" y="302141"/>
                </a:cubicBezTo>
                <a:cubicBezTo>
                  <a:pt x="1886714" y="303475"/>
                  <a:pt x="1891286" y="305475"/>
                  <a:pt x="1891953" y="303570"/>
                </a:cubicBezTo>
                <a:cubicBezTo>
                  <a:pt x="1892715" y="301665"/>
                  <a:pt x="1888429" y="297760"/>
                  <a:pt x="1886333" y="298426"/>
                </a:cubicBezTo>
                <a:close/>
                <a:moveTo>
                  <a:pt x="190883" y="292902"/>
                </a:moveTo>
                <a:cubicBezTo>
                  <a:pt x="188026" y="291378"/>
                  <a:pt x="185549" y="295283"/>
                  <a:pt x="185549" y="297188"/>
                </a:cubicBezTo>
                <a:cubicBezTo>
                  <a:pt x="185549" y="298998"/>
                  <a:pt x="187550" y="299855"/>
                  <a:pt x="190026" y="299093"/>
                </a:cubicBezTo>
                <a:lnTo>
                  <a:pt x="191741" y="298522"/>
                </a:lnTo>
                <a:lnTo>
                  <a:pt x="193074" y="298045"/>
                </a:lnTo>
                <a:cubicBezTo>
                  <a:pt x="194503" y="297474"/>
                  <a:pt x="195074" y="296140"/>
                  <a:pt x="194217" y="294997"/>
                </a:cubicBezTo>
                <a:lnTo>
                  <a:pt x="193169" y="294331"/>
                </a:lnTo>
                <a:close/>
                <a:moveTo>
                  <a:pt x="439867" y="290140"/>
                </a:moveTo>
                <a:cubicBezTo>
                  <a:pt x="436628" y="289092"/>
                  <a:pt x="431675" y="295950"/>
                  <a:pt x="433390" y="297283"/>
                </a:cubicBezTo>
                <a:cubicBezTo>
                  <a:pt x="435104" y="298617"/>
                  <a:pt x="437962" y="296902"/>
                  <a:pt x="439581" y="293473"/>
                </a:cubicBezTo>
                <a:lnTo>
                  <a:pt x="439771" y="290806"/>
                </a:lnTo>
                <a:close/>
                <a:moveTo>
                  <a:pt x="4574" y="286045"/>
                </a:moveTo>
                <a:lnTo>
                  <a:pt x="8289" y="287092"/>
                </a:lnTo>
                <a:cubicBezTo>
                  <a:pt x="13051" y="289188"/>
                  <a:pt x="15623" y="291474"/>
                  <a:pt x="14099" y="292236"/>
                </a:cubicBezTo>
                <a:cubicBezTo>
                  <a:pt x="12575" y="292998"/>
                  <a:pt x="9051" y="293189"/>
                  <a:pt x="8479" y="291855"/>
                </a:cubicBezTo>
                <a:lnTo>
                  <a:pt x="7432" y="291188"/>
                </a:lnTo>
                <a:cubicBezTo>
                  <a:pt x="6193" y="290426"/>
                  <a:pt x="4288" y="290617"/>
                  <a:pt x="2955" y="290045"/>
                </a:cubicBezTo>
                <a:cubicBezTo>
                  <a:pt x="1716" y="289569"/>
                  <a:pt x="2" y="288616"/>
                  <a:pt x="2" y="287854"/>
                </a:cubicBezTo>
                <a:cubicBezTo>
                  <a:pt x="-93" y="284997"/>
                  <a:pt x="3145" y="285568"/>
                  <a:pt x="4574" y="286045"/>
                </a:cubicBezTo>
                <a:close/>
                <a:moveTo>
                  <a:pt x="422436" y="285949"/>
                </a:moveTo>
                <a:lnTo>
                  <a:pt x="418245" y="286615"/>
                </a:lnTo>
                <a:cubicBezTo>
                  <a:pt x="420436" y="288997"/>
                  <a:pt x="420912" y="291378"/>
                  <a:pt x="419293" y="291759"/>
                </a:cubicBezTo>
                <a:lnTo>
                  <a:pt x="418340" y="292521"/>
                </a:lnTo>
                <a:cubicBezTo>
                  <a:pt x="417578" y="293092"/>
                  <a:pt x="417102" y="294521"/>
                  <a:pt x="417483" y="295188"/>
                </a:cubicBezTo>
                <a:cubicBezTo>
                  <a:pt x="417864" y="295855"/>
                  <a:pt x="420150" y="296521"/>
                  <a:pt x="420531" y="296236"/>
                </a:cubicBezTo>
                <a:lnTo>
                  <a:pt x="423008" y="294521"/>
                </a:lnTo>
                <a:cubicBezTo>
                  <a:pt x="425484" y="292330"/>
                  <a:pt x="427579" y="289092"/>
                  <a:pt x="427865" y="287473"/>
                </a:cubicBezTo>
                <a:lnTo>
                  <a:pt x="427008" y="286615"/>
                </a:lnTo>
                <a:cubicBezTo>
                  <a:pt x="426151" y="285853"/>
                  <a:pt x="423865" y="285663"/>
                  <a:pt x="422436" y="285949"/>
                </a:cubicBezTo>
                <a:close/>
                <a:moveTo>
                  <a:pt x="321566" y="285472"/>
                </a:moveTo>
                <a:cubicBezTo>
                  <a:pt x="317947" y="283853"/>
                  <a:pt x="319375" y="289663"/>
                  <a:pt x="320709" y="291759"/>
                </a:cubicBezTo>
                <a:cubicBezTo>
                  <a:pt x="322042" y="293854"/>
                  <a:pt x="324138" y="294140"/>
                  <a:pt x="325376" y="292426"/>
                </a:cubicBezTo>
                <a:cubicBezTo>
                  <a:pt x="326615" y="290711"/>
                  <a:pt x="328043" y="286044"/>
                  <a:pt x="325471" y="286234"/>
                </a:cubicBezTo>
                <a:lnTo>
                  <a:pt x="323566" y="285853"/>
                </a:lnTo>
                <a:close/>
                <a:moveTo>
                  <a:pt x="403291" y="284901"/>
                </a:moveTo>
                <a:lnTo>
                  <a:pt x="397197" y="289297"/>
                </a:lnTo>
                <a:lnTo>
                  <a:pt x="397100" y="289282"/>
                </a:lnTo>
                <a:cubicBezTo>
                  <a:pt x="395861" y="292711"/>
                  <a:pt x="395194" y="293188"/>
                  <a:pt x="395766" y="290330"/>
                </a:cubicBezTo>
                <a:lnTo>
                  <a:pt x="397197" y="289297"/>
                </a:lnTo>
                <a:lnTo>
                  <a:pt x="401386" y="289949"/>
                </a:lnTo>
                <a:lnTo>
                  <a:pt x="404434" y="290425"/>
                </a:lnTo>
                <a:cubicBezTo>
                  <a:pt x="404434" y="288330"/>
                  <a:pt x="403862" y="285853"/>
                  <a:pt x="403291" y="284901"/>
                </a:cubicBezTo>
                <a:close/>
                <a:moveTo>
                  <a:pt x="369191" y="284425"/>
                </a:moveTo>
                <a:lnTo>
                  <a:pt x="369096" y="284615"/>
                </a:lnTo>
                <a:lnTo>
                  <a:pt x="367191" y="291283"/>
                </a:lnTo>
                <a:cubicBezTo>
                  <a:pt x="362428" y="288235"/>
                  <a:pt x="358333" y="288997"/>
                  <a:pt x="358047" y="292902"/>
                </a:cubicBezTo>
                <a:lnTo>
                  <a:pt x="361762" y="293664"/>
                </a:lnTo>
                <a:lnTo>
                  <a:pt x="363381" y="294045"/>
                </a:lnTo>
                <a:cubicBezTo>
                  <a:pt x="366239" y="291568"/>
                  <a:pt x="370144" y="291187"/>
                  <a:pt x="371953" y="293283"/>
                </a:cubicBezTo>
                <a:cubicBezTo>
                  <a:pt x="373763" y="295283"/>
                  <a:pt x="379954" y="292140"/>
                  <a:pt x="378621" y="290521"/>
                </a:cubicBezTo>
                <a:cubicBezTo>
                  <a:pt x="377192" y="288901"/>
                  <a:pt x="371477" y="284615"/>
                  <a:pt x="369191" y="284425"/>
                </a:cubicBezTo>
                <a:close/>
                <a:moveTo>
                  <a:pt x="177548" y="281186"/>
                </a:moveTo>
                <a:cubicBezTo>
                  <a:pt x="176215" y="282615"/>
                  <a:pt x="174310" y="285091"/>
                  <a:pt x="173452" y="286615"/>
                </a:cubicBezTo>
                <a:lnTo>
                  <a:pt x="173833" y="287758"/>
                </a:lnTo>
                <a:lnTo>
                  <a:pt x="174405" y="289759"/>
                </a:lnTo>
                <a:cubicBezTo>
                  <a:pt x="174500" y="292140"/>
                  <a:pt x="174881" y="297569"/>
                  <a:pt x="174024" y="299188"/>
                </a:cubicBezTo>
                <a:cubicBezTo>
                  <a:pt x="173167" y="300808"/>
                  <a:pt x="172691" y="302141"/>
                  <a:pt x="172976" y="302332"/>
                </a:cubicBezTo>
                <a:cubicBezTo>
                  <a:pt x="173167" y="302427"/>
                  <a:pt x="174786" y="301951"/>
                  <a:pt x="175929" y="300903"/>
                </a:cubicBezTo>
                <a:cubicBezTo>
                  <a:pt x="177072" y="299855"/>
                  <a:pt x="180596" y="295569"/>
                  <a:pt x="181263" y="293473"/>
                </a:cubicBezTo>
                <a:cubicBezTo>
                  <a:pt x="181930" y="291378"/>
                  <a:pt x="181168" y="284520"/>
                  <a:pt x="180596" y="282901"/>
                </a:cubicBezTo>
                <a:lnTo>
                  <a:pt x="179358" y="282234"/>
                </a:lnTo>
                <a:close/>
                <a:moveTo>
                  <a:pt x="2328484" y="269375"/>
                </a:moveTo>
                <a:cubicBezTo>
                  <a:pt x="2328103" y="269280"/>
                  <a:pt x="2325531" y="269661"/>
                  <a:pt x="2324674" y="270518"/>
                </a:cubicBezTo>
                <a:cubicBezTo>
                  <a:pt x="2323816" y="271471"/>
                  <a:pt x="2326864" y="276709"/>
                  <a:pt x="2328674" y="277662"/>
                </a:cubicBezTo>
                <a:cubicBezTo>
                  <a:pt x="2330484" y="278614"/>
                  <a:pt x="2333913" y="278614"/>
                  <a:pt x="2336294" y="277567"/>
                </a:cubicBezTo>
                <a:lnTo>
                  <a:pt x="2333818" y="275185"/>
                </a:lnTo>
                <a:lnTo>
                  <a:pt x="2332008" y="273471"/>
                </a:lnTo>
                <a:cubicBezTo>
                  <a:pt x="2330484" y="271280"/>
                  <a:pt x="2328865" y="269470"/>
                  <a:pt x="2328484" y="269375"/>
                </a:cubicBezTo>
                <a:close/>
                <a:moveTo>
                  <a:pt x="2325341" y="258040"/>
                </a:moveTo>
                <a:cubicBezTo>
                  <a:pt x="2325436" y="259945"/>
                  <a:pt x="2327913" y="264708"/>
                  <a:pt x="2328960" y="264613"/>
                </a:cubicBezTo>
                <a:cubicBezTo>
                  <a:pt x="2330008" y="264517"/>
                  <a:pt x="2333437" y="265470"/>
                  <a:pt x="2335818" y="265660"/>
                </a:cubicBezTo>
                <a:lnTo>
                  <a:pt x="2336961" y="264327"/>
                </a:lnTo>
                <a:lnTo>
                  <a:pt x="2338961" y="262136"/>
                </a:lnTo>
                <a:cubicBezTo>
                  <a:pt x="2340580" y="259564"/>
                  <a:pt x="2339342" y="257755"/>
                  <a:pt x="2336199" y="258040"/>
                </a:cubicBezTo>
                <a:cubicBezTo>
                  <a:pt x="2333056" y="258326"/>
                  <a:pt x="2325245" y="256135"/>
                  <a:pt x="2325341" y="258040"/>
                </a:cubicBezTo>
                <a:close/>
                <a:moveTo>
                  <a:pt x="2285240" y="257278"/>
                </a:moveTo>
                <a:cubicBezTo>
                  <a:pt x="2283907" y="256802"/>
                  <a:pt x="2281811" y="257278"/>
                  <a:pt x="2280573" y="258326"/>
                </a:cubicBezTo>
                <a:cubicBezTo>
                  <a:pt x="2279335" y="259374"/>
                  <a:pt x="2277049" y="264041"/>
                  <a:pt x="2278382" y="266232"/>
                </a:cubicBezTo>
                <a:lnTo>
                  <a:pt x="2281907" y="263755"/>
                </a:lnTo>
                <a:lnTo>
                  <a:pt x="2282764" y="262993"/>
                </a:lnTo>
                <a:cubicBezTo>
                  <a:pt x="2286098" y="264613"/>
                  <a:pt x="2287621" y="266803"/>
                  <a:pt x="2286288" y="267946"/>
                </a:cubicBezTo>
                <a:lnTo>
                  <a:pt x="2286478" y="268232"/>
                </a:lnTo>
                <a:lnTo>
                  <a:pt x="2289527" y="272328"/>
                </a:lnTo>
                <a:cubicBezTo>
                  <a:pt x="2294575" y="270232"/>
                  <a:pt x="2298671" y="266232"/>
                  <a:pt x="2298575" y="263374"/>
                </a:cubicBezTo>
                <a:lnTo>
                  <a:pt x="2295051" y="263089"/>
                </a:lnTo>
                <a:cubicBezTo>
                  <a:pt x="2290574" y="262708"/>
                  <a:pt x="2289241" y="259374"/>
                  <a:pt x="2286193" y="257755"/>
                </a:cubicBezTo>
                <a:close/>
                <a:moveTo>
                  <a:pt x="27720" y="253373"/>
                </a:moveTo>
                <a:cubicBezTo>
                  <a:pt x="26101" y="253659"/>
                  <a:pt x="23624" y="255088"/>
                  <a:pt x="22100" y="256421"/>
                </a:cubicBezTo>
                <a:lnTo>
                  <a:pt x="23910" y="258326"/>
                </a:lnTo>
                <a:lnTo>
                  <a:pt x="25243" y="259755"/>
                </a:lnTo>
                <a:cubicBezTo>
                  <a:pt x="26767" y="262231"/>
                  <a:pt x="29244" y="262898"/>
                  <a:pt x="30768" y="261184"/>
                </a:cubicBezTo>
                <a:cubicBezTo>
                  <a:pt x="32292" y="259469"/>
                  <a:pt x="34007" y="254897"/>
                  <a:pt x="31054" y="254897"/>
                </a:cubicBezTo>
                <a:lnTo>
                  <a:pt x="29434" y="254135"/>
                </a:lnTo>
                <a:close/>
                <a:moveTo>
                  <a:pt x="2289813" y="250039"/>
                </a:moveTo>
                <a:cubicBezTo>
                  <a:pt x="2286669" y="249658"/>
                  <a:pt x="2286098" y="251087"/>
                  <a:pt x="2288574" y="253183"/>
                </a:cubicBezTo>
                <a:cubicBezTo>
                  <a:pt x="2291050" y="255278"/>
                  <a:pt x="2298004" y="259660"/>
                  <a:pt x="2299147" y="258802"/>
                </a:cubicBezTo>
                <a:cubicBezTo>
                  <a:pt x="2300290" y="257945"/>
                  <a:pt x="2299623" y="253183"/>
                  <a:pt x="2299052" y="253849"/>
                </a:cubicBezTo>
                <a:cubicBezTo>
                  <a:pt x="2298671" y="254516"/>
                  <a:pt x="2292955" y="250325"/>
                  <a:pt x="2289813" y="250039"/>
                </a:cubicBezTo>
                <a:close/>
                <a:moveTo>
                  <a:pt x="70106" y="227084"/>
                </a:moveTo>
                <a:lnTo>
                  <a:pt x="69916" y="227179"/>
                </a:lnTo>
                <a:cubicBezTo>
                  <a:pt x="67630" y="228513"/>
                  <a:pt x="65534" y="230704"/>
                  <a:pt x="63058" y="231085"/>
                </a:cubicBezTo>
                <a:cubicBezTo>
                  <a:pt x="60676" y="231466"/>
                  <a:pt x="57914" y="229846"/>
                  <a:pt x="55247" y="229370"/>
                </a:cubicBezTo>
                <a:cubicBezTo>
                  <a:pt x="54199" y="229180"/>
                  <a:pt x="52009" y="229751"/>
                  <a:pt x="52009" y="230037"/>
                </a:cubicBezTo>
                <a:lnTo>
                  <a:pt x="51914" y="231180"/>
                </a:lnTo>
                <a:cubicBezTo>
                  <a:pt x="52485" y="232513"/>
                  <a:pt x="55057" y="233466"/>
                  <a:pt x="57819" y="233466"/>
                </a:cubicBezTo>
                <a:cubicBezTo>
                  <a:pt x="60486" y="233466"/>
                  <a:pt x="67725" y="235561"/>
                  <a:pt x="70011" y="233275"/>
                </a:cubicBezTo>
                <a:lnTo>
                  <a:pt x="69535" y="230227"/>
                </a:lnTo>
                <a:lnTo>
                  <a:pt x="69344" y="229370"/>
                </a:lnTo>
                <a:cubicBezTo>
                  <a:pt x="70297" y="228322"/>
                  <a:pt x="70678" y="227275"/>
                  <a:pt x="70106" y="227084"/>
                </a:cubicBezTo>
                <a:close/>
                <a:moveTo>
                  <a:pt x="41245" y="220798"/>
                </a:moveTo>
                <a:cubicBezTo>
                  <a:pt x="41341" y="222036"/>
                  <a:pt x="41912" y="227846"/>
                  <a:pt x="43055" y="231275"/>
                </a:cubicBezTo>
                <a:lnTo>
                  <a:pt x="43722" y="234418"/>
                </a:lnTo>
                <a:cubicBezTo>
                  <a:pt x="43817" y="234990"/>
                  <a:pt x="45722" y="235561"/>
                  <a:pt x="46675" y="235466"/>
                </a:cubicBezTo>
                <a:cubicBezTo>
                  <a:pt x="47437" y="235371"/>
                  <a:pt x="48580" y="234323"/>
                  <a:pt x="48675" y="233561"/>
                </a:cubicBezTo>
                <a:lnTo>
                  <a:pt x="49437" y="229180"/>
                </a:lnTo>
                <a:cubicBezTo>
                  <a:pt x="44865" y="223274"/>
                  <a:pt x="41150" y="219464"/>
                  <a:pt x="41245" y="220798"/>
                </a:cubicBezTo>
                <a:close/>
                <a:moveTo>
                  <a:pt x="2234853" y="184698"/>
                </a:moveTo>
                <a:cubicBezTo>
                  <a:pt x="2233996" y="182983"/>
                  <a:pt x="2227138" y="184698"/>
                  <a:pt x="2226947" y="186127"/>
                </a:cubicBezTo>
                <a:cubicBezTo>
                  <a:pt x="2226757" y="187555"/>
                  <a:pt x="2222947" y="189365"/>
                  <a:pt x="2221899" y="188603"/>
                </a:cubicBezTo>
                <a:cubicBezTo>
                  <a:pt x="2220946" y="187841"/>
                  <a:pt x="2219137" y="191175"/>
                  <a:pt x="2217898" y="196128"/>
                </a:cubicBezTo>
                <a:lnTo>
                  <a:pt x="2225423" y="195652"/>
                </a:lnTo>
                <a:cubicBezTo>
                  <a:pt x="2227233" y="195556"/>
                  <a:pt x="2228948" y="193842"/>
                  <a:pt x="2230662" y="193842"/>
                </a:cubicBezTo>
                <a:lnTo>
                  <a:pt x="2232567" y="193842"/>
                </a:lnTo>
                <a:cubicBezTo>
                  <a:pt x="2235234" y="195080"/>
                  <a:pt x="2237234" y="194794"/>
                  <a:pt x="2237044" y="193175"/>
                </a:cubicBezTo>
                <a:cubicBezTo>
                  <a:pt x="2236854" y="191556"/>
                  <a:pt x="2235710" y="186508"/>
                  <a:pt x="2234853" y="184698"/>
                </a:cubicBezTo>
                <a:close/>
                <a:moveTo>
                  <a:pt x="198408" y="177173"/>
                </a:moveTo>
                <a:cubicBezTo>
                  <a:pt x="195646" y="177173"/>
                  <a:pt x="192883" y="179650"/>
                  <a:pt x="192217" y="182602"/>
                </a:cubicBezTo>
                <a:lnTo>
                  <a:pt x="187359" y="185269"/>
                </a:lnTo>
                <a:cubicBezTo>
                  <a:pt x="186787" y="185650"/>
                  <a:pt x="186121" y="186889"/>
                  <a:pt x="186311" y="186984"/>
                </a:cubicBezTo>
                <a:cubicBezTo>
                  <a:pt x="190026" y="189175"/>
                  <a:pt x="183740" y="190127"/>
                  <a:pt x="185359" y="191842"/>
                </a:cubicBezTo>
                <a:cubicBezTo>
                  <a:pt x="186787" y="193270"/>
                  <a:pt x="188788" y="194413"/>
                  <a:pt x="190407" y="195747"/>
                </a:cubicBezTo>
                <a:lnTo>
                  <a:pt x="192788" y="197652"/>
                </a:lnTo>
                <a:cubicBezTo>
                  <a:pt x="195550" y="199938"/>
                  <a:pt x="199456" y="199366"/>
                  <a:pt x="201456" y="196414"/>
                </a:cubicBezTo>
                <a:lnTo>
                  <a:pt x="203170" y="193461"/>
                </a:lnTo>
                <a:lnTo>
                  <a:pt x="203361" y="193080"/>
                </a:lnTo>
                <a:cubicBezTo>
                  <a:pt x="202599" y="192127"/>
                  <a:pt x="200789" y="191746"/>
                  <a:pt x="199265" y="192127"/>
                </a:cubicBezTo>
                <a:cubicBezTo>
                  <a:pt x="197741" y="192604"/>
                  <a:pt x="193455" y="188413"/>
                  <a:pt x="194408" y="181555"/>
                </a:cubicBezTo>
                <a:lnTo>
                  <a:pt x="202123" y="178888"/>
                </a:lnTo>
                <a:lnTo>
                  <a:pt x="203933" y="178316"/>
                </a:lnTo>
                <a:cubicBezTo>
                  <a:pt x="206123" y="178221"/>
                  <a:pt x="207933" y="177935"/>
                  <a:pt x="207933" y="177745"/>
                </a:cubicBezTo>
                <a:cubicBezTo>
                  <a:pt x="208124" y="177649"/>
                  <a:pt x="201170" y="177173"/>
                  <a:pt x="198408" y="177173"/>
                </a:cubicBezTo>
                <a:close/>
                <a:moveTo>
                  <a:pt x="75665" y="169789"/>
                </a:moveTo>
                <a:lnTo>
                  <a:pt x="77155" y="171172"/>
                </a:lnTo>
                <a:lnTo>
                  <a:pt x="79250" y="173078"/>
                </a:lnTo>
                <a:cubicBezTo>
                  <a:pt x="82203" y="174792"/>
                  <a:pt x="83060" y="176221"/>
                  <a:pt x="81346" y="176125"/>
                </a:cubicBezTo>
                <a:cubicBezTo>
                  <a:pt x="79536" y="176125"/>
                  <a:pt x="77059" y="180221"/>
                  <a:pt x="73821" y="180412"/>
                </a:cubicBezTo>
                <a:lnTo>
                  <a:pt x="70868" y="180983"/>
                </a:lnTo>
                <a:lnTo>
                  <a:pt x="67820" y="181745"/>
                </a:lnTo>
                <a:cubicBezTo>
                  <a:pt x="64486" y="182317"/>
                  <a:pt x="61915" y="181936"/>
                  <a:pt x="62105" y="180983"/>
                </a:cubicBezTo>
                <a:cubicBezTo>
                  <a:pt x="62296" y="180031"/>
                  <a:pt x="71440" y="176697"/>
                  <a:pt x="71821" y="174506"/>
                </a:cubicBezTo>
                <a:lnTo>
                  <a:pt x="73059" y="172982"/>
                </a:lnTo>
                <a:close/>
                <a:moveTo>
                  <a:pt x="2263809" y="168315"/>
                </a:moveTo>
                <a:lnTo>
                  <a:pt x="2258380" y="170887"/>
                </a:lnTo>
                <a:lnTo>
                  <a:pt x="2257714" y="170717"/>
                </a:lnTo>
                <a:close/>
                <a:moveTo>
                  <a:pt x="76869" y="168315"/>
                </a:moveTo>
                <a:lnTo>
                  <a:pt x="75665" y="169789"/>
                </a:lnTo>
                <a:lnTo>
                  <a:pt x="74488" y="168696"/>
                </a:lnTo>
                <a:cubicBezTo>
                  <a:pt x="71916" y="169363"/>
                  <a:pt x="73059" y="169268"/>
                  <a:pt x="76869" y="168315"/>
                </a:cubicBezTo>
                <a:close/>
                <a:moveTo>
                  <a:pt x="2195610" y="161076"/>
                </a:moveTo>
                <a:lnTo>
                  <a:pt x="2194563" y="162314"/>
                </a:lnTo>
                <a:cubicBezTo>
                  <a:pt x="2193896" y="163076"/>
                  <a:pt x="2195515" y="165172"/>
                  <a:pt x="2194943" y="165743"/>
                </a:cubicBezTo>
                <a:cubicBezTo>
                  <a:pt x="2193705" y="166886"/>
                  <a:pt x="2191515" y="167172"/>
                  <a:pt x="2189895" y="168029"/>
                </a:cubicBezTo>
                <a:lnTo>
                  <a:pt x="2189229" y="168410"/>
                </a:lnTo>
                <a:cubicBezTo>
                  <a:pt x="2188752" y="169172"/>
                  <a:pt x="2190086" y="170125"/>
                  <a:pt x="2192181" y="170410"/>
                </a:cubicBezTo>
                <a:cubicBezTo>
                  <a:pt x="2194277" y="170887"/>
                  <a:pt x="2202373" y="164791"/>
                  <a:pt x="2201611" y="162695"/>
                </a:cubicBezTo>
                <a:cubicBezTo>
                  <a:pt x="2200944" y="160695"/>
                  <a:pt x="2198277" y="159933"/>
                  <a:pt x="2195610" y="161076"/>
                </a:cubicBezTo>
                <a:close/>
                <a:moveTo>
                  <a:pt x="178215" y="146312"/>
                </a:moveTo>
                <a:cubicBezTo>
                  <a:pt x="180502" y="145741"/>
                  <a:pt x="181073" y="145836"/>
                  <a:pt x="179549" y="146503"/>
                </a:cubicBezTo>
                <a:cubicBezTo>
                  <a:pt x="177930" y="147265"/>
                  <a:pt x="175548" y="150884"/>
                  <a:pt x="175929" y="151361"/>
                </a:cubicBezTo>
                <a:cubicBezTo>
                  <a:pt x="176406" y="151742"/>
                  <a:pt x="177072" y="153266"/>
                  <a:pt x="176406" y="153837"/>
                </a:cubicBezTo>
                <a:cubicBezTo>
                  <a:pt x="175739" y="154408"/>
                  <a:pt x="173262" y="154885"/>
                  <a:pt x="172500" y="153742"/>
                </a:cubicBezTo>
                <a:cubicBezTo>
                  <a:pt x="171738" y="152408"/>
                  <a:pt x="175929" y="146884"/>
                  <a:pt x="178215" y="146312"/>
                </a:cubicBezTo>
                <a:close/>
                <a:moveTo>
                  <a:pt x="2259237" y="120500"/>
                </a:moveTo>
                <a:cubicBezTo>
                  <a:pt x="2259999" y="120881"/>
                  <a:pt x="2260761" y="122691"/>
                  <a:pt x="2260284" y="123072"/>
                </a:cubicBezTo>
                <a:lnTo>
                  <a:pt x="2257713" y="125644"/>
                </a:lnTo>
                <a:cubicBezTo>
                  <a:pt x="2253998" y="128882"/>
                  <a:pt x="2253236" y="132978"/>
                  <a:pt x="2255903" y="134597"/>
                </a:cubicBezTo>
                <a:cubicBezTo>
                  <a:pt x="2258570" y="136407"/>
                  <a:pt x="2270476" y="132787"/>
                  <a:pt x="2272858" y="133645"/>
                </a:cubicBezTo>
                <a:cubicBezTo>
                  <a:pt x="2275239" y="134502"/>
                  <a:pt x="2276286" y="136502"/>
                  <a:pt x="2275143" y="138026"/>
                </a:cubicBezTo>
                <a:cubicBezTo>
                  <a:pt x="2274001" y="139550"/>
                  <a:pt x="2268286" y="137169"/>
                  <a:pt x="2266857" y="137074"/>
                </a:cubicBezTo>
                <a:lnTo>
                  <a:pt x="2266190" y="137645"/>
                </a:lnTo>
                <a:cubicBezTo>
                  <a:pt x="2265523" y="138217"/>
                  <a:pt x="2265618" y="139550"/>
                  <a:pt x="2265904" y="140407"/>
                </a:cubicBezTo>
                <a:cubicBezTo>
                  <a:pt x="2266285" y="141360"/>
                  <a:pt x="2267714" y="141931"/>
                  <a:pt x="2267904" y="142884"/>
                </a:cubicBezTo>
                <a:cubicBezTo>
                  <a:pt x="2268095" y="143646"/>
                  <a:pt x="2267333" y="145075"/>
                  <a:pt x="2266571" y="145360"/>
                </a:cubicBezTo>
                <a:lnTo>
                  <a:pt x="2265714" y="145646"/>
                </a:lnTo>
                <a:cubicBezTo>
                  <a:pt x="2264380" y="145075"/>
                  <a:pt x="2261999" y="144122"/>
                  <a:pt x="2260475" y="143360"/>
                </a:cubicBezTo>
                <a:lnTo>
                  <a:pt x="2258665" y="142979"/>
                </a:lnTo>
                <a:lnTo>
                  <a:pt x="2255427" y="142312"/>
                </a:lnTo>
                <a:cubicBezTo>
                  <a:pt x="2252760" y="139741"/>
                  <a:pt x="2249807" y="135645"/>
                  <a:pt x="2249045" y="133168"/>
                </a:cubicBezTo>
                <a:cubicBezTo>
                  <a:pt x="2248188" y="130692"/>
                  <a:pt x="2253712" y="123739"/>
                  <a:pt x="2254665" y="122119"/>
                </a:cubicBezTo>
                <a:lnTo>
                  <a:pt x="2255903" y="120881"/>
                </a:lnTo>
                <a:cubicBezTo>
                  <a:pt x="2256475" y="120310"/>
                  <a:pt x="2258475" y="120119"/>
                  <a:pt x="2259237" y="120500"/>
                </a:cubicBezTo>
                <a:close/>
                <a:moveTo>
                  <a:pt x="266035" y="117832"/>
                </a:moveTo>
                <a:lnTo>
                  <a:pt x="258796" y="118213"/>
                </a:lnTo>
                <a:lnTo>
                  <a:pt x="258320" y="118213"/>
                </a:lnTo>
                <a:cubicBezTo>
                  <a:pt x="257844" y="119642"/>
                  <a:pt x="258225" y="121071"/>
                  <a:pt x="259082" y="121357"/>
                </a:cubicBezTo>
                <a:lnTo>
                  <a:pt x="259844" y="121452"/>
                </a:lnTo>
                <a:lnTo>
                  <a:pt x="260701" y="121547"/>
                </a:lnTo>
                <a:cubicBezTo>
                  <a:pt x="261749" y="121357"/>
                  <a:pt x="263273" y="122785"/>
                  <a:pt x="264131" y="124595"/>
                </a:cubicBezTo>
                <a:lnTo>
                  <a:pt x="267083" y="124500"/>
                </a:lnTo>
                <a:lnTo>
                  <a:pt x="270608" y="124309"/>
                </a:lnTo>
                <a:cubicBezTo>
                  <a:pt x="276037" y="124405"/>
                  <a:pt x="274036" y="121452"/>
                  <a:pt x="266035" y="117832"/>
                </a:cubicBezTo>
                <a:close/>
                <a:moveTo>
                  <a:pt x="223554" y="110022"/>
                </a:moveTo>
                <a:cubicBezTo>
                  <a:pt x="221840" y="111260"/>
                  <a:pt x="216982" y="114213"/>
                  <a:pt x="215743" y="114880"/>
                </a:cubicBezTo>
                <a:cubicBezTo>
                  <a:pt x="214410" y="115642"/>
                  <a:pt x="219077" y="118499"/>
                  <a:pt x="220887" y="116499"/>
                </a:cubicBezTo>
                <a:lnTo>
                  <a:pt x="222887" y="116213"/>
                </a:lnTo>
                <a:lnTo>
                  <a:pt x="230221" y="115356"/>
                </a:lnTo>
                <a:cubicBezTo>
                  <a:pt x="228316" y="111165"/>
                  <a:pt x="225364" y="108784"/>
                  <a:pt x="223554" y="110022"/>
                </a:cubicBezTo>
                <a:close/>
                <a:moveTo>
                  <a:pt x="252796" y="107831"/>
                </a:moveTo>
                <a:cubicBezTo>
                  <a:pt x="251939" y="107736"/>
                  <a:pt x="250224" y="108498"/>
                  <a:pt x="250033" y="109165"/>
                </a:cubicBezTo>
                <a:cubicBezTo>
                  <a:pt x="249748" y="109927"/>
                  <a:pt x="250415" y="111546"/>
                  <a:pt x="251081" y="111736"/>
                </a:cubicBezTo>
                <a:cubicBezTo>
                  <a:pt x="254034" y="112689"/>
                  <a:pt x="257082" y="113641"/>
                  <a:pt x="260225" y="113927"/>
                </a:cubicBezTo>
                <a:lnTo>
                  <a:pt x="263654" y="114213"/>
                </a:lnTo>
                <a:cubicBezTo>
                  <a:pt x="267178" y="115165"/>
                  <a:pt x="270036" y="113356"/>
                  <a:pt x="270036" y="112403"/>
                </a:cubicBezTo>
                <a:cubicBezTo>
                  <a:pt x="270036" y="111451"/>
                  <a:pt x="264797" y="109736"/>
                  <a:pt x="258320" y="108593"/>
                </a:cubicBezTo>
                <a:close/>
                <a:moveTo>
                  <a:pt x="283752" y="102783"/>
                </a:moveTo>
                <a:cubicBezTo>
                  <a:pt x="282418" y="100973"/>
                  <a:pt x="281466" y="102688"/>
                  <a:pt x="280133" y="102878"/>
                </a:cubicBezTo>
                <a:lnTo>
                  <a:pt x="276799" y="103450"/>
                </a:lnTo>
                <a:cubicBezTo>
                  <a:pt x="275656" y="105450"/>
                  <a:pt x="275560" y="108117"/>
                  <a:pt x="276608" y="109260"/>
                </a:cubicBezTo>
                <a:cubicBezTo>
                  <a:pt x="277656" y="110498"/>
                  <a:pt x="274799" y="114499"/>
                  <a:pt x="276323" y="116975"/>
                </a:cubicBezTo>
                <a:lnTo>
                  <a:pt x="278132" y="118880"/>
                </a:lnTo>
                <a:cubicBezTo>
                  <a:pt x="278894" y="119642"/>
                  <a:pt x="281561" y="120309"/>
                  <a:pt x="282228" y="119928"/>
                </a:cubicBezTo>
                <a:cubicBezTo>
                  <a:pt x="284038" y="118785"/>
                  <a:pt x="287086" y="117547"/>
                  <a:pt x="285848" y="115070"/>
                </a:cubicBezTo>
                <a:lnTo>
                  <a:pt x="285371" y="114213"/>
                </a:lnTo>
                <a:cubicBezTo>
                  <a:pt x="282895" y="113737"/>
                  <a:pt x="282609" y="111165"/>
                  <a:pt x="284704" y="108498"/>
                </a:cubicBezTo>
                <a:lnTo>
                  <a:pt x="285848" y="106117"/>
                </a:lnTo>
                <a:cubicBezTo>
                  <a:pt x="286228" y="105355"/>
                  <a:pt x="284609" y="103831"/>
                  <a:pt x="283752" y="102783"/>
                </a:cubicBezTo>
                <a:close/>
                <a:moveTo>
                  <a:pt x="243366" y="86781"/>
                </a:moveTo>
                <a:cubicBezTo>
                  <a:pt x="238889" y="85733"/>
                  <a:pt x="237651" y="90115"/>
                  <a:pt x="234603" y="91734"/>
                </a:cubicBezTo>
                <a:cubicBezTo>
                  <a:pt x="234127" y="91924"/>
                  <a:pt x="234698" y="93163"/>
                  <a:pt x="234317" y="93639"/>
                </a:cubicBezTo>
                <a:lnTo>
                  <a:pt x="233269" y="95258"/>
                </a:lnTo>
                <a:cubicBezTo>
                  <a:pt x="232984" y="97068"/>
                  <a:pt x="234698" y="98687"/>
                  <a:pt x="237175" y="98782"/>
                </a:cubicBezTo>
                <a:lnTo>
                  <a:pt x="237175" y="96020"/>
                </a:lnTo>
                <a:cubicBezTo>
                  <a:pt x="237175" y="95639"/>
                  <a:pt x="240127" y="94877"/>
                  <a:pt x="241556" y="95068"/>
                </a:cubicBezTo>
                <a:lnTo>
                  <a:pt x="243747" y="95544"/>
                </a:lnTo>
                <a:cubicBezTo>
                  <a:pt x="246985" y="96877"/>
                  <a:pt x="250033" y="95734"/>
                  <a:pt x="250415" y="93067"/>
                </a:cubicBezTo>
                <a:lnTo>
                  <a:pt x="249557" y="91829"/>
                </a:lnTo>
                <a:cubicBezTo>
                  <a:pt x="248033" y="89829"/>
                  <a:pt x="245842" y="87448"/>
                  <a:pt x="243366" y="86781"/>
                </a:cubicBezTo>
                <a:close/>
                <a:moveTo>
                  <a:pt x="261464" y="86686"/>
                </a:moveTo>
                <a:lnTo>
                  <a:pt x="261178" y="87067"/>
                </a:lnTo>
                <a:cubicBezTo>
                  <a:pt x="259844" y="88972"/>
                  <a:pt x="259463" y="91258"/>
                  <a:pt x="255844" y="91448"/>
                </a:cubicBezTo>
                <a:cubicBezTo>
                  <a:pt x="255463" y="91448"/>
                  <a:pt x="255082" y="94496"/>
                  <a:pt x="255272" y="96115"/>
                </a:cubicBezTo>
                <a:cubicBezTo>
                  <a:pt x="255272" y="96401"/>
                  <a:pt x="258130" y="96973"/>
                  <a:pt x="259368" y="96592"/>
                </a:cubicBezTo>
                <a:lnTo>
                  <a:pt x="260701" y="96211"/>
                </a:lnTo>
                <a:cubicBezTo>
                  <a:pt x="262035" y="96115"/>
                  <a:pt x="265369" y="96211"/>
                  <a:pt x="268226" y="96211"/>
                </a:cubicBezTo>
                <a:cubicBezTo>
                  <a:pt x="270893" y="96306"/>
                  <a:pt x="267274" y="90686"/>
                  <a:pt x="265369" y="91734"/>
                </a:cubicBezTo>
                <a:cubicBezTo>
                  <a:pt x="263559" y="92782"/>
                  <a:pt x="262511" y="92115"/>
                  <a:pt x="263083" y="90210"/>
                </a:cubicBezTo>
                <a:lnTo>
                  <a:pt x="263464" y="89257"/>
                </a:lnTo>
                <a:lnTo>
                  <a:pt x="263750" y="88495"/>
                </a:lnTo>
                <a:cubicBezTo>
                  <a:pt x="264131" y="87733"/>
                  <a:pt x="263083" y="86876"/>
                  <a:pt x="261464" y="86686"/>
                </a:cubicBezTo>
                <a:close/>
                <a:moveTo>
                  <a:pt x="2053211" y="78208"/>
                </a:moveTo>
                <a:cubicBezTo>
                  <a:pt x="2050449" y="76780"/>
                  <a:pt x="2046354" y="78780"/>
                  <a:pt x="2046925" y="79923"/>
                </a:cubicBezTo>
                <a:cubicBezTo>
                  <a:pt x="2047496" y="81256"/>
                  <a:pt x="2052830" y="82971"/>
                  <a:pt x="2054735" y="82209"/>
                </a:cubicBezTo>
                <a:cubicBezTo>
                  <a:pt x="2056640" y="81447"/>
                  <a:pt x="2055879" y="79637"/>
                  <a:pt x="2053211" y="78208"/>
                </a:cubicBezTo>
                <a:close/>
                <a:moveTo>
                  <a:pt x="2078453" y="69731"/>
                </a:moveTo>
                <a:cubicBezTo>
                  <a:pt x="2078834" y="68683"/>
                  <a:pt x="2077786" y="68398"/>
                  <a:pt x="2074738" y="72017"/>
                </a:cubicBezTo>
                <a:lnTo>
                  <a:pt x="2069975" y="72779"/>
                </a:lnTo>
                <a:cubicBezTo>
                  <a:pt x="2069689" y="72874"/>
                  <a:pt x="2069309" y="74208"/>
                  <a:pt x="2069689" y="74589"/>
                </a:cubicBezTo>
                <a:cubicBezTo>
                  <a:pt x="2070356" y="75256"/>
                  <a:pt x="2071594" y="76208"/>
                  <a:pt x="2072357" y="76018"/>
                </a:cubicBezTo>
                <a:cubicBezTo>
                  <a:pt x="2075405" y="75446"/>
                  <a:pt x="2078453" y="74589"/>
                  <a:pt x="2081405" y="73732"/>
                </a:cubicBezTo>
                <a:lnTo>
                  <a:pt x="2081786" y="73732"/>
                </a:lnTo>
                <a:cubicBezTo>
                  <a:pt x="2081786" y="73065"/>
                  <a:pt x="2079976" y="72017"/>
                  <a:pt x="2079119" y="71922"/>
                </a:cubicBezTo>
                <a:cubicBezTo>
                  <a:pt x="2078357" y="71731"/>
                  <a:pt x="2078071" y="70779"/>
                  <a:pt x="2078453" y="69731"/>
                </a:cubicBezTo>
                <a:close/>
                <a:moveTo>
                  <a:pt x="313375" y="68398"/>
                </a:moveTo>
                <a:cubicBezTo>
                  <a:pt x="311375" y="68302"/>
                  <a:pt x="306898" y="72589"/>
                  <a:pt x="306898" y="74494"/>
                </a:cubicBezTo>
                <a:cubicBezTo>
                  <a:pt x="306898" y="76303"/>
                  <a:pt x="309184" y="76780"/>
                  <a:pt x="311946" y="75541"/>
                </a:cubicBezTo>
                <a:cubicBezTo>
                  <a:pt x="314708" y="74208"/>
                  <a:pt x="315280" y="68398"/>
                  <a:pt x="313375" y="68398"/>
                </a:cubicBezTo>
                <a:close/>
                <a:moveTo>
                  <a:pt x="439962" y="57444"/>
                </a:moveTo>
                <a:lnTo>
                  <a:pt x="435961" y="58587"/>
                </a:lnTo>
                <a:cubicBezTo>
                  <a:pt x="430342" y="60492"/>
                  <a:pt x="429389" y="63254"/>
                  <a:pt x="433771" y="64778"/>
                </a:cubicBezTo>
                <a:lnTo>
                  <a:pt x="438628" y="62111"/>
                </a:lnTo>
                <a:cubicBezTo>
                  <a:pt x="439581" y="61635"/>
                  <a:pt x="441200" y="61825"/>
                  <a:pt x="441962" y="61254"/>
                </a:cubicBezTo>
                <a:cubicBezTo>
                  <a:pt x="442724" y="60682"/>
                  <a:pt x="443296" y="59349"/>
                  <a:pt x="442915" y="58587"/>
                </a:cubicBezTo>
                <a:cubicBezTo>
                  <a:pt x="442629" y="57920"/>
                  <a:pt x="440819" y="57253"/>
                  <a:pt x="439962" y="57444"/>
                </a:cubicBezTo>
                <a:close/>
                <a:moveTo>
                  <a:pt x="514353" y="40299"/>
                </a:moveTo>
                <a:lnTo>
                  <a:pt x="518734" y="40394"/>
                </a:lnTo>
                <a:lnTo>
                  <a:pt x="523307" y="40489"/>
                </a:lnTo>
                <a:cubicBezTo>
                  <a:pt x="528450" y="40489"/>
                  <a:pt x="534070" y="42585"/>
                  <a:pt x="535784" y="45252"/>
                </a:cubicBezTo>
                <a:lnTo>
                  <a:pt x="534927" y="46204"/>
                </a:lnTo>
                <a:lnTo>
                  <a:pt x="532832" y="48681"/>
                </a:lnTo>
                <a:cubicBezTo>
                  <a:pt x="533117" y="51157"/>
                  <a:pt x="533022" y="53158"/>
                  <a:pt x="532546" y="53158"/>
                </a:cubicBezTo>
                <a:cubicBezTo>
                  <a:pt x="532069" y="53158"/>
                  <a:pt x="531307" y="51157"/>
                  <a:pt x="531974" y="48586"/>
                </a:cubicBezTo>
                <a:lnTo>
                  <a:pt x="527878" y="48967"/>
                </a:lnTo>
                <a:lnTo>
                  <a:pt x="524926" y="49253"/>
                </a:lnTo>
                <a:cubicBezTo>
                  <a:pt x="521878" y="50205"/>
                  <a:pt x="519687" y="49634"/>
                  <a:pt x="520068" y="48014"/>
                </a:cubicBezTo>
                <a:cubicBezTo>
                  <a:pt x="520449" y="46395"/>
                  <a:pt x="514924" y="42680"/>
                  <a:pt x="514353" y="40299"/>
                </a:cubicBezTo>
                <a:close/>
                <a:moveTo>
                  <a:pt x="1565246" y="3247"/>
                </a:moveTo>
                <a:cubicBezTo>
                  <a:pt x="1566008" y="3056"/>
                  <a:pt x="1567151" y="4009"/>
                  <a:pt x="1567913" y="4580"/>
                </a:cubicBezTo>
                <a:lnTo>
                  <a:pt x="1569628" y="6009"/>
                </a:lnTo>
                <a:cubicBezTo>
                  <a:pt x="1571818" y="5533"/>
                  <a:pt x="1576581" y="4390"/>
                  <a:pt x="1580391" y="3437"/>
                </a:cubicBezTo>
                <a:lnTo>
                  <a:pt x="1580105" y="8390"/>
                </a:lnTo>
                <a:lnTo>
                  <a:pt x="1580010" y="10391"/>
                </a:lnTo>
                <a:cubicBezTo>
                  <a:pt x="1581724" y="13058"/>
                  <a:pt x="1580010" y="16296"/>
                  <a:pt x="1576295" y="17630"/>
                </a:cubicBezTo>
                <a:lnTo>
                  <a:pt x="1574580" y="12772"/>
                </a:lnTo>
                <a:lnTo>
                  <a:pt x="1572675" y="7438"/>
                </a:lnTo>
                <a:cubicBezTo>
                  <a:pt x="1565437" y="6771"/>
                  <a:pt x="1561245" y="10581"/>
                  <a:pt x="1561817" y="12200"/>
                </a:cubicBezTo>
                <a:cubicBezTo>
                  <a:pt x="1562388" y="13820"/>
                  <a:pt x="1560007" y="12867"/>
                  <a:pt x="1556483" y="10105"/>
                </a:cubicBezTo>
                <a:lnTo>
                  <a:pt x="1554292" y="8105"/>
                </a:lnTo>
                <a:lnTo>
                  <a:pt x="1553816" y="7724"/>
                </a:lnTo>
                <a:cubicBezTo>
                  <a:pt x="1553911" y="6771"/>
                  <a:pt x="1557340" y="5057"/>
                  <a:pt x="1561436" y="4009"/>
                </a:cubicBezTo>
                <a:close/>
                <a:moveTo>
                  <a:pt x="2200659" y="2961"/>
                </a:moveTo>
                <a:cubicBezTo>
                  <a:pt x="2202659" y="2866"/>
                  <a:pt x="2205993" y="1628"/>
                  <a:pt x="2206183" y="5152"/>
                </a:cubicBezTo>
                <a:lnTo>
                  <a:pt x="2206183" y="5724"/>
                </a:lnTo>
                <a:cubicBezTo>
                  <a:pt x="2206946" y="6581"/>
                  <a:pt x="2208089" y="6486"/>
                  <a:pt x="2208755" y="5533"/>
                </a:cubicBezTo>
                <a:cubicBezTo>
                  <a:pt x="2209517" y="4485"/>
                  <a:pt x="2212184" y="2485"/>
                  <a:pt x="2213136" y="3342"/>
                </a:cubicBezTo>
                <a:cubicBezTo>
                  <a:pt x="2214089" y="4104"/>
                  <a:pt x="2214470" y="8391"/>
                  <a:pt x="2211708" y="10772"/>
                </a:cubicBezTo>
                <a:lnTo>
                  <a:pt x="2208565" y="12105"/>
                </a:lnTo>
                <a:lnTo>
                  <a:pt x="2206088" y="13248"/>
                </a:lnTo>
                <a:cubicBezTo>
                  <a:pt x="2202278" y="13534"/>
                  <a:pt x="2200754" y="11058"/>
                  <a:pt x="2202659" y="7914"/>
                </a:cubicBezTo>
                <a:lnTo>
                  <a:pt x="2198564" y="5628"/>
                </a:lnTo>
                <a:cubicBezTo>
                  <a:pt x="2198468" y="5628"/>
                  <a:pt x="2199897" y="2961"/>
                  <a:pt x="2200659" y="2961"/>
                </a:cubicBezTo>
                <a:close/>
                <a:moveTo>
                  <a:pt x="2164178" y="865"/>
                </a:moveTo>
                <a:cubicBezTo>
                  <a:pt x="2167225" y="389"/>
                  <a:pt x="2175607" y="3532"/>
                  <a:pt x="2177132" y="3056"/>
                </a:cubicBezTo>
                <a:lnTo>
                  <a:pt x="2178655" y="2770"/>
                </a:lnTo>
                <a:lnTo>
                  <a:pt x="2180941" y="2389"/>
                </a:lnTo>
                <a:cubicBezTo>
                  <a:pt x="2184275" y="2008"/>
                  <a:pt x="2185609" y="2866"/>
                  <a:pt x="2183989" y="4199"/>
                </a:cubicBezTo>
                <a:lnTo>
                  <a:pt x="2183704" y="4961"/>
                </a:lnTo>
                <a:lnTo>
                  <a:pt x="2183418" y="5818"/>
                </a:lnTo>
                <a:cubicBezTo>
                  <a:pt x="2183799" y="6866"/>
                  <a:pt x="2185609" y="7819"/>
                  <a:pt x="2187514" y="7819"/>
                </a:cubicBezTo>
                <a:lnTo>
                  <a:pt x="2188371" y="7152"/>
                </a:lnTo>
                <a:cubicBezTo>
                  <a:pt x="2191991" y="4294"/>
                  <a:pt x="2191895" y="4104"/>
                  <a:pt x="2193800" y="7247"/>
                </a:cubicBezTo>
                <a:cubicBezTo>
                  <a:pt x="2194657" y="8676"/>
                  <a:pt x="2196372" y="10867"/>
                  <a:pt x="2195800" y="11438"/>
                </a:cubicBezTo>
                <a:cubicBezTo>
                  <a:pt x="2194277" y="13057"/>
                  <a:pt x="2193610" y="14010"/>
                  <a:pt x="2195896" y="15248"/>
                </a:cubicBezTo>
                <a:lnTo>
                  <a:pt x="2198563" y="16772"/>
                </a:lnTo>
                <a:cubicBezTo>
                  <a:pt x="2201611" y="18582"/>
                  <a:pt x="2201420" y="20963"/>
                  <a:pt x="2198277" y="22011"/>
                </a:cubicBezTo>
                <a:cubicBezTo>
                  <a:pt x="2195134" y="23059"/>
                  <a:pt x="2187323" y="31441"/>
                  <a:pt x="2189323" y="37822"/>
                </a:cubicBezTo>
                <a:lnTo>
                  <a:pt x="2199611" y="37632"/>
                </a:lnTo>
                <a:lnTo>
                  <a:pt x="2200182" y="37632"/>
                </a:lnTo>
                <a:cubicBezTo>
                  <a:pt x="2200849" y="39346"/>
                  <a:pt x="2200373" y="43061"/>
                  <a:pt x="2199134" y="45919"/>
                </a:cubicBezTo>
                <a:cubicBezTo>
                  <a:pt x="2197896" y="48776"/>
                  <a:pt x="2189800" y="53920"/>
                  <a:pt x="2188943" y="54205"/>
                </a:cubicBezTo>
                <a:cubicBezTo>
                  <a:pt x="2188085" y="54396"/>
                  <a:pt x="2187037" y="55920"/>
                  <a:pt x="2187514" y="57158"/>
                </a:cubicBezTo>
                <a:cubicBezTo>
                  <a:pt x="2187895" y="58396"/>
                  <a:pt x="2185799" y="62492"/>
                  <a:pt x="2181608" y="63349"/>
                </a:cubicBezTo>
                <a:lnTo>
                  <a:pt x="2177894" y="61730"/>
                </a:lnTo>
                <a:lnTo>
                  <a:pt x="2177036" y="61349"/>
                </a:lnTo>
                <a:cubicBezTo>
                  <a:pt x="2175036" y="62492"/>
                  <a:pt x="2173036" y="64492"/>
                  <a:pt x="2172655" y="65731"/>
                </a:cubicBezTo>
                <a:cubicBezTo>
                  <a:pt x="2172274" y="66969"/>
                  <a:pt x="2174655" y="71731"/>
                  <a:pt x="2179989" y="72779"/>
                </a:cubicBezTo>
                <a:lnTo>
                  <a:pt x="2181990" y="67064"/>
                </a:lnTo>
                <a:cubicBezTo>
                  <a:pt x="2181990" y="66969"/>
                  <a:pt x="2185132" y="67255"/>
                  <a:pt x="2185228" y="67445"/>
                </a:cubicBezTo>
                <a:cubicBezTo>
                  <a:pt x="2185704" y="71255"/>
                  <a:pt x="2188847" y="71350"/>
                  <a:pt x="2192371" y="71065"/>
                </a:cubicBezTo>
                <a:lnTo>
                  <a:pt x="2197134" y="70684"/>
                </a:lnTo>
                <a:cubicBezTo>
                  <a:pt x="2199420" y="73732"/>
                  <a:pt x="2201040" y="76494"/>
                  <a:pt x="2200849" y="76780"/>
                </a:cubicBezTo>
                <a:lnTo>
                  <a:pt x="2200563" y="76970"/>
                </a:lnTo>
                <a:cubicBezTo>
                  <a:pt x="2198754" y="78589"/>
                  <a:pt x="2196848" y="80590"/>
                  <a:pt x="2201040" y="81352"/>
                </a:cubicBezTo>
                <a:lnTo>
                  <a:pt x="2202182" y="81542"/>
                </a:lnTo>
                <a:cubicBezTo>
                  <a:pt x="2204088" y="79542"/>
                  <a:pt x="2206183" y="78399"/>
                  <a:pt x="2206659" y="79161"/>
                </a:cubicBezTo>
                <a:lnTo>
                  <a:pt x="2206469" y="79923"/>
                </a:lnTo>
                <a:cubicBezTo>
                  <a:pt x="2205897" y="81828"/>
                  <a:pt x="2205040" y="83638"/>
                  <a:pt x="2203897" y="85352"/>
                </a:cubicBezTo>
                <a:lnTo>
                  <a:pt x="2202659" y="87352"/>
                </a:lnTo>
                <a:cubicBezTo>
                  <a:pt x="2203897" y="88972"/>
                  <a:pt x="2207135" y="91734"/>
                  <a:pt x="2209802" y="93544"/>
                </a:cubicBezTo>
                <a:lnTo>
                  <a:pt x="2204373" y="94210"/>
                </a:lnTo>
                <a:cubicBezTo>
                  <a:pt x="2201420" y="94591"/>
                  <a:pt x="2198087" y="94782"/>
                  <a:pt x="2198563" y="90877"/>
                </a:cubicBezTo>
                <a:lnTo>
                  <a:pt x="2198563" y="90686"/>
                </a:lnTo>
                <a:cubicBezTo>
                  <a:pt x="2197991" y="90305"/>
                  <a:pt x="2196944" y="91067"/>
                  <a:pt x="2196086" y="92305"/>
                </a:cubicBezTo>
                <a:cubicBezTo>
                  <a:pt x="2195229" y="93544"/>
                  <a:pt x="2195610" y="98782"/>
                  <a:pt x="2198754" y="100687"/>
                </a:cubicBezTo>
                <a:lnTo>
                  <a:pt x="2203611" y="98687"/>
                </a:lnTo>
                <a:cubicBezTo>
                  <a:pt x="2206754" y="97449"/>
                  <a:pt x="2212660" y="95068"/>
                  <a:pt x="2215898" y="100402"/>
                </a:cubicBezTo>
                <a:lnTo>
                  <a:pt x="2216279" y="101068"/>
                </a:lnTo>
                <a:cubicBezTo>
                  <a:pt x="2219994" y="101735"/>
                  <a:pt x="2221899" y="102783"/>
                  <a:pt x="2220661" y="103259"/>
                </a:cubicBezTo>
                <a:cubicBezTo>
                  <a:pt x="2219327" y="103831"/>
                  <a:pt x="2214660" y="108688"/>
                  <a:pt x="2211803" y="112213"/>
                </a:cubicBezTo>
                <a:lnTo>
                  <a:pt x="2202659" y="110974"/>
                </a:lnTo>
                <a:lnTo>
                  <a:pt x="2201516" y="110784"/>
                </a:lnTo>
                <a:cubicBezTo>
                  <a:pt x="2200182" y="111070"/>
                  <a:pt x="2200563" y="111546"/>
                  <a:pt x="2202373" y="111736"/>
                </a:cubicBezTo>
                <a:cubicBezTo>
                  <a:pt x="2204182" y="111927"/>
                  <a:pt x="2204754" y="115927"/>
                  <a:pt x="2205516" y="115832"/>
                </a:cubicBezTo>
                <a:cubicBezTo>
                  <a:pt x="2206278" y="115737"/>
                  <a:pt x="2208850" y="116975"/>
                  <a:pt x="2208850" y="118594"/>
                </a:cubicBezTo>
                <a:cubicBezTo>
                  <a:pt x="2208850" y="120214"/>
                  <a:pt x="2210278" y="124881"/>
                  <a:pt x="2212088" y="125357"/>
                </a:cubicBezTo>
                <a:cubicBezTo>
                  <a:pt x="2213898" y="125833"/>
                  <a:pt x="2219041" y="125357"/>
                  <a:pt x="2219613" y="123166"/>
                </a:cubicBezTo>
                <a:lnTo>
                  <a:pt x="2221042" y="121357"/>
                </a:lnTo>
                <a:cubicBezTo>
                  <a:pt x="2221899" y="120309"/>
                  <a:pt x="2225328" y="119166"/>
                  <a:pt x="2226090" y="119642"/>
                </a:cubicBezTo>
                <a:lnTo>
                  <a:pt x="2230948" y="122690"/>
                </a:lnTo>
                <a:cubicBezTo>
                  <a:pt x="2235805" y="120880"/>
                  <a:pt x="2240473" y="119356"/>
                  <a:pt x="2241330" y="119356"/>
                </a:cubicBezTo>
                <a:cubicBezTo>
                  <a:pt x="2242188" y="119356"/>
                  <a:pt x="2246379" y="123452"/>
                  <a:pt x="2247236" y="128405"/>
                </a:cubicBezTo>
                <a:lnTo>
                  <a:pt x="2243331" y="132501"/>
                </a:lnTo>
                <a:cubicBezTo>
                  <a:pt x="2243140" y="132787"/>
                  <a:pt x="2244378" y="133834"/>
                  <a:pt x="2244759" y="134692"/>
                </a:cubicBezTo>
                <a:cubicBezTo>
                  <a:pt x="2245616" y="136501"/>
                  <a:pt x="2245712" y="138216"/>
                  <a:pt x="2242473" y="138121"/>
                </a:cubicBezTo>
                <a:lnTo>
                  <a:pt x="2237997" y="138025"/>
                </a:lnTo>
                <a:cubicBezTo>
                  <a:pt x="2236091" y="140883"/>
                  <a:pt x="2233806" y="144502"/>
                  <a:pt x="2232853" y="146122"/>
                </a:cubicBezTo>
                <a:lnTo>
                  <a:pt x="2234758" y="147931"/>
                </a:lnTo>
                <a:cubicBezTo>
                  <a:pt x="2235425" y="148598"/>
                  <a:pt x="2235805" y="151741"/>
                  <a:pt x="2231900" y="149551"/>
                </a:cubicBezTo>
                <a:cubicBezTo>
                  <a:pt x="2230281" y="148693"/>
                  <a:pt x="2226471" y="148598"/>
                  <a:pt x="2225233" y="149551"/>
                </a:cubicBezTo>
                <a:cubicBezTo>
                  <a:pt x="2221709" y="152122"/>
                  <a:pt x="2220185" y="149932"/>
                  <a:pt x="2217898" y="148503"/>
                </a:cubicBezTo>
                <a:lnTo>
                  <a:pt x="2216470" y="147646"/>
                </a:lnTo>
                <a:cubicBezTo>
                  <a:pt x="2214374" y="147265"/>
                  <a:pt x="2212469" y="147646"/>
                  <a:pt x="2212279" y="148598"/>
                </a:cubicBezTo>
                <a:cubicBezTo>
                  <a:pt x="2212088" y="149551"/>
                  <a:pt x="2216089" y="152884"/>
                  <a:pt x="2221804" y="152789"/>
                </a:cubicBezTo>
                <a:lnTo>
                  <a:pt x="2226757" y="152980"/>
                </a:lnTo>
                <a:lnTo>
                  <a:pt x="2227805" y="153075"/>
                </a:lnTo>
                <a:cubicBezTo>
                  <a:pt x="2228852" y="154313"/>
                  <a:pt x="2229043" y="155742"/>
                  <a:pt x="2228186" y="156218"/>
                </a:cubicBezTo>
                <a:cubicBezTo>
                  <a:pt x="2227329" y="156790"/>
                  <a:pt x="2223328" y="157171"/>
                  <a:pt x="2219708" y="157266"/>
                </a:cubicBezTo>
                <a:lnTo>
                  <a:pt x="2219613" y="159933"/>
                </a:lnTo>
                <a:lnTo>
                  <a:pt x="2219518" y="164886"/>
                </a:lnTo>
                <a:cubicBezTo>
                  <a:pt x="2215517" y="163933"/>
                  <a:pt x="2212564" y="162409"/>
                  <a:pt x="2213041" y="161457"/>
                </a:cubicBezTo>
                <a:cubicBezTo>
                  <a:pt x="2213517" y="160504"/>
                  <a:pt x="2212374" y="157742"/>
                  <a:pt x="2208850" y="158599"/>
                </a:cubicBezTo>
                <a:lnTo>
                  <a:pt x="2207326" y="159933"/>
                </a:lnTo>
                <a:cubicBezTo>
                  <a:pt x="2206183" y="160885"/>
                  <a:pt x="2206278" y="163267"/>
                  <a:pt x="2206754" y="164886"/>
                </a:cubicBezTo>
                <a:lnTo>
                  <a:pt x="2207612" y="167553"/>
                </a:lnTo>
                <a:cubicBezTo>
                  <a:pt x="2210945" y="167743"/>
                  <a:pt x="2217041" y="168220"/>
                  <a:pt x="2221137" y="168791"/>
                </a:cubicBezTo>
                <a:lnTo>
                  <a:pt x="2219232" y="171744"/>
                </a:lnTo>
                <a:lnTo>
                  <a:pt x="2216565" y="175744"/>
                </a:lnTo>
                <a:cubicBezTo>
                  <a:pt x="2219232" y="178602"/>
                  <a:pt x="2221613" y="181555"/>
                  <a:pt x="2221994" y="182126"/>
                </a:cubicBezTo>
                <a:cubicBezTo>
                  <a:pt x="2222280" y="182793"/>
                  <a:pt x="2222947" y="182507"/>
                  <a:pt x="2222852" y="179935"/>
                </a:cubicBezTo>
                <a:cubicBezTo>
                  <a:pt x="2222661" y="177364"/>
                  <a:pt x="2227519" y="168696"/>
                  <a:pt x="2228662" y="166315"/>
                </a:cubicBezTo>
                <a:lnTo>
                  <a:pt x="2232567" y="166886"/>
                </a:lnTo>
                <a:cubicBezTo>
                  <a:pt x="2233329" y="166981"/>
                  <a:pt x="2233996" y="167648"/>
                  <a:pt x="2234758" y="167648"/>
                </a:cubicBezTo>
                <a:cubicBezTo>
                  <a:pt x="2244950" y="167267"/>
                  <a:pt x="2246950" y="167648"/>
                  <a:pt x="2253522" y="169648"/>
                </a:cubicBezTo>
                <a:lnTo>
                  <a:pt x="2257714" y="170717"/>
                </a:lnTo>
                <a:lnTo>
                  <a:pt x="2250760" y="173458"/>
                </a:lnTo>
                <a:lnTo>
                  <a:pt x="2246855" y="173554"/>
                </a:lnTo>
                <a:cubicBezTo>
                  <a:pt x="2245426" y="173649"/>
                  <a:pt x="2243616" y="173363"/>
                  <a:pt x="2242568" y="172696"/>
                </a:cubicBezTo>
                <a:cubicBezTo>
                  <a:pt x="2238663" y="170125"/>
                  <a:pt x="2237044" y="173173"/>
                  <a:pt x="2235520" y="174697"/>
                </a:cubicBezTo>
                <a:cubicBezTo>
                  <a:pt x="2234186" y="176125"/>
                  <a:pt x="2234567" y="178507"/>
                  <a:pt x="2237615" y="178030"/>
                </a:cubicBezTo>
                <a:lnTo>
                  <a:pt x="2244759" y="176887"/>
                </a:lnTo>
                <a:cubicBezTo>
                  <a:pt x="2243902" y="180793"/>
                  <a:pt x="2246759" y="181650"/>
                  <a:pt x="2251046" y="178983"/>
                </a:cubicBezTo>
                <a:lnTo>
                  <a:pt x="2255332" y="178411"/>
                </a:lnTo>
                <a:lnTo>
                  <a:pt x="2259809" y="177840"/>
                </a:lnTo>
                <a:cubicBezTo>
                  <a:pt x="2265238" y="179173"/>
                  <a:pt x="2269714" y="182031"/>
                  <a:pt x="2269714" y="184031"/>
                </a:cubicBezTo>
                <a:cubicBezTo>
                  <a:pt x="2269714" y="186127"/>
                  <a:pt x="2273334" y="193842"/>
                  <a:pt x="2279716" y="196795"/>
                </a:cubicBezTo>
                <a:lnTo>
                  <a:pt x="2286574" y="193842"/>
                </a:lnTo>
                <a:cubicBezTo>
                  <a:pt x="2287241" y="193556"/>
                  <a:pt x="2288384" y="193842"/>
                  <a:pt x="2289241" y="194032"/>
                </a:cubicBezTo>
                <a:lnTo>
                  <a:pt x="2293337" y="194794"/>
                </a:lnTo>
                <a:cubicBezTo>
                  <a:pt x="2297718" y="195461"/>
                  <a:pt x="2304672" y="196128"/>
                  <a:pt x="2308957" y="196318"/>
                </a:cubicBezTo>
                <a:lnTo>
                  <a:pt x="2312672" y="196985"/>
                </a:lnTo>
                <a:lnTo>
                  <a:pt x="2313244" y="197080"/>
                </a:lnTo>
                <a:cubicBezTo>
                  <a:pt x="2314006" y="196509"/>
                  <a:pt x="2317149" y="195937"/>
                  <a:pt x="2320197" y="195842"/>
                </a:cubicBezTo>
                <a:lnTo>
                  <a:pt x="2321816" y="197557"/>
                </a:lnTo>
                <a:lnTo>
                  <a:pt x="2323722" y="199557"/>
                </a:lnTo>
                <a:cubicBezTo>
                  <a:pt x="2325626" y="201938"/>
                  <a:pt x="2327341" y="204605"/>
                  <a:pt x="2327436" y="205558"/>
                </a:cubicBezTo>
                <a:cubicBezTo>
                  <a:pt x="2327531" y="206510"/>
                  <a:pt x="2326864" y="209368"/>
                  <a:pt x="2326484" y="210130"/>
                </a:cubicBezTo>
                <a:cubicBezTo>
                  <a:pt x="2326103" y="210892"/>
                  <a:pt x="2328770" y="212606"/>
                  <a:pt x="2332770" y="211558"/>
                </a:cubicBezTo>
                <a:cubicBezTo>
                  <a:pt x="2336771" y="210511"/>
                  <a:pt x="2347915" y="208891"/>
                  <a:pt x="2347439" y="207939"/>
                </a:cubicBezTo>
                <a:cubicBezTo>
                  <a:pt x="2346963" y="207082"/>
                  <a:pt x="2344962" y="204415"/>
                  <a:pt x="2343819" y="203653"/>
                </a:cubicBezTo>
                <a:cubicBezTo>
                  <a:pt x="2342772" y="202891"/>
                  <a:pt x="2340104" y="206129"/>
                  <a:pt x="2339247" y="207748"/>
                </a:cubicBezTo>
                <a:lnTo>
                  <a:pt x="2336771" y="207463"/>
                </a:lnTo>
                <a:lnTo>
                  <a:pt x="2334770" y="207272"/>
                </a:lnTo>
                <a:cubicBezTo>
                  <a:pt x="2332580" y="206986"/>
                  <a:pt x="2329817" y="204510"/>
                  <a:pt x="2328770" y="201652"/>
                </a:cubicBezTo>
                <a:lnTo>
                  <a:pt x="2330484" y="199176"/>
                </a:lnTo>
                <a:cubicBezTo>
                  <a:pt x="2331151" y="198223"/>
                  <a:pt x="2332484" y="197461"/>
                  <a:pt x="2333723" y="197080"/>
                </a:cubicBezTo>
                <a:lnTo>
                  <a:pt x="2336294" y="196223"/>
                </a:lnTo>
                <a:cubicBezTo>
                  <a:pt x="2339628" y="195461"/>
                  <a:pt x="2342581" y="195747"/>
                  <a:pt x="2342962" y="196890"/>
                </a:cubicBezTo>
                <a:cubicBezTo>
                  <a:pt x="2343248" y="198128"/>
                  <a:pt x="2345914" y="201176"/>
                  <a:pt x="2348010" y="200319"/>
                </a:cubicBezTo>
                <a:cubicBezTo>
                  <a:pt x="2350010" y="199462"/>
                  <a:pt x="2356773" y="197557"/>
                  <a:pt x="2358678" y="197938"/>
                </a:cubicBezTo>
                <a:cubicBezTo>
                  <a:pt x="2360583" y="198319"/>
                  <a:pt x="2365917" y="199462"/>
                  <a:pt x="2365060" y="202319"/>
                </a:cubicBezTo>
                <a:cubicBezTo>
                  <a:pt x="2364203" y="205177"/>
                  <a:pt x="2360107" y="212511"/>
                  <a:pt x="2358773" y="212987"/>
                </a:cubicBezTo>
                <a:cubicBezTo>
                  <a:pt x="2357535" y="213463"/>
                  <a:pt x="2354106" y="214987"/>
                  <a:pt x="2354487" y="215464"/>
                </a:cubicBezTo>
                <a:cubicBezTo>
                  <a:pt x="2354868" y="215845"/>
                  <a:pt x="2354868" y="217464"/>
                  <a:pt x="2353440" y="218226"/>
                </a:cubicBezTo>
                <a:cubicBezTo>
                  <a:pt x="2352011" y="218988"/>
                  <a:pt x="2348962" y="221655"/>
                  <a:pt x="2349915" y="222417"/>
                </a:cubicBezTo>
                <a:cubicBezTo>
                  <a:pt x="2350868" y="223179"/>
                  <a:pt x="2352391" y="226417"/>
                  <a:pt x="2351344" y="227941"/>
                </a:cubicBezTo>
                <a:cubicBezTo>
                  <a:pt x="2350201" y="229465"/>
                  <a:pt x="2344391" y="227275"/>
                  <a:pt x="2343724" y="227560"/>
                </a:cubicBezTo>
                <a:cubicBezTo>
                  <a:pt x="2343057" y="227941"/>
                  <a:pt x="2341819" y="229846"/>
                  <a:pt x="2343438" y="230513"/>
                </a:cubicBezTo>
                <a:cubicBezTo>
                  <a:pt x="2345057" y="231275"/>
                  <a:pt x="2348486" y="232609"/>
                  <a:pt x="2348867" y="232323"/>
                </a:cubicBezTo>
                <a:lnTo>
                  <a:pt x="2351058" y="233656"/>
                </a:lnTo>
                <a:lnTo>
                  <a:pt x="2353725" y="235276"/>
                </a:lnTo>
                <a:cubicBezTo>
                  <a:pt x="2359154" y="234323"/>
                  <a:pt x="2364203" y="232132"/>
                  <a:pt x="2365060" y="230418"/>
                </a:cubicBezTo>
                <a:lnTo>
                  <a:pt x="2367727" y="232513"/>
                </a:lnTo>
                <a:cubicBezTo>
                  <a:pt x="2369060" y="233561"/>
                  <a:pt x="2371251" y="234704"/>
                  <a:pt x="2372966" y="234609"/>
                </a:cubicBezTo>
                <a:lnTo>
                  <a:pt x="2374585" y="234609"/>
                </a:lnTo>
                <a:cubicBezTo>
                  <a:pt x="2376681" y="233180"/>
                  <a:pt x="2378204" y="233275"/>
                  <a:pt x="2377823" y="234799"/>
                </a:cubicBezTo>
                <a:cubicBezTo>
                  <a:pt x="2377537" y="236323"/>
                  <a:pt x="2375823" y="241372"/>
                  <a:pt x="2374680" y="242991"/>
                </a:cubicBezTo>
                <a:cubicBezTo>
                  <a:pt x="2373537" y="244610"/>
                  <a:pt x="2367536" y="242515"/>
                  <a:pt x="2367060" y="241753"/>
                </a:cubicBezTo>
                <a:cubicBezTo>
                  <a:pt x="2366584" y="240991"/>
                  <a:pt x="2363250" y="239752"/>
                  <a:pt x="2360964" y="240705"/>
                </a:cubicBezTo>
                <a:lnTo>
                  <a:pt x="2358487" y="241181"/>
                </a:lnTo>
                <a:cubicBezTo>
                  <a:pt x="2355630" y="241753"/>
                  <a:pt x="2351248" y="242896"/>
                  <a:pt x="2356011" y="246515"/>
                </a:cubicBezTo>
                <a:cubicBezTo>
                  <a:pt x="2356202" y="246706"/>
                  <a:pt x="2354868" y="248611"/>
                  <a:pt x="2353916" y="249373"/>
                </a:cubicBezTo>
                <a:cubicBezTo>
                  <a:pt x="2352487" y="250516"/>
                  <a:pt x="2350487" y="251087"/>
                  <a:pt x="2348962" y="252230"/>
                </a:cubicBezTo>
                <a:lnTo>
                  <a:pt x="2346200" y="254135"/>
                </a:lnTo>
                <a:cubicBezTo>
                  <a:pt x="2348391" y="257374"/>
                  <a:pt x="2352391" y="261755"/>
                  <a:pt x="2355154" y="263946"/>
                </a:cubicBezTo>
                <a:cubicBezTo>
                  <a:pt x="2357916" y="266137"/>
                  <a:pt x="2356392" y="277757"/>
                  <a:pt x="2354773" y="281853"/>
                </a:cubicBezTo>
                <a:lnTo>
                  <a:pt x="2353630" y="285663"/>
                </a:lnTo>
                <a:cubicBezTo>
                  <a:pt x="2352963" y="287949"/>
                  <a:pt x="2353630" y="289759"/>
                  <a:pt x="2357535" y="289473"/>
                </a:cubicBezTo>
                <a:lnTo>
                  <a:pt x="2358773" y="289378"/>
                </a:lnTo>
                <a:cubicBezTo>
                  <a:pt x="2360202" y="290330"/>
                  <a:pt x="2360964" y="291568"/>
                  <a:pt x="2360488" y="292045"/>
                </a:cubicBezTo>
                <a:cubicBezTo>
                  <a:pt x="2360012" y="292521"/>
                  <a:pt x="2355439" y="294331"/>
                  <a:pt x="2351725" y="295474"/>
                </a:cubicBezTo>
                <a:lnTo>
                  <a:pt x="2348486" y="296712"/>
                </a:lnTo>
                <a:lnTo>
                  <a:pt x="2345057" y="298045"/>
                </a:lnTo>
                <a:cubicBezTo>
                  <a:pt x="2344295" y="295950"/>
                  <a:pt x="2343819" y="293473"/>
                  <a:pt x="2344105" y="292426"/>
                </a:cubicBezTo>
                <a:lnTo>
                  <a:pt x="2342200" y="291092"/>
                </a:lnTo>
                <a:cubicBezTo>
                  <a:pt x="2337723" y="288139"/>
                  <a:pt x="2335342" y="291759"/>
                  <a:pt x="2333247" y="292807"/>
                </a:cubicBezTo>
                <a:lnTo>
                  <a:pt x="2331055" y="293759"/>
                </a:lnTo>
                <a:cubicBezTo>
                  <a:pt x="2329912" y="297093"/>
                  <a:pt x="2328484" y="300808"/>
                  <a:pt x="2327913" y="302046"/>
                </a:cubicBezTo>
                <a:cubicBezTo>
                  <a:pt x="2327341" y="303284"/>
                  <a:pt x="2321530" y="303570"/>
                  <a:pt x="2316578" y="304427"/>
                </a:cubicBezTo>
                <a:lnTo>
                  <a:pt x="2317435" y="298712"/>
                </a:lnTo>
                <a:lnTo>
                  <a:pt x="2317435" y="298617"/>
                </a:lnTo>
                <a:cubicBezTo>
                  <a:pt x="2316482" y="298426"/>
                  <a:pt x="2313911" y="298045"/>
                  <a:pt x="2311625" y="297855"/>
                </a:cubicBezTo>
                <a:cubicBezTo>
                  <a:pt x="2309339" y="297664"/>
                  <a:pt x="2302862" y="298426"/>
                  <a:pt x="2302004" y="299569"/>
                </a:cubicBezTo>
                <a:cubicBezTo>
                  <a:pt x="2301242" y="300712"/>
                  <a:pt x="2297718" y="303856"/>
                  <a:pt x="2296956" y="302713"/>
                </a:cubicBezTo>
                <a:cubicBezTo>
                  <a:pt x="2296290" y="301570"/>
                  <a:pt x="2292670" y="300903"/>
                  <a:pt x="2289813" y="302236"/>
                </a:cubicBezTo>
                <a:cubicBezTo>
                  <a:pt x="2286860" y="303570"/>
                  <a:pt x="2278287" y="303379"/>
                  <a:pt x="2277716" y="302617"/>
                </a:cubicBezTo>
                <a:cubicBezTo>
                  <a:pt x="2277049" y="301855"/>
                  <a:pt x="2273525" y="300427"/>
                  <a:pt x="2272191" y="302236"/>
                </a:cubicBezTo>
                <a:lnTo>
                  <a:pt x="2270572" y="303189"/>
                </a:lnTo>
                <a:lnTo>
                  <a:pt x="2269619" y="303760"/>
                </a:lnTo>
                <a:cubicBezTo>
                  <a:pt x="2267810" y="303475"/>
                  <a:pt x="2266572" y="302141"/>
                  <a:pt x="2267048" y="300808"/>
                </a:cubicBezTo>
                <a:lnTo>
                  <a:pt x="2267428" y="299569"/>
                </a:lnTo>
                <a:lnTo>
                  <a:pt x="2267619" y="299093"/>
                </a:lnTo>
                <a:cubicBezTo>
                  <a:pt x="2267905" y="298236"/>
                  <a:pt x="2266190" y="297664"/>
                  <a:pt x="2263714" y="297760"/>
                </a:cubicBezTo>
                <a:lnTo>
                  <a:pt x="2261714" y="297950"/>
                </a:lnTo>
                <a:lnTo>
                  <a:pt x="2261428" y="297950"/>
                </a:lnTo>
                <a:cubicBezTo>
                  <a:pt x="2261714" y="297855"/>
                  <a:pt x="2261904" y="298712"/>
                  <a:pt x="2261999" y="299855"/>
                </a:cubicBezTo>
                <a:cubicBezTo>
                  <a:pt x="2262095" y="300998"/>
                  <a:pt x="2259523" y="303379"/>
                  <a:pt x="2256189" y="303094"/>
                </a:cubicBezTo>
                <a:lnTo>
                  <a:pt x="2252950" y="303760"/>
                </a:lnTo>
                <a:cubicBezTo>
                  <a:pt x="2250284" y="304332"/>
                  <a:pt x="2249236" y="301760"/>
                  <a:pt x="2250379" y="298617"/>
                </a:cubicBezTo>
                <a:lnTo>
                  <a:pt x="2250664" y="297760"/>
                </a:lnTo>
                <a:cubicBezTo>
                  <a:pt x="2250188" y="296140"/>
                  <a:pt x="2248093" y="296045"/>
                  <a:pt x="2245997" y="297569"/>
                </a:cubicBezTo>
                <a:lnTo>
                  <a:pt x="2245426" y="298903"/>
                </a:lnTo>
                <a:lnTo>
                  <a:pt x="2243902" y="302617"/>
                </a:lnTo>
                <a:cubicBezTo>
                  <a:pt x="2248188" y="305570"/>
                  <a:pt x="2252856" y="308618"/>
                  <a:pt x="2254284" y="309285"/>
                </a:cubicBezTo>
                <a:cubicBezTo>
                  <a:pt x="2255713" y="309952"/>
                  <a:pt x="2261332" y="309190"/>
                  <a:pt x="2263142" y="308332"/>
                </a:cubicBezTo>
                <a:cubicBezTo>
                  <a:pt x="2264857" y="307570"/>
                  <a:pt x="2272953" y="309190"/>
                  <a:pt x="2272096" y="310618"/>
                </a:cubicBezTo>
                <a:cubicBezTo>
                  <a:pt x="2271239" y="312047"/>
                  <a:pt x="2270572" y="314714"/>
                  <a:pt x="2272667" y="313285"/>
                </a:cubicBezTo>
                <a:cubicBezTo>
                  <a:pt x="2274763" y="311857"/>
                  <a:pt x="2280764" y="309285"/>
                  <a:pt x="2281145" y="310428"/>
                </a:cubicBezTo>
                <a:cubicBezTo>
                  <a:pt x="2281621" y="311666"/>
                  <a:pt x="2283716" y="315381"/>
                  <a:pt x="2284479" y="316238"/>
                </a:cubicBezTo>
                <a:cubicBezTo>
                  <a:pt x="2285240" y="317095"/>
                  <a:pt x="2286098" y="320048"/>
                  <a:pt x="2282954" y="318619"/>
                </a:cubicBezTo>
                <a:lnTo>
                  <a:pt x="2281525" y="318715"/>
                </a:lnTo>
                <a:cubicBezTo>
                  <a:pt x="2279716" y="318810"/>
                  <a:pt x="2276858" y="320905"/>
                  <a:pt x="2276287" y="320524"/>
                </a:cubicBezTo>
                <a:cubicBezTo>
                  <a:pt x="2271715" y="317286"/>
                  <a:pt x="2265619" y="319762"/>
                  <a:pt x="2260952" y="317667"/>
                </a:cubicBezTo>
                <a:cubicBezTo>
                  <a:pt x="2260571" y="317476"/>
                  <a:pt x="2260285" y="316905"/>
                  <a:pt x="2260094" y="317000"/>
                </a:cubicBezTo>
                <a:cubicBezTo>
                  <a:pt x="2257141" y="317667"/>
                  <a:pt x="2253522" y="317762"/>
                  <a:pt x="2251427" y="319191"/>
                </a:cubicBezTo>
                <a:cubicBezTo>
                  <a:pt x="2246950" y="322429"/>
                  <a:pt x="2247140" y="317667"/>
                  <a:pt x="2244950" y="317095"/>
                </a:cubicBezTo>
                <a:lnTo>
                  <a:pt x="2241997" y="316333"/>
                </a:lnTo>
                <a:cubicBezTo>
                  <a:pt x="2238568" y="315000"/>
                  <a:pt x="2235615" y="314905"/>
                  <a:pt x="2235329" y="316143"/>
                </a:cubicBezTo>
                <a:cubicBezTo>
                  <a:pt x="2235139" y="317381"/>
                  <a:pt x="2232853" y="319477"/>
                  <a:pt x="2230757" y="318524"/>
                </a:cubicBezTo>
                <a:lnTo>
                  <a:pt x="2229138" y="318715"/>
                </a:lnTo>
                <a:lnTo>
                  <a:pt x="2224185" y="319191"/>
                </a:lnTo>
                <a:cubicBezTo>
                  <a:pt x="2218851" y="318905"/>
                  <a:pt x="2212088" y="319286"/>
                  <a:pt x="2209136" y="320048"/>
                </a:cubicBezTo>
                <a:cubicBezTo>
                  <a:pt x="2206278" y="320810"/>
                  <a:pt x="2195991" y="321572"/>
                  <a:pt x="2193991" y="319762"/>
                </a:cubicBezTo>
                <a:cubicBezTo>
                  <a:pt x="2191991" y="317953"/>
                  <a:pt x="2185609" y="313762"/>
                  <a:pt x="2184942" y="315095"/>
                </a:cubicBezTo>
                <a:cubicBezTo>
                  <a:pt x="2184275" y="316429"/>
                  <a:pt x="2180275" y="321477"/>
                  <a:pt x="2177894" y="322144"/>
                </a:cubicBezTo>
                <a:cubicBezTo>
                  <a:pt x="2175513" y="322906"/>
                  <a:pt x="2167225" y="321572"/>
                  <a:pt x="2165892" y="322144"/>
                </a:cubicBezTo>
                <a:cubicBezTo>
                  <a:pt x="2164654" y="322810"/>
                  <a:pt x="2159415" y="322906"/>
                  <a:pt x="2156843" y="321001"/>
                </a:cubicBezTo>
                <a:lnTo>
                  <a:pt x="2154271" y="319286"/>
                </a:lnTo>
                <a:cubicBezTo>
                  <a:pt x="2153986" y="319096"/>
                  <a:pt x="2151509" y="320239"/>
                  <a:pt x="2150938" y="321191"/>
                </a:cubicBezTo>
                <a:lnTo>
                  <a:pt x="2150557" y="321858"/>
                </a:lnTo>
                <a:cubicBezTo>
                  <a:pt x="2151509" y="323287"/>
                  <a:pt x="2150938" y="324525"/>
                  <a:pt x="2149128" y="324525"/>
                </a:cubicBezTo>
                <a:cubicBezTo>
                  <a:pt x="2147414" y="324525"/>
                  <a:pt x="2141222" y="324144"/>
                  <a:pt x="2142747" y="323572"/>
                </a:cubicBezTo>
                <a:cubicBezTo>
                  <a:pt x="2144270" y="323096"/>
                  <a:pt x="2145985" y="321382"/>
                  <a:pt x="2142747" y="321096"/>
                </a:cubicBezTo>
                <a:lnTo>
                  <a:pt x="2140746" y="320620"/>
                </a:lnTo>
                <a:lnTo>
                  <a:pt x="2138936" y="321191"/>
                </a:lnTo>
                <a:cubicBezTo>
                  <a:pt x="2137698" y="320334"/>
                  <a:pt x="2135031" y="318715"/>
                  <a:pt x="2133031" y="317572"/>
                </a:cubicBezTo>
                <a:cubicBezTo>
                  <a:pt x="2131030" y="316429"/>
                  <a:pt x="2124173" y="317572"/>
                  <a:pt x="2125411" y="320239"/>
                </a:cubicBezTo>
                <a:cubicBezTo>
                  <a:pt x="2126554" y="322906"/>
                  <a:pt x="2124268" y="329764"/>
                  <a:pt x="2122458" y="329287"/>
                </a:cubicBezTo>
                <a:cubicBezTo>
                  <a:pt x="2120553" y="328906"/>
                  <a:pt x="2115410" y="326335"/>
                  <a:pt x="2114743" y="324525"/>
                </a:cubicBezTo>
                <a:cubicBezTo>
                  <a:pt x="2114076" y="322715"/>
                  <a:pt x="2120267" y="325477"/>
                  <a:pt x="2120839" y="325573"/>
                </a:cubicBezTo>
                <a:cubicBezTo>
                  <a:pt x="2121505" y="325573"/>
                  <a:pt x="2123030" y="324430"/>
                  <a:pt x="2121982" y="322906"/>
                </a:cubicBezTo>
                <a:cubicBezTo>
                  <a:pt x="2120934" y="321477"/>
                  <a:pt x="2116267" y="319858"/>
                  <a:pt x="2113981" y="322620"/>
                </a:cubicBezTo>
                <a:lnTo>
                  <a:pt x="2111314" y="323382"/>
                </a:lnTo>
                <a:lnTo>
                  <a:pt x="2109599" y="323858"/>
                </a:lnTo>
                <a:cubicBezTo>
                  <a:pt x="2106551" y="321667"/>
                  <a:pt x="2100265" y="322620"/>
                  <a:pt x="2095502" y="325954"/>
                </a:cubicBezTo>
                <a:lnTo>
                  <a:pt x="2088168" y="321953"/>
                </a:lnTo>
                <a:lnTo>
                  <a:pt x="2084644" y="320048"/>
                </a:lnTo>
                <a:cubicBezTo>
                  <a:pt x="2078262" y="320905"/>
                  <a:pt x="2072547" y="322906"/>
                  <a:pt x="2071880" y="324430"/>
                </a:cubicBezTo>
                <a:cubicBezTo>
                  <a:pt x="2071214" y="325954"/>
                  <a:pt x="2071690" y="330240"/>
                  <a:pt x="2072642" y="330907"/>
                </a:cubicBezTo>
                <a:cubicBezTo>
                  <a:pt x="2073595" y="331478"/>
                  <a:pt x="2073880" y="335002"/>
                  <a:pt x="2069594" y="336812"/>
                </a:cubicBezTo>
                <a:lnTo>
                  <a:pt x="2066927" y="335955"/>
                </a:lnTo>
                <a:lnTo>
                  <a:pt x="2063784" y="335002"/>
                </a:lnTo>
                <a:cubicBezTo>
                  <a:pt x="2061213" y="331478"/>
                  <a:pt x="2061689" y="328811"/>
                  <a:pt x="2064737" y="329002"/>
                </a:cubicBezTo>
                <a:cubicBezTo>
                  <a:pt x="2067785" y="329192"/>
                  <a:pt x="2064831" y="321763"/>
                  <a:pt x="2063022" y="321382"/>
                </a:cubicBezTo>
                <a:cubicBezTo>
                  <a:pt x="2061213" y="321001"/>
                  <a:pt x="2055688" y="323096"/>
                  <a:pt x="2054926" y="323382"/>
                </a:cubicBezTo>
                <a:cubicBezTo>
                  <a:pt x="2054164" y="323668"/>
                  <a:pt x="2049687" y="323668"/>
                  <a:pt x="2045687" y="323858"/>
                </a:cubicBezTo>
                <a:cubicBezTo>
                  <a:pt x="2041686" y="323953"/>
                  <a:pt x="2031209" y="324906"/>
                  <a:pt x="2031209" y="325954"/>
                </a:cubicBezTo>
                <a:cubicBezTo>
                  <a:pt x="2031209" y="327001"/>
                  <a:pt x="2032161" y="329764"/>
                  <a:pt x="2033304" y="330145"/>
                </a:cubicBezTo>
                <a:lnTo>
                  <a:pt x="2033875" y="329954"/>
                </a:lnTo>
                <a:lnTo>
                  <a:pt x="2036733" y="328811"/>
                </a:lnTo>
                <a:cubicBezTo>
                  <a:pt x="2040067" y="328621"/>
                  <a:pt x="2043400" y="328240"/>
                  <a:pt x="2044067" y="328049"/>
                </a:cubicBezTo>
                <a:cubicBezTo>
                  <a:pt x="2044829" y="327859"/>
                  <a:pt x="2047687" y="326906"/>
                  <a:pt x="2049020" y="327097"/>
                </a:cubicBezTo>
                <a:cubicBezTo>
                  <a:pt x="2050354" y="327287"/>
                  <a:pt x="2052735" y="329668"/>
                  <a:pt x="2051592" y="330907"/>
                </a:cubicBezTo>
                <a:cubicBezTo>
                  <a:pt x="2050449" y="332145"/>
                  <a:pt x="2044448" y="336241"/>
                  <a:pt x="2041305" y="336145"/>
                </a:cubicBezTo>
                <a:lnTo>
                  <a:pt x="2037971" y="336241"/>
                </a:lnTo>
                <a:lnTo>
                  <a:pt x="2035114" y="336336"/>
                </a:lnTo>
                <a:cubicBezTo>
                  <a:pt x="2034161" y="334526"/>
                  <a:pt x="2031875" y="332716"/>
                  <a:pt x="2030161" y="332145"/>
                </a:cubicBezTo>
                <a:lnTo>
                  <a:pt x="2029018" y="332526"/>
                </a:lnTo>
                <a:cubicBezTo>
                  <a:pt x="2026922" y="333288"/>
                  <a:pt x="2023398" y="334336"/>
                  <a:pt x="2021874" y="334145"/>
                </a:cubicBezTo>
                <a:cubicBezTo>
                  <a:pt x="2021017" y="334050"/>
                  <a:pt x="2019778" y="334431"/>
                  <a:pt x="2019398" y="334050"/>
                </a:cubicBezTo>
                <a:lnTo>
                  <a:pt x="2018826" y="333383"/>
                </a:lnTo>
                <a:cubicBezTo>
                  <a:pt x="2018445" y="332335"/>
                  <a:pt x="2018540" y="330811"/>
                  <a:pt x="2018921" y="330049"/>
                </a:cubicBezTo>
                <a:lnTo>
                  <a:pt x="2019398" y="330049"/>
                </a:lnTo>
                <a:lnTo>
                  <a:pt x="2022541" y="329764"/>
                </a:lnTo>
                <a:cubicBezTo>
                  <a:pt x="2024350" y="327763"/>
                  <a:pt x="2022446" y="324049"/>
                  <a:pt x="2018445" y="321572"/>
                </a:cubicBezTo>
                <a:lnTo>
                  <a:pt x="2015587" y="322810"/>
                </a:lnTo>
                <a:cubicBezTo>
                  <a:pt x="2012444" y="324144"/>
                  <a:pt x="2011016" y="323477"/>
                  <a:pt x="2009301" y="321763"/>
                </a:cubicBezTo>
                <a:cubicBezTo>
                  <a:pt x="2005967" y="318905"/>
                  <a:pt x="2003110" y="317857"/>
                  <a:pt x="2002919" y="319477"/>
                </a:cubicBezTo>
                <a:cubicBezTo>
                  <a:pt x="2002729" y="321096"/>
                  <a:pt x="1998443" y="325192"/>
                  <a:pt x="1993871" y="325192"/>
                </a:cubicBezTo>
                <a:lnTo>
                  <a:pt x="1989680" y="324906"/>
                </a:lnTo>
                <a:lnTo>
                  <a:pt x="1987775" y="324715"/>
                </a:lnTo>
                <a:cubicBezTo>
                  <a:pt x="1985584" y="325192"/>
                  <a:pt x="1973678" y="326525"/>
                  <a:pt x="1961200" y="327573"/>
                </a:cubicBezTo>
                <a:lnTo>
                  <a:pt x="1949865" y="325954"/>
                </a:lnTo>
                <a:lnTo>
                  <a:pt x="1947484" y="325573"/>
                </a:lnTo>
                <a:cubicBezTo>
                  <a:pt x="1944626" y="326716"/>
                  <a:pt x="1940530" y="327573"/>
                  <a:pt x="1938340" y="327478"/>
                </a:cubicBezTo>
                <a:lnTo>
                  <a:pt x="1936339" y="327668"/>
                </a:lnTo>
                <a:cubicBezTo>
                  <a:pt x="1934149" y="327859"/>
                  <a:pt x="1931863" y="326620"/>
                  <a:pt x="1929577" y="326144"/>
                </a:cubicBezTo>
                <a:cubicBezTo>
                  <a:pt x="1929100" y="326049"/>
                  <a:pt x="1928148" y="326620"/>
                  <a:pt x="1927957" y="327001"/>
                </a:cubicBezTo>
                <a:cubicBezTo>
                  <a:pt x="1927672" y="327573"/>
                  <a:pt x="1927672" y="328716"/>
                  <a:pt x="1928053" y="329002"/>
                </a:cubicBezTo>
                <a:lnTo>
                  <a:pt x="1931005" y="330716"/>
                </a:lnTo>
                <a:cubicBezTo>
                  <a:pt x="1934435" y="332431"/>
                  <a:pt x="1939578" y="332526"/>
                  <a:pt x="1942340" y="330907"/>
                </a:cubicBezTo>
                <a:lnTo>
                  <a:pt x="1946055" y="331002"/>
                </a:lnTo>
                <a:lnTo>
                  <a:pt x="1947484" y="331002"/>
                </a:lnTo>
                <a:cubicBezTo>
                  <a:pt x="1949103" y="330716"/>
                  <a:pt x="1950341" y="331097"/>
                  <a:pt x="1950341" y="331764"/>
                </a:cubicBezTo>
                <a:cubicBezTo>
                  <a:pt x="1950246" y="332431"/>
                  <a:pt x="1949389" y="335193"/>
                  <a:pt x="1948722" y="336622"/>
                </a:cubicBezTo>
                <a:lnTo>
                  <a:pt x="1948532" y="337860"/>
                </a:lnTo>
                <a:lnTo>
                  <a:pt x="1947988" y="341213"/>
                </a:lnTo>
                <a:lnTo>
                  <a:pt x="1947198" y="341098"/>
                </a:lnTo>
                <a:cubicBezTo>
                  <a:pt x="1945579" y="339098"/>
                  <a:pt x="1937578" y="342241"/>
                  <a:pt x="1935768" y="341765"/>
                </a:cubicBezTo>
                <a:cubicBezTo>
                  <a:pt x="1933958" y="341289"/>
                  <a:pt x="1927863" y="341194"/>
                  <a:pt x="1927863" y="342908"/>
                </a:cubicBezTo>
                <a:cubicBezTo>
                  <a:pt x="1927863" y="344623"/>
                  <a:pt x="1926719" y="348623"/>
                  <a:pt x="1925291" y="347956"/>
                </a:cubicBezTo>
                <a:lnTo>
                  <a:pt x="1925291" y="347671"/>
                </a:lnTo>
                <a:cubicBezTo>
                  <a:pt x="1925481" y="345194"/>
                  <a:pt x="1925481" y="342718"/>
                  <a:pt x="1922338" y="341384"/>
                </a:cubicBezTo>
                <a:lnTo>
                  <a:pt x="1921100" y="340908"/>
                </a:lnTo>
                <a:cubicBezTo>
                  <a:pt x="1919385" y="341098"/>
                  <a:pt x="1918147" y="343003"/>
                  <a:pt x="1918242" y="345004"/>
                </a:cubicBezTo>
                <a:lnTo>
                  <a:pt x="1914813" y="344623"/>
                </a:lnTo>
                <a:cubicBezTo>
                  <a:pt x="1910908" y="344242"/>
                  <a:pt x="1907669" y="345575"/>
                  <a:pt x="1904145" y="346528"/>
                </a:cubicBezTo>
                <a:cubicBezTo>
                  <a:pt x="1903193" y="346813"/>
                  <a:pt x="1900811" y="344146"/>
                  <a:pt x="1899382" y="342622"/>
                </a:cubicBezTo>
                <a:lnTo>
                  <a:pt x="1896620" y="339574"/>
                </a:lnTo>
                <a:cubicBezTo>
                  <a:pt x="1895287" y="341289"/>
                  <a:pt x="1893572" y="343384"/>
                  <a:pt x="1893001" y="344146"/>
                </a:cubicBezTo>
                <a:cubicBezTo>
                  <a:pt x="1892334" y="344908"/>
                  <a:pt x="1890048" y="346337"/>
                  <a:pt x="1889572" y="345575"/>
                </a:cubicBezTo>
                <a:cubicBezTo>
                  <a:pt x="1889000" y="344718"/>
                  <a:pt x="1887095" y="342908"/>
                  <a:pt x="1886333" y="343194"/>
                </a:cubicBezTo>
                <a:cubicBezTo>
                  <a:pt x="1885571" y="343480"/>
                  <a:pt x="1883190" y="345099"/>
                  <a:pt x="1882142" y="345861"/>
                </a:cubicBezTo>
                <a:cubicBezTo>
                  <a:pt x="1881094" y="346623"/>
                  <a:pt x="1873855" y="348147"/>
                  <a:pt x="1874904" y="347099"/>
                </a:cubicBezTo>
                <a:cubicBezTo>
                  <a:pt x="1875951" y="346051"/>
                  <a:pt x="1877285" y="343861"/>
                  <a:pt x="1875665" y="344527"/>
                </a:cubicBezTo>
                <a:cubicBezTo>
                  <a:pt x="1873951" y="345194"/>
                  <a:pt x="1867664" y="344337"/>
                  <a:pt x="1865473" y="341384"/>
                </a:cubicBezTo>
                <a:lnTo>
                  <a:pt x="1860997" y="344623"/>
                </a:lnTo>
                <a:cubicBezTo>
                  <a:pt x="1860235" y="345194"/>
                  <a:pt x="1857853" y="344432"/>
                  <a:pt x="1856234" y="344146"/>
                </a:cubicBezTo>
                <a:cubicBezTo>
                  <a:pt x="1852139" y="343480"/>
                  <a:pt x="1852234" y="343480"/>
                  <a:pt x="1851853" y="346909"/>
                </a:cubicBezTo>
                <a:cubicBezTo>
                  <a:pt x="1851757" y="347956"/>
                  <a:pt x="1850805" y="349766"/>
                  <a:pt x="1850519" y="349766"/>
                </a:cubicBezTo>
                <a:lnTo>
                  <a:pt x="1846614" y="349385"/>
                </a:lnTo>
                <a:cubicBezTo>
                  <a:pt x="1843661" y="351290"/>
                  <a:pt x="1840613" y="352719"/>
                  <a:pt x="1839851" y="352528"/>
                </a:cubicBezTo>
                <a:cubicBezTo>
                  <a:pt x="1839089" y="352338"/>
                  <a:pt x="1834708" y="350433"/>
                  <a:pt x="1831850" y="349099"/>
                </a:cubicBezTo>
                <a:cubicBezTo>
                  <a:pt x="1828993" y="347766"/>
                  <a:pt x="1819277" y="347385"/>
                  <a:pt x="1816896" y="351385"/>
                </a:cubicBezTo>
                <a:lnTo>
                  <a:pt x="1810514" y="351290"/>
                </a:lnTo>
                <a:lnTo>
                  <a:pt x="1806133" y="351195"/>
                </a:lnTo>
                <a:cubicBezTo>
                  <a:pt x="1801085" y="353100"/>
                  <a:pt x="1796894" y="353671"/>
                  <a:pt x="1796894" y="352528"/>
                </a:cubicBezTo>
                <a:cubicBezTo>
                  <a:pt x="1796894" y="351385"/>
                  <a:pt x="1793464" y="347671"/>
                  <a:pt x="1789179" y="347004"/>
                </a:cubicBezTo>
                <a:lnTo>
                  <a:pt x="1787559" y="350814"/>
                </a:lnTo>
                <a:lnTo>
                  <a:pt x="1787083" y="352052"/>
                </a:lnTo>
                <a:cubicBezTo>
                  <a:pt x="1789940" y="353290"/>
                  <a:pt x="1790226" y="354529"/>
                  <a:pt x="1787559" y="354814"/>
                </a:cubicBezTo>
                <a:lnTo>
                  <a:pt x="1786035" y="355291"/>
                </a:lnTo>
                <a:lnTo>
                  <a:pt x="1782320" y="356338"/>
                </a:lnTo>
                <a:cubicBezTo>
                  <a:pt x="1779558" y="354243"/>
                  <a:pt x="1775653" y="352719"/>
                  <a:pt x="1773653" y="352909"/>
                </a:cubicBezTo>
                <a:cubicBezTo>
                  <a:pt x="1771652" y="353100"/>
                  <a:pt x="1765366" y="354814"/>
                  <a:pt x="1764699" y="356529"/>
                </a:cubicBezTo>
                <a:cubicBezTo>
                  <a:pt x="1764032" y="358148"/>
                  <a:pt x="1763270" y="363292"/>
                  <a:pt x="1764889" y="363482"/>
                </a:cubicBezTo>
                <a:cubicBezTo>
                  <a:pt x="1766414" y="363673"/>
                  <a:pt x="1770605" y="365101"/>
                  <a:pt x="1770319" y="366149"/>
                </a:cubicBezTo>
                <a:cubicBezTo>
                  <a:pt x="1770033" y="367197"/>
                  <a:pt x="1767366" y="369769"/>
                  <a:pt x="1765080" y="369578"/>
                </a:cubicBezTo>
                <a:lnTo>
                  <a:pt x="1762889" y="369102"/>
                </a:lnTo>
                <a:lnTo>
                  <a:pt x="1757746" y="368054"/>
                </a:lnTo>
                <a:cubicBezTo>
                  <a:pt x="1757269" y="364149"/>
                  <a:pt x="1755364" y="362625"/>
                  <a:pt x="1753460" y="364625"/>
                </a:cubicBezTo>
                <a:cubicBezTo>
                  <a:pt x="1751650" y="366625"/>
                  <a:pt x="1744316" y="371483"/>
                  <a:pt x="1741077" y="371197"/>
                </a:cubicBezTo>
                <a:cubicBezTo>
                  <a:pt x="1737743" y="370912"/>
                  <a:pt x="1735076" y="364625"/>
                  <a:pt x="1733552" y="366054"/>
                </a:cubicBezTo>
                <a:cubicBezTo>
                  <a:pt x="1732029" y="367483"/>
                  <a:pt x="1726694" y="368816"/>
                  <a:pt x="1726504" y="367387"/>
                </a:cubicBezTo>
                <a:cubicBezTo>
                  <a:pt x="1726313" y="365959"/>
                  <a:pt x="1726123" y="361672"/>
                  <a:pt x="1726789" y="361387"/>
                </a:cubicBezTo>
                <a:lnTo>
                  <a:pt x="1727838" y="361577"/>
                </a:lnTo>
                <a:lnTo>
                  <a:pt x="1728885" y="361863"/>
                </a:lnTo>
                <a:cubicBezTo>
                  <a:pt x="1729933" y="362815"/>
                  <a:pt x="1732029" y="362244"/>
                  <a:pt x="1733552" y="360625"/>
                </a:cubicBezTo>
                <a:cubicBezTo>
                  <a:pt x="1735076" y="359005"/>
                  <a:pt x="1732029" y="354433"/>
                  <a:pt x="1729647" y="355291"/>
                </a:cubicBezTo>
                <a:lnTo>
                  <a:pt x="1727647" y="355100"/>
                </a:lnTo>
                <a:cubicBezTo>
                  <a:pt x="1723170" y="354624"/>
                  <a:pt x="1725266" y="358339"/>
                  <a:pt x="1723360" y="359101"/>
                </a:cubicBezTo>
                <a:cubicBezTo>
                  <a:pt x="1721265" y="359863"/>
                  <a:pt x="1719169" y="359767"/>
                  <a:pt x="1719169" y="357196"/>
                </a:cubicBezTo>
                <a:lnTo>
                  <a:pt x="1719169" y="356148"/>
                </a:lnTo>
                <a:cubicBezTo>
                  <a:pt x="1719169" y="354814"/>
                  <a:pt x="1713740" y="356243"/>
                  <a:pt x="1707073" y="359386"/>
                </a:cubicBezTo>
                <a:lnTo>
                  <a:pt x="1700500" y="361291"/>
                </a:lnTo>
                <a:lnTo>
                  <a:pt x="1695833" y="362625"/>
                </a:lnTo>
                <a:cubicBezTo>
                  <a:pt x="1690880" y="362911"/>
                  <a:pt x="1689451" y="362815"/>
                  <a:pt x="1692500" y="362339"/>
                </a:cubicBezTo>
                <a:cubicBezTo>
                  <a:pt x="1695643" y="361863"/>
                  <a:pt x="1693071" y="355576"/>
                  <a:pt x="1685737" y="355291"/>
                </a:cubicBezTo>
                <a:lnTo>
                  <a:pt x="1679260" y="355386"/>
                </a:lnTo>
                <a:lnTo>
                  <a:pt x="1677069" y="355386"/>
                </a:lnTo>
                <a:cubicBezTo>
                  <a:pt x="1677545" y="358720"/>
                  <a:pt x="1675450" y="360720"/>
                  <a:pt x="1672307" y="359672"/>
                </a:cubicBezTo>
                <a:lnTo>
                  <a:pt x="1670592" y="360434"/>
                </a:lnTo>
                <a:cubicBezTo>
                  <a:pt x="1666687" y="362149"/>
                  <a:pt x="1666973" y="358720"/>
                  <a:pt x="1664972" y="358339"/>
                </a:cubicBezTo>
                <a:cubicBezTo>
                  <a:pt x="1663448" y="358053"/>
                  <a:pt x="1661163" y="357005"/>
                  <a:pt x="1660496" y="357481"/>
                </a:cubicBezTo>
                <a:cubicBezTo>
                  <a:pt x="1657066" y="359767"/>
                  <a:pt x="1654114" y="357672"/>
                  <a:pt x="1650971" y="357386"/>
                </a:cubicBezTo>
                <a:cubicBezTo>
                  <a:pt x="1650113" y="357291"/>
                  <a:pt x="1649256" y="357386"/>
                  <a:pt x="1648399" y="357386"/>
                </a:cubicBezTo>
                <a:lnTo>
                  <a:pt x="1645731" y="357481"/>
                </a:lnTo>
                <a:cubicBezTo>
                  <a:pt x="1645160" y="359291"/>
                  <a:pt x="1643732" y="360529"/>
                  <a:pt x="1642493" y="360244"/>
                </a:cubicBezTo>
                <a:cubicBezTo>
                  <a:pt x="1641255" y="359958"/>
                  <a:pt x="1637445" y="361577"/>
                  <a:pt x="1637540" y="363863"/>
                </a:cubicBezTo>
                <a:cubicBezTo>
                  <a:pt x="1637635" y="366149"/>
                  <a:pt x="1644112" y="370150"/>
                  <a:pt x="1643636" y="371483"/>
                </a:cubicBezTo>
                <a:cubicBezTo>
                  <a:pt x="1643160" y="372817"/>
                  <a:pt x="1641636" y="376341"/>
                  <a:pt x="1641255" y="376341"/>
                </a:cubicBezTo>
                <a:cubicBezTo>
                  <a:pt x="1640874" y="376341"/>
                  <a:pt x="1639826" y="374817"/>
                  <a:pt x="1639731" y="373102"/>
                </a:cubicBezTo>
                <a:lnTo>
                  <a:pt x="1639064" y="371483"/>
                </a:lnTo>
                <a:cubicBezTo>
                  <a:pt x="1638778" y="370816"/>
                  <a:pt x="1637445" y="369959"/>
                  <a:pt x="1636588" y="369864"/>
                </a:cubicBezTo>
                <a:lnTo>
                  <a:pt x="1635731" y="369864"/>
                </a:lnTo>
                <a:cubicBezTo>
                  <a:pt x="1634873" y="370721"/>
                  <a:pt x="1633921" y="372531"/>
                  <a:pt x="1633635" y="373960"/>
                </a:cubicBezTo>
                <a:cubicBezTo>
                  <a:pt x="1633444" y="375388"/>
                  <a:pt x="1629253" y="377008"/>
                  <a:pt x="1628587" y="375960"/>
                </a:cubicBezTo>
                <a:cubicBezTo>
                  <a:pt x="1627920" y="374817"/>
                  <a:pt x="1626968" y="371959"/>
                  <a:pt x="1627920" y="371959"/>
                </a:cubicBezTo>
                <a:cubicBezTo>
                  <a:pt x="1628873" y="372055"/>
                  <a:pt x="1630492" y="369864"/>
                  <a:pt x="1631254" y="367387"/>
                </a:cubicBezTo>
                <a:cubicBezTo>
                  <a:pt x="1632016" y="365006"/>
                  <a:pt x="1632968" y="357958"/>
                  <a:pt x="1632016" y="357196"/>
                </a:cubicBezTo>
                <a:lnTo>
                  <a:pt x="1631063" y="357196"/>
                </a:lnTo>
                <a:cubicBezTo>
                  <a:pt x="1628301" y="357291"/>
                  <a:pt x="1628777" y="358243"/>
                  <a:pt x="1630301" y="359577"/>
                </a:cubicBezTo>
                <a:cubicBezTo>
                  <a:pt x="1630492" y="359767"/>
                  <a:pt x="1629920" y="360815"/>
                  <a:pt x="1629349" y="361291"/>
                </a:cubicBezTo>
                <a:cubicBezTo>
                  <a:pt x="1628396" y="362149"/>
                  <a:pt x="1626396" y="362720"/>
                  <a:pt x="1626301" y="363482"/>
                </a:cubicBezTo>
                <a:lnTo>
                  <a:pt x="1625920" y="366244"/>
                </a:lnTo>
                <a:cubicBezTo>
                  <a:pt x="1626015" y="369292"/>
                  <a:pt x="1623824" y="372531"/>
                  <a:pt x="1620967" y="373388"/>
                </a:cubicBezTo>
                <a:lnTo>
                  <a:pt x="1618300" y="373864"/>
                </a:lnTo>
                <a:cubicBezTo>
                  <a:pt x="1617633" y="373960"/>
                  <a:pt x="1616109" y="372912"/>
                  <a:pt x="1616014" y="372245"/>
                </a:cubicBezTo>
                <a:cubicBezTo>
                  <a:pt x="1615918" y="371483"/>
                  <a:pt x="1616681" y="370245"/>
                  <a:pt x="1617443" y="369864"/>
                </a:cubicBezTo>
                <a:cubicBezTo>
                  <a:pt x="1618490" y="369483"/>
                  <a:pt x="1620205" y="370150"/>
                  <a:pt x="1621157" y="369673"/>
                </a:cubicBezTo>
                <a:lnTo>
                  <a:pt x="1622205" y="369102"/>
                </a:lnTo>
                <a:cubicBezTo>
                  <a:pt x="1622872" y="367864"/>
                  <a:pt x="1621538" y="364816"/>
                  <a:pt x="1619157" y="362149"/>
                </a:cubicBezTo>
                <a:cubicBezTo>
                  <a:pt x="1616871" y="359577"/>
                  <a:pt x="1603441" y="361482"/>
                  <a:pt x="1596773" y="363863"/>
                </a:cubicBezTo>
                <a:lnTo>
                  <a:pt x="1590868" y="363006"/>
                </a:lnTo>
                <a:lnTo>
                  <a:pt x="1590487" y="362911"/>
                </a:lnTo>
                <a:lnTo>
                  <a:pt x="1591121" y="361801"/>
                </a:lnTo>
                <a:lnTo>
                  <a:pt x="1596011" y="361577"/>
                </a:lnTo>
                <a:lnTo>
                  <a:pt x="1591710" y="360771"/>
                </a:lnTo>
                <a:lnTo>
                  <a:pt x="1593535" y="357577"/>
                </a:lnTo>
                <a:cubicBezTo>
                  <a:pt x="1591725" y="356529"/>
                  <a:pt x="1582962" y="351100"/>
                  <a:pt x="1581533" y="350719"/>
                </a:cubicBezTo>
                <a:lnTo>
                  <a:pt x="1580771" y="351100"/>
                </a:lnTo>
                <a:lnTo>
                  <a:pt x="1580009" y="351576"/>
                </a:lnTo>
                <a:cubicBezTo>
                  <a:pt x="1579819" y="352814"/>
                  <a:pt x="1582105" y="356338"/>
                  <a:pt x="1584867" y="359482"/>
                </a:cubicBezTo>
                <a:lnTo>
                  <a:pt x="1589915" y="360434"/>
                </a:lnTo>
                <a:lnTo>
                  <a:pt x="1591710" y="360771"/>
                </a:lnTo>
                <a:lnTo>
                  <a:pt x="1591121" y="361801"/>
                </a:lnTo>
                <a:lnTo>
                  <a:pt x="1585629" y="362053"/>
                </a:lnTo>
                <a:cubicBezTo>
                  <a:pt x="1579533" y="363387"/>
                  <a:pt x="1566960" y="366625"/>
                  <a:pt x="1567532" y="367102"/>
                </a:cubicBezTo>
                <a:cubicBezTo>
                  <a:pt x="1568103" y="367578"/>
                  <a:pt x="1566293" y="370245"/>
                  <a:pt x="1562198" y="371769"/>
                </a:cubicBezTo>
                <a:lnTo>
                  <a:pt x="1561340" y="366435"/>
                </a:lnTo>
                <a:cubicBezTo>
                  <a:pt x="1561054" y="364911"/>
                  <a:pt x="1559816" y="363387"/>
                  <a:pt x="1558673" y="362149"/>
                </a:cubicBezTo>
                <a:lnTo>
                  <a:pt x="1558007" y="361577"/>
                </a:lnTo>
                <a:cubicBezTo>
                  <a:pt x="1556483" y="361482"/>
                  <a:pt x="1555244" y="361958"/>
                  <a:pt x="1555149" y="362815"/>
                </a:cubicBezTo>
                <a:lnTo>
                  <a:pt x="1555244" y="363482"/>
                </a:lnTo>
                <a:lnTo>
                  <a:pt x="1555911" y="367197"/>
                </a:lnTo>
                <a:cubicBezTo>
                  <a:pt x="1552196" y="368435"/>
                  <a:pt x="1549243" y="364625"/>
                  <a:pt x="1549339" y="358815"/>
                </a:cubicBezTo>
                <a:lnTo>
                  <a:pt x="1555149" y="354910"/>
                </a:lnTo>
                <a:lnTo>
                  <a:pt x="1557816" y="353195"/>
                </a:lnTo>
                <a:cubicBezTo>
                  <a:pt x="1560388" y="353957"/>
                  <a:pt x="1563245" y="354148"/>
                  <a:pt x="1564007" y="353671"/>
                </a:cubicBezTo>
                <a:cubicBezTo>
                  <a:pt x="1564769" y="353195"/>
                  <a:pt x="1563912" y="351100"/>
                  <a:pt x="1559721" y="350242"/>
                </a:cubicBezTo>
                <a:lnTo>
                  <a:pt x="1556197" y="349576"/>
                </a:lnTo>
                <a:cubicBezTo>
                  <a:pt x="1554196" y="349195"/>
                  <a:pt x="1551720" y="348337"/>
                  <a:pt x="1550386" y="348909"/>
                </a:cubicBezTo>
                <a:cubicBezTo>
                  <a:pt x="1549243" y="349385"/>
                  <a:pt x="1549243" y="351766"/>
                  <a:pt x="1548767" y="353386"/>
                </a:cubicBezTo>
                <a:lnTo>
                  <a:pt x="1548005" y="356053"/>
                </a:lnTo>
                <a:cubicBezTo>
                  <a:pt x="1545529" y="355481"/>
                  <a:pt x="1543814" y="353100"/>
                  <a:pt x="1544195" y="350623"/>
                </a:cubicBezTo>
                <a:cubicBezTo>
                  <a:pt x="1544576" y="348242"/>
                  <a:pt x="1542576" y="341479"/>
                  <a:pt x="1544481" y="340336"/>
                </a:cubicBezTo>
                <a:cubicBezTo>
                  <a:pt x="1546386" y="339193"/>
                  <a:pt x="1552958" y="342051"/>
                  <a:pt x="1554292" y="342337"/>
                </a:cubicBezTo>
                <a:lnTo>
                  <a:pt x="1555435" y="342432"/>
                </a:lnTo>
                <a:cubicBezTo>
                  <a:pt x="1558102" y="342718"/>
                  <a:pt x="1559340" y="341860"/>
                  <a:pt x="1559150" y="339670"/>
                </a:cubicBezTo>
                <a:cubicBezTo>
                  <a:pt x="1559054" y="338431"/>
                  <a:pt x="1563341" y="337765"/>
                  <a:pt x="1560007" y="335955"/>
                </a:cubicBezTo>
                <a:lnTo>
                  <a:pt x="1558673" y="335288"/>
                </a:lnTo>
                <a:cubicBezTo>
                  <a:pt x="1557149" y="334717"/>
                  <a:pt x="1551244" y="334907"/>
                  <a:pt x="1545529" y="335669"/>
                </a:cubicBezTo>
                <a:lnTo>
                  <a:pt x="1540385" y="336336"/>
                </a:lnTo>
                <a:lnTo>
                  <a:pt x="1537242" y="336717"/>
                </a:lnTo>
                <a:cubicBezTo>
                  <a:pt x="1537909" y="338812"/>
                  <a:pt x="1536099" y="343861"/>
                  <a:pt x="1533146" y="348052"/>
                </a:cubicBezTo>
                <a:lnTo>
                  <a:pt x="1533337" y="350433"/>
                </a:lnTo>
                <a:cubicBezTo>
                  <a:pt x="1533432" y="351290"/>
                  <a:pt x="1533908" y="352719"/>
                  <a:pt x="1534575" y="353005"/>
                </a:cubicBezTo>
                <a:lnTo>
                  <a:pt x="1537433" y="353957"/>
                </a:lnTo>
                <a:cubicBezTo>
                  <a:pt x="1540766" y="354624"/>
                  <a:pt x="1544100" y="356624"/>
                  <a:pt x="1544957" y="358243"/>
                </a:cubicBezTo>
                <a:lnTo>
                  <a:pt x="1545243" y="359863"/>
                </a:lnTo>
                <a:lnTo>
                  <a:pt x="1545529" y="361006"/>
                </a:lnTo>
                <a:cubicBezTo>
                  <a:pt x="1545243" y="362339"/>
                  <a:pt x="1544481" y="364530"/>
                  <a:pt x="1543814" y="365863"/>
                </a:cubicBezTo>
                <a:cubicBezTo>
                  <a:pt x="1543148" y="367197"/>
                  <a:pt x="1537814" y="368530"/>
                  <a:pt x="1535909" y="366721"/>
                </a:cubicBezTo>
                <a:cubicBezTo>
                  <a:pt x="1534003" y="364911"/>
                  <a:pt x="1529051" y="361006"/>
                  <a:pt x="1529432" y="362339"/>
                </a:cubicBezTo>
                <a:cubicBezTo>
                  <a:pt x="1529812" y="363768"/>
                  <a:pt x="1524859" y="367006"/>
                  <a:pt x="1522383" y="366244"/>
                </a:cubicBezTo>
                <a:cubicBezTo>
                  <a:pt x="1519907" y="365482"/>
                  <a:pt x="1513620" y="362244"/>
                  <a:pt x="1512953" y="363101"/>
                </a:cubicBezTo>
                <a:cubicBezTo>
                  <a:pt x="1512286" y="363958"/>
                  <a:pt x="1508953" y="365863"/>
                  <a:pt x="1506857" y="365482"/>
                </a:cubicBezTo>
                <a:lnTo>
                  <a:pt x="1506191" y="365863"/>
                </a:lnTo>
                <a:lnTo>
                  <a:pt x="1504095" y="366911"/>
                </a:lnTo>
                <a:cubicBezTo>
                  <a:pt x="1501809" y="366721"/>
                  <a:pt x="1499428" y="365959"/>
                  <a:pt x="1498856" y="365197"/>
                </a:cubicBezTo>
                <a:cubicBezTo>
                  <a:pt x="1498285" y="364339"/>
                  <a:pt x="1495237" y="363196"/>
                  <a:pt x="1493141" y="364149"/>
                </a:cubicBezTo>
                <a:cubicBezTo>
                  <a:pt x="1491046" y="365101"/>
                  <a:pt x="1485235" y="367292"/>
                  <a:pt x="1483711" y="367768"/>
                </a:cubicBezTo>
                <a:cubicBezTo>
                  <a:pt x="1482187" y="368245"/>
                  <a:pt x="1476092" y="364530"/>
                  <a:pt x="1473043" y="362530"/>
                </a:cubicBezTo>
                <a:lnTo>
                  <a:pt x="1469424" y="365482"/>
                </a:lnTo>
                <a:lnTo>
                  <a:pt x="1469043" y="365863"/>
                </a:lnTo>
                <a:cubicBezTo>
                  <a:pt x="1466567" y="364816"/>
                  <a:pt x="1462757" y="365387"/>
                  <a:pt x="1460661" y="367292"/>
                </a:cubicBezTo>
                <a:cubicBezTo>
                  <a:pt x="1458566" y="369102"/>
                  <a:pt x="1456851" y="375674"/>
                  <a:pt x="1456565" y="375007"/>
                </a:cubicBezTo>
                <a:cubicBezTo>
                  <a:pt x="1456279" y="374341"/>
                  <a:pt x="1453612" y="373102"/>
                  <a:pt x="1451517" y="374436"/>
                </a:cubicBezTo>
                <a:cubicBezTo>
                  <a:pt x="1449421" y="375865"/>
                  <a:pt x="1443897" y="379103"/>
                  <a:pt x="1443707" y="378627"/>
                </a:cubicBezTo>
                <a:lnTo>
                  <a:pt x="1443135" y="377960"/>
                </a:lnTo>
                <a:lnTo>
                  <a:pt x="1441135" y="375579"/>
                </a:lnTo>
                <a:cubicBezTo>
                  <a:pt x="1442564" y="373102"/>
                  <a:pt x="1442468" y="371674"/>
                  <a:pt x="1441040" y="372531"/>
                </a:cubicBezTo>
                <a:cubicBezTo>
                  <a:pt x="1439611" y="373388"/>
                  <a:pt x="1434753" y="369102"/>
                  <a:pt x="1431991" y="367673"/>
                </a:cubicBezTo>
                <a:cubicBezTo>
                  <a:pt x="1429133" y="366340"/>
                  <a:pt x="1420370" y="364530"/>
                  <a:pt x="1420656" y="365482"/>
                </a:cubicBezTo>
                <a:cubicBezTo>
                  <a:pt x="1420942" y="366435"/>
                  <a:pt x="1420370" y="369388"/>
                  <a:pt x="1418370" y="369292"/>
                </a:cubicBezTo>
                <a:lnTo>
                  <a:pt x="1416941" y="370054"/>
                </a:lnTo>
                <a:cubicBezTo>
                  <a:pt x="1415512" y="370816"/>
                  <a:pt x="1415227" y="373007"/>
                  <a:pt x="1413798" y="373674"/>
                </a:cubicBezTo>
                <a:cubicBezTo>
                  <a:pt x="1411893" y="374626"/>
                  <a:pt x="1409702" y="374436"/>
                  <a:pt x="1409607" y="371769"/>
                </a:cubicBezTo>
                <a:lnTo>
                  <a:pt x="1409607" y="370721"/>
                </a:lnTo>
                <a:cubicBezTo>
                  <a:pt x="1409607" y="369388"/>
                  <a:pt x="1407416" y="369102"/>
                  <a:pt x="1404654" y="370054"/>
                </a:cubicBezTo>
                <a:cubicBezTo>
                  <a:pt x="1401892" y="371007"/>
                  <a:pt x="1394653" y="368435"/>
                  <a:pt x="1394462" y="369578"/>
                </a:cubicBezTo>
                <a:cubicBezTo>
                  <a:pt x="1394176" y="370721"/>
                  <a:pt x="1392462" y="373198"/>
                  <a:pt x="1391033" y="372721"/>
                </a:cubicBezTo>
                <a:cubicBezTo>
                  <a:pt x="1389700" y="372245"/>
                  <a:pt x="1387033" y="375388"/>
                  <a:pt x="1386747" y="376436"/>
                </a:cubicBezTo>
                <a:cubicBezTo>
                  <a:pt x="1386461" y="377484"/>
                  <a:pt x="1384556" y="379198"/>
                  <a:pt x="1382842" y="379008"/>
                </a:cubicBezTo>
                <a:cubicBezTo>
                  <a:pt x="1381127" y="378817"/>
                  <a:pt x="1375698" y="378532"/>
                  <a:pt x="1376460" y="379198"/>
                </a:cubicBezTo>
                <a:cubicBezTo>
                  <a:pt x="1377222" y="379865"/>
                  <a:pt x="1377698" y="381770"/>
                  <a:pt x="1376651" y="382437"/>
                </a:cubicBezTo>
                <a:lnTo>
                  <a:pt x="1375793" y="382437"/>
                </a:lnTo>
                <a:lnTo>
                  <a:pt x="1370745" y="382246"/>
                </a:lnTo>
                <a:cubicBezTo>
                  <a:pt x="1368078" y="378246"/>
                  <a:pt x="1365697" y="374531"/>
                  <a:pt x="1365601" y="374055"/>
                </a:cubicBezTo>
                <a:cubicBezTo>
                  <a:pt x="1365506" y="373579"/>
                  <a:pt x="1363982" y="372436"/>
                  <a:pt x="1362839" y="373579"/>
                </a:cubicBezTo>
                <a:cubicBezTo>
                  <a:pt x="1361696" y="374722"/>
                  <a:pt x="1360268" y="378817"/>
                  <a:pt x="1361410" y="380818"/>
                </a:cubicBezTo>
                <a:cubicBezTo>
                  <a:pt x="1362553" y="382818"/>
                  <a:pt x="1363411" y="388152"/>
                  <a:pt x="1360458" y="387866"/>
                </a:cubicBezTo>
                <a:cubicBezTo>
                  <a:pt x="1357601" y="387580"/>
                  <a:pt x="1349600" y="384437"/>
                  <a:pt x="1348647" y="381580"/>
                </a:cubicBezTo>
                <a:lnTo>
                  <a:pt x="1345854" y="377695"/>
                </a:lnTo>
                <a:lnTo>
                  <a:pt x="1344802" y="379616"/>
                </a:lnTo>
                <a:cubicBezTo>
                  <a:pt x="1343052" y="380437"/>
                  <a:pt x="1340933" y="380628"/>
                  <a:pt x="1340742" y="379199"/>
                </a:cubicBezTo>
                <a:cubicBezTo>
                  <a:pt x="1340361" y="376341"/>
                  <a:pt x="1340361" y="373674"/>
                  <a:pt x="1340742" y="373388"/>
                </a:cubicBezTo>
                <a:lnTo>
                  <a:pt x="1342732" y="374351"/>
                </a:lnTo>
                <a:lnTo>
                  <a:pt x="1341218" y="373007"/>
                </a:lnTo>
                <a:cubicBezTo>
                  <a:pt x="1340932" y="373293"/>
                  <a:pt x="1338932" y="374150"/>
                  <a:pt x="1337503" y="374150"/>
                </a:cubicBezTo>
                <a:lnTo>
                  <a:pt x="1336265" y="374245"/>
                </a:lnTo>
                <a:lnTo>
                  <a:pt x="1332264" y="374436"/>
                </a:lnTo>
                <a:cubicBezTo>
                  <a:pt x="1333693" y="372721"/>
                  <a:pt x="1334264" y="370816"/>
                  <a:pt x="1333598" y="370150"/>
                </a:cubicBezTo>
                <a:cubicBezTo>
                  <a:pt x="1332931" y="369483"/>
                  <a:pt x="1330359" y="368435"/>
                  <a:pt x="1330168" y="369769"/>
                </a:cubicBezTo>
                <a:cubicBezTo>
                  <a:pt x="1329978" y="371102"/>
                  <a:pt x="1328168" y="373483"/>
                  <a:pt x="1326644" y="372626"/>
                </a:cubicBezTo>
                <a:cubicBezTo>
                  <a:pt x="1325120" y="371769"/>
                  <a:pt x="1321025" y="370912"/>
                  <a:pt x="1320643" y="372626"/>
                </a:cubicBezTo>
                <a:cubicBezTo>
                  <a:pt x="1320262" y="374341"/>
                  <a:pt x="1323692" y="378532"/>
                  <a:pt x="1324549" y="379294"/>
                </a:cubicBezTo>
                <a:cubicBezTo>
                  <a:pt x="1325406" y="380056"/>
                  <a:pt x="1322453" y="382056"/>
                  <a:pt x="1320739" y="382056"/>
                </a:cubicBezTo>
                <a:lnTo>
                  <a:pt x="1319596" y="381389"/>
                </a:lnTo>
                <a:lnTo>
                  <a:pt x="1310261" y="376150"/>
                </a:lnTo>
                <a:cubicBezTo>
                  <a:pt x="1304642" y="382437"/>
                  <a:pt x="1298736" y="387199"/>
                  <a:pt x="1297117" y="386723"/>
                </a:cubicBezTo>
                <a:cubicBezTo>
                  <a:pt x="1295498" y="386247"/>
                  <a:pt x="1297879" y="381008"/>
                  <a:pt x="1297593" y="379960"/>
                </a:cubicBezTo>
                <a:cubicBezTo>
                  <a:pt x="1297307" y="378817"/>
                  <a:pt x="1298831" y="375484"/>
                  <a:pt x="1301689" y="375103"/>
                </a:cubicBezTo>
                <a:cubicBezTo>
                  <a:pt x="1304546" y="374722"/>
                  <a:pt x="1303499" y="369388"/>
                  <a:pt x="1299689" y="371007"/>
                </a:cubicBezTo>
                <a:cubicBezTo>
                  <a:pt x="1295878" y="372626"/>
                  <a:pt x="1286353" y="368435"/>
                  <a:pt x="1285210" y="371674"/>
                </a:cubicBezTo>
                <a:cubicBezTo>
                  <a:pt x="1284068" y="374912"/>
                  <a:pt x="1276352" y="382056"/>
                  <a:pt x="1276162" y="383104"/>
                </a:cubicBezTo>
                <a:lnTo>
                  <a:pt x="1275685" y="383961"/>
                </a:lnTo>
                <a:lnTo>
                  <a:pt x="1275114" y="385009"/>
                </a:lnTo>
                <a:cubicBezTo>
                  <a:pt x="1274066" y="385961"/>
                  <a:pt x="1272923" y="386342"/>
                  <a:pt x="1272447" y="385866"/>
                </a:cubicBezTo>
                <a:cubicBezTo>
                  <a:pt x="1271971" y="385390"/>
                  <a:pt x="1268923" y="383104"/>
                  <a:pt x="1266827" y="381865"/>
                </a:cubicBezTo>
                <a:lnTo>
                  <a:pt x="1265208" y="380532"/>
                </a:lnTo>
                <a:lnTo>
                  <a:pt x="1263875" y="379484"/>
                </a:lnTo>
                <a:cubicBezTo>
                  <a:pt x="1262636" y="377865"/>
                  <a:pt x="1260255" y="377960"/>
                  <a:pt x="1258636" y="379579"/>
                </a:cubicBezTo>
                <a:cubicBezTo>
                  <a:pt x="1256921" y="381199"/>
                  <a:pt x="1251587" y="385009"/>
                  <a:pt x="1250635" y="384151"/>
                </a:cubicBezTo>
                <a:cubicBezTo>
                  <a:pt x="1249587" y="383294"/>
                  <a:pt x="1248349" y="381199"/>
                  <a:pt x="1249777" y="381008"/>
                </a:cubicBezTo>
                <a:lnTo>
                  <a:pt x="1250635" y="380532"/>
                </a:lnTo>
                <a:lnTo>
                  <a:pt x="1251492" y="380056"/>
                </a:lnTo>
                <a:cubicBezTo>
                  <a:pt x="1252159" y="379198"/>
                  <a:pt x="1251683" y="377579"/>
                  <a:pt x="1250349" y="376531"/>
                </a:cubicBezTo>
                <a:lnTo>
                  <a:pt x="1249206" y="376531"/>
                </a:lnTo>
                <a:lnTo>
                  <a:pt x="1245110" y="376627"/>
                </a:lnTo>
                <a:cubicBezTo>
                  <a:pt x="1241872" y="380627"/>
                  <a:pt x="1240443" y="384247"/>
                  <a:pt x="1241872" y="384532"/>
                </a:cubicBezTo>
                <a:cubicBezTo>
                  <a:pt x="1243396" y="384818"/>
                  <a:pt x="1245777" y="386914"/>
                  <a:pt x="1244062" y="388533"/>
                </a:cubicBezTo>
                <a:cubicBezTo>
                  <a:pt x="1242348" y="390152"/>
                  <a:pt x="1246539" y="395296"/>
                  <a:pt x="1245586" y="396534"/>
                </a:cubicBezTo>
                <a:cubicBezTo>
                  <a:pt x="1244634" y="397772"/>
                  <a:pt x="1240634" y="401201"/>
                  <a:pt x="1239300" y="401773"/>
                </a:cubicBezTo>
                <a:lnTo>
                  <a:pt x="1238443" y="401487"/>
                </a:lnTo>
                <a:lnTo>
                  <a:pt x="1237681" y="401201"/>
                </a:lnTo>
                <a:cubicBezTo>
                  <a:pt x="1237395" y="399963"/>
                  <a:pt x="1237681" y="396820"/>
                  <a:pt x="1238252" y="394057"/>
                </a:cubicBezTo>
                <a:lnTo>
                  <a:pt x="1235109" y="393391"/>
                </a:lnTo>
                <a:lnTo>
                  <a:pt x="1232347" y="392819"/>
                </a:lnTo>
                <a:cubicBezTo>
                  <a:pt x="1232251" y="391295"/>
                  <a:pt x="1233585" y="389771"/>
                  <a:pt x="1235109" y="389390"/>
                </a:cubicBezTo>
                <a:lnTo>
                  <a:pt x="1236633" y="389009"/>
                </a:lnTo>
                <a:lnTo>
                  <a:pt x="1237395" y="388819"/>
                </a:lnTo>
                <a:cubicBezTo>
                  <a:pt x="1238728" y="388533"/>
                  <a:pt x="1237585" y="387390"/>
                  <a:pt x="1234823" y="386342"/>
                </a:cubicBezTo>
                <a:lnTo>
                  <a:pt x="1234728" y="385390"/>
                </a:lnTo>
                <a:lnTo>
                  <a:pt x="1234633" y="383580"/>
                </a:lnTo>
                <a:cubicBezTo>
                  <a:pt x="1236252" y="381103"/>
                  <a:pt x="1234157" y="378436"/>
                  <a:pt x="1230061" y="377770"/>
                </a:cubicBezTo>
                <a:lnTo>
                  <a:pt x="1227965" y="378913"/>
                </a:lnTo>
                <a:cubicBezTo>
                  <a:pt x="1225108" y="380437"/>
                  <a:pt x="1222441" y="381389"/>
                  <a:pt x="1219964" y="380246"/>
                </a:cubicBezTo>
                <a:lnTo>
                  <a:pt x="1217774" y="379198"/>
                </a:lnTo>
                <a:cubicBezTo>
                  <a:pt x="1216250" y="376817"/>
                  <a:pt x="1212440" y="375579"/>
                  <a:pt x="1209296" y="376341"/>
                </a:cubicBezTo>
                <a:lnTo>
                  <a:pt x="1213201" y="379484"/>
                </a:lnTo>
                <a:lnTo>
                  <a:pt x="1213773" y="379865"/>
                </a:lnTo>
                <a:cubicBezTo>
                  <a:pt x="1212344" y="381865"/>
                  <a:pt x="1208820" y="384532"/>
                  <a:pt x="1205772" y="385771"/>
                </a:cubicBezTo>
                <a:lnTo>
                  <a:pt x="1203581" y="383675"/>
                </a:lnTo>
                <a:cubicBezTo>
                  <a:pt x="1200248" y="380627"/>
                  <a:pt x="1197581" y="380341"/>
                  <a:pt x="1193104" y="382437"/>
                </a:cubicBezTo>
                <a:cubicBezTo>
                  <a:pt x="1190723" y="383580"/>
                  <a:pt x="1186912" y="382913"/>
                  <a:pt x="1183865" y="380722"/>
                </a:cubicBezTo>
                <a:lnTo>
                  <a:pt x="1181388" y="379008"/>
                </a:lnTo>
                <a:cubicBezTo>
                  <a:pt x="1176435" y="378341"/>
                  <a:pt x="1171958" y="379770"/>
                  <a:pt x="1171292" y="382151"/>
                </a:cubicBezTo>
                <a:cubicBezTo>
                  <a:pt x="1170625" y="384628"/>
                  <a:pt x="1176244" y="388628"/>
                  <a:pt x="1174530" y="388723"/>
                </a:cubicBezTo>
                <a:cubicBezTo>
                  <a:pt x="1172816" y="388819"/>
                  <a:pt x="1168434" y="387104"/>
                  <a:pt x="1169101" y="384723"/>
                </a:cubicBezTo>
                <a:cubicBezTo>
                  <a:pt x="1169768" y="382437"/>
                  <a:pt x="1167482" y="376055"/>
                  <a:pt x="1165291" y="377484"/>
                </a:cubicBezTo>
                <a:cubicBezTo>
                  <a:pt x="1163100" y="378913"/>
                  <a:pt x="1157576" y="381103"/>
                  <a:pt x="1157004" y="379675"/>
                </a:cubicBezTo>
                <a:lnTo>
                  <a:pt x="1156051" y="378722"/>
                </a:lnTo>
                <a:cubicBezTo>
                  <a:pt x="1155575" y="378246"/>
                  <a:pt x="1153766" y="378532"/>
                  <a:pt x="1152718" y="378817"/>
                </a:cubicBezTo>
                <a:cubicBezTo>
                  <a:pt x="1152242" y="378913"/>
                  <a:pt x="1151765" y="380246"/>
                  <a:pt x="1151956" y="380532"/>
                </a:cubicBezTo>
                <a:lnTo>
                  <a:pt x="1154337" y="382723"/>
                </a:lnTo>
                <a:cubicBezTo>
                  <a:pt x="1157194" y="385009"/>
                  <a:pt x="1160433" y="387485"/>
                  <a:pt x="1161481" y="388247"/>
                </a:cubicBezTo>
                <a:cubicBezTo>
                  <a:pt x="1162528" y="389009"/>
                  <a:pt x="1156337" y="393200"/>
                  <a:pt x="1150908" y="396058"/>
                </a:cubicBezTo>
                <a:lnTo>
                  <a:pt x="1145669" y="396629"/>
                </a:lnTo>
                <a:cubicBezTo>
                  <a:pt x="1141002" y="397105"/>
                  <a:pt x="1135763" y="395486"/>
                  <a:pt x="1131477" y="392438"/>
                </a:cubicBezTo>
                <a:lnTo>
                  <a:pt x="1127667" y="389676"/>
                </a:lnTo>
                <a:cubicBezTo>
                  <a:pt x="1123952" y="392057"/>
                  <a:pt x="1120237" y="395200"/>
                  <a:pt x="1119285" y="396724"/>
                </a:cubicBezTo>
                <a:lnTo>
                  <a:pt x="1118142" y="395962"/>
                </a:lnTo>
                <a:lnTo>
                  <a:pt x="1116237" y="394724"/>
                </a:lnTo>
                <a:cubicBezTo>
                  <a:pt x="1113760" y="394915"/>
                  <a:pt x="1111189" y="394438"/>
                  <a:pt x="1110617" y="393772"/>
                </a:cubicBezTo>
                <a:lnTo>
                  <a:pt x="1110712" y="393295"/>
                </a:lnTo>
                <a:cubicBezTo>
                  <a:pt x="1110903" y="392438"/>
                  <a:pt x="1111570" y="391105"/>
                  <a:pt x="1112332" y="391009"/>
                </a:cubicBezTo>
                <a:cubicBezTo>
                  <a:pt x="1118333" y="390057"/>
                  <a:pt x="1124333" y="389295"/>
                  <a:pt x="1130334" y="388438"/>
                </a:cubicBezTo>
                <a:lnTo>
                  <a:pt x="1130715" y="388438"/>
                </a:lnTo>
                <a:cubicBezTo>
                  <a:pt x="1131477" y="387676"/>
                  <a:pt x="1130334" y="385961"/>
                  <a:pt x="1128143" y="384628"/>
                </a:cubicBezTo>
                <a:cubicBezTo>
                  <a:pt x="1125952" y="383294"/>
                  <a:pt x="1119190" y="380532"/>
                  <a:pt x="1118904" y="381770"/>
                </a:cubicBezTo>
                <a:cubicBezTo>
                  <a:pt x="1118618" y="383104"/>
                  <a:pt x="1116713" y="385485"/>
                  <a:pt x="1115475" y="384151"/>
                </a:cubicBezTo>
                <a:cubicBezTo>
                  <a:pt x="1114237" y="382723"/>
                  <a:pt x="1111475" y="378913"/>
                  <a:pt x="1112236" y="378722"/>
                </a:cubicBezTo>
                <a:cubicBezTo>
                  <a:pt x="1112999" y="378532"/>
                  <a:pt x="1114903" y="375674"/>
                  <a:pt x="1114618" y="373007"/>
                </a:cubicBezTo>
                <a:lnTo>
                  <a:pt x="1110712" y="372055"/>
                </a:lnTo>
                <a:lnTo>
                  <a:pt x="1107379" y="371197"/>
                </a:lnTo>
                <a:cubicBezTo>
                  <a:pt x="1104045" y="371864"/>
                  <a:pt x="1100807" y="373293"/>
                  <a:pt x="1100044" y="374436"/>
                </a:cubicBezTo>
                <a:lnTo>
                  <a:pt x="1100426" y="375103"/>
                </a:lnTo>
                <a:lnTo>
                  <a:pt x="1101759" y="377389"/>
                </a:lnTo>
                <a:cubicBezTo>
                  <a:pt x="1103759" y="379770"/>
                  <a:pt x="1102616" y="381389"/>
                  <a:pt x="1099283" y="381008"/>
                </a:cubicBezTo>
                <a:lnTo>
                  <a:pt x="1096425" y="380437"/>
                </a:lnTo>
                <a:cubicBezTo>
                  <a:pt x="1095092" y="380151"/>
                  <a:pt x="1093282" y="379675"/>
                  <a:pt x="1092710" y="378722"/>
                </a:cubicBezTo>
                <a:cubicBezTo>
                  <a:pt x="1091472" y="377103"/>
                  <a:pt x="1091091" y="375103"/>
                  <a:pt x="1090139" y="373293"/>
                </a:cubicBezTo>
                <a:cubicBezTo>
                  <a:pt x="1089853" y="372721"/>
                  <a:pt x="1088900" y="372436"/>
                  <a:pt x="1088234" y="372055"/>
                </a:cubicBezTo>
                <a:cubicBezTo>
                  <a:pt x="1087948" y="371864"/>
                  <a:pt x="1087281" y="371864"/>
                  <a:pt x="1086995" y="372055"/>
                </a:cubicBezTo>
                <a:lnTo>
                  <a:pt x="1084614" y="373102"/>
                </a:lnTo>
                <a:cubicBezTo>
                  <a:pt x="1081947" y="374341"/>
                  <a:pt x="1080518" y="376817"/>
                  <a:pt x="1081376" y="378627"/>
                </a:cubicBezTo>
                <a:cubicBezTo>
                  <a:pt x="1082233" y="380437"/>
                  <a:pt x="1081947" y="387104"/>
                  <a:pt x="1081947" y="389866"/>
                </a:cubicBezTo>
                <a:cubicBezTo>
                  <a:pt x="1081947" y="392629"/>
                  <a:pt x="1082137" y="398058"/>
                  <a:pt x="1074994" y="397486"/>
                </a:cubicBezTo>
                <a:lnTo>
                  <a:pt x="1069184" y="395867"/>
                </a:lnTo>
                <a:lnTo>
                  <a:pt x="1066040" y="395010"/>
                </a:lnTo>
                <a:cubicBezTo>
                  <a:pt x="1064993" y="396534"/>
                  <a:pt x="1062135" y="398534"/>
                  <a:pt x="1059754" y="399487"/>
                </a:cubicBezTo>
                <a:lnTo>
                  <a:pt x="1057753" y="399106"/>
                </a:lnTo>
                <a:cubicBezTo>
                  <a:pt x="1056134" y="398820"/>
                  <a:pt x="1055182" y="396629"/>
                  <a:pt x="1052991" y="398820"/>
                </a:cubicBezTo>
                <a:lnTo>
                  <a:pt x="1052515" y="399296"/>
                </a:lnTo>
                <a:cubicBezTo>
                  <a:pt x="1050419" y="398820"/>
                  <a:pt x="1049276" y="397010"/>
                  <a:pt x="1049943" y="395391"/>
                </a:cubicBezTo>
                <a:lnTo>
                  <a:pt x="1050705" y="395296"/>
                </a:lnTo>
                <a:cubicBezTo>
                  <a:pt x="1053753" y="395105"/>
                  <a:pt x="1054801" y="393581"/>
                  <a:pt x="1053467" y="391962"/>
                </a:cubicBezTo>
                <a:lnTo>
                  <a:pt x="1052610" y="390914"/>
                </a:lnTo>
                <a:cubicBezTo>
                  <a:pt x="1049371" y="390628"/>
                  <a:pt x="1046704" y="391486"/>
                  <a:pt x="1046609" y="392819"/>
                </a:cubicBezTo>
                <a:cubicBezTo>
                  <a:pt x="1046514" y="394153"/>
                  <a:pt x="1045276" y="398153"/>
                  <a:pt x="1044514" y="399010"/>
                </a:cubicBezTo>
                <a:lnTo>
                  <a:pt x="1043657" y="399106"/>
                </a:lnTo>
                <a:lnTo>
                  <a:pt x="1041656" y="399296"/>
                </a:lnTo>
                <a:cubicBezTo>
                  <a:pt x="1041942" y="397963"/>
                  <a:pt x="1041942" y="396058"/>
                  <a:pt x="1041751" y="394915"/>
                </a:cubicBezTo>
                <a:lnTo>
                  <a:pt x="1041085" y="394057"/>
                </a:lnTo>
                <a:cubicBezTo>
                  <a:pt x="1039466" y="392057"/>
                  <a:pt x="1038418" y="393867"/>
                  <a:pt x="1037560" y="394724"/>
                </a:cubicBezTo>
                <a:lnTo>
                  <a:pt x="1035084" y="397105"/>
                </a:lnTo>
                <a:cubicBezTo>
                  <a:pt x="1030893" y="396534"/>
                  <a:pt x="1029750" y="395105"/>
                  <a:pt x="1032608" y="393962"/>
                </a:cubicBezTo>
                <a:lnTo>
                  <a:pt x="1034608" y="392724"/>
                </a:lnTo>
                <a:cubicBezTo>
                  <a:pt x="1035370" y="392248"/>
                  <a:pt x="1035941" y="390819"/>
                  <a:pt x="1035751" y="390057"/>
                </a:cubicBezTo>
                <a:cubicBezTo>
                  <a:pt x="1035560" y="389390"/>
                  <a:pt x="1033941" y="388723"/>
                  <a:pt x="1032989" y="388723"/>
                </a:cubicBezTo>
                <a:cubicBezTo>
                  <a:pt x="1031465" y="388723"/>
                  <a:pt x="1029845" y="389295"/>
                  <a:pt x="1028321" y="389581"/>
                </a:cubicBezTo>
                <a:cubicBezTo>
                  <a:pt x="1026035" y="389962"/>
                  <a:pt x="1022511" y="391105"/>
                  <a:pt x="1021559" y="390247"/>
                </a:cubicBezTo>
                <a:cubicBezTo>
                  <a:pt x="1017749" y="387104"/>
                  <a:pt x="1015843" y="389295"/>
                  <a:pt x="1013272" y="391295"/>
                </a:cubicBezTo>
                <a:cubicBezTo>
                  <a:pt x="1011843" y="392438"/>
                  <a:pt x="1006604" y="390914"/>
                  <a:pt x="1005747" y="389104"/>
                </a:cubicBezTo>
                <a:lnTo>
                  <a:pt x="1005652" y="388819"/>
                </a:lnTo>
                <a:cubicBezTo>
                  <a:pt x="1006700" y="388152"/>
                  <a:pt x="1004509" y="386628"/>
                  <a:pt x="1000889" y="385485"/>
                </a:cubicBezTo>
                <a:cubicBezTo>
                  <a:pt x="997270" y="384247"/>
                  <a:pt x="988602" y="387961"/>
                  <a:pt x="990983" y="388533"/>
                </a:cubicBezTo>
                <a:lnTo>
                  <a:pt x="991555" y="389485"/>
                </a:lnTo>
                <a:lnTo>
                  <a:pt x="992412" y="390819"/>
                </a:lnTo>
                <a:cubicBezTo>
                  <a:pt x="992317" y="392629"/>
                  <a:pt x="990317" y="393867"/>
                  <a:pt x="987935" y="393486"/>
                </a:cubicBezTo>
                <a:cubicBezTo>
                  <a:pt x="985554" y="393200"/>
                  <a:pt x="976410" y="393486"/>
                  <a:pt x="970981" y="396534"/>
                </a:cubicBezTo>
                <a:lnTo>
                  <a:pt x="965361" y="397010"/>
                </a:lnTo>
                <a:lnTo>
                  <a:pt x="960789" y="397391"/>
                </a:lnTo>
                <a:cubicBezTo>
                  <a:pt x="957550" y="391200"/>
                  <a:pt x="954121" y="388152"/>
                  <a:pt x="953169" y="390533"/>
                </a:cubicBezTo>
                <a:cubicBezTo>
                  <a:pt x="952217" y="393010"/>
                  <a:pt x="949168" y="397867"/>
                  <a:pt x="948311" y="396058"/>
                </a:cubicBezTo>
                <a:lnTo>
                  <a:pt x="946978" y="395296"/>
                </a:lnTo>
                <a:cubicBezTo>
                  <a:pt x="946311" y="394915"/>
                  <a:pt x="943930" y="395677"/>
                  <a:pt x="942787" y="396439"/>
                </a:cubicBezTo>
                <a:lnTo>
                  <a:pt x="940786" y="397677"/>
                </a:lnTo>
                <a:cubicBezTo>
                  <a:pt x="938786" y="399487"/>
                  <a:pt x="935738" y="400153"/>
                  <a:pt x="934024" y="399201"/>
                </a:cubicBezTo>
                <a:cubicBezTo>
                  <a:pt x="932309" y="398248"/>
                  <a:pt x="928499" y="395391"/>
                  <a:pt x="929071" y="394819"/>
                </a:cubicBezTo>
                <a:cubicBezTo>
                  <a:pt x="929737" y="394248"/>
                  <a:pt x="932785" y="393010"/>
                  <a:pt x="933548" y="393962"/>
                </a:cubicBezTo>
                <a:cubicBezTo>
                  <a:pt x="934309" y="394915"/>
                  <a:pt x="937643" y="396439"/>
                  <a:pt x="938310" y="394343"/>
                </a:cubicBezTo>
                <a:lnTo>
                  <a:pt x="937834" y="394057"/>
                </a:lnTo>
                <a:lnTo>
                  <a:pt x="935071" y="392152"/>
                </a:lnTo>
                <a:cubicBezTo>
                  <a:pt x="931738" y="390247"/>
                  <a:pt x="928499" y="389485"/>
                  <a:pt x="927737" y="390343"/>
                </a:cubicBezTo>
                <a:cubicBezTo>
                  <a:pt x="926975" y="391200"/>
                  <a:pt x="924880" y="394629"/>
                  <a:pt x="924118" y="395867"/>
                </a:cubicBezTo>
                <a:cubicBezTo>
                  <a:pt x="923356" y="397105"/>
                  <a:pt x="922879" y="399201"/>
                  <a:pt x="922213" y="399963"/>
                </a:cubicBezTo>
                <a:cubicBezTo>
                  <a:pt x="921546" y="400725"/>
                  <a:pt x="920784" y="403011"/>
                  <a:pt x="918689" y="401773"/>
                </a:cubicBezTo>
                <a:cubicBezTo>
                  <a:pt x="916593" y="400534"/>
                  <a:pt x="919355" y="395677"/>
                  <a:pt x="919165" y="395105"/>
                </a:cubicBezTo>
                <a:cubicBezTo>
                  <a:pt x="918974" y="394534"/>
                  <a:pt x="917641" y="393200"/>
                  <a:pt x="916784" y="393486"/>
                </a:cubicBezTo>
                <a:cubicBezTo>
                  <a:pt x="915926" y="393772"/>
                  <a:pt x="914021" y="395962"/>
                  <a:pt x="912878" y="397391"/>
                </a:cubicBezTo>
                <a:lnTo>
                  <a:pt x="910687" y="396724"/>
                </a:lnTo>
                <a:cubicBezTo>
                  <a:pt x="909735" y="396439"/>
                  <a:pt x="908306" y="395296"/>
                  <a:pt x="908020" y="395486"/>
                </a:cubicBezTo>
                <a:cubicBezTo>
                  <a:pt x="905449" y="397296"/>
                  <a:pt x="903639" y="399772"/>
                  <a:pt x="899067" y="397391"/>
                </a:cubicBezTo>
                <a:lnTo>
                  <a:pt x="897638" y="396629"/>
                </a:lnTo>
                <a:cubicBezTo>
                  <a:pt x="893638" y="397867"/>
                  <a:pt x="887446" y="399201"/>
                  <a:pt x="884017" y="399677"/>
                </a:cubicBezTo>
                <a:lnTo>
                  <a:pt x="880589" y="399487"/>
                </a:lnTo>
                <a:lnTo>
                  <a:pt x="874492" y="399201"/>
                </a:lnTo>
                <a:cubicBezTo>
                  <a:pt x="872016" y="395677"/>
                  <a:pt x="870397" y="395200"/>
                  <a:pt x="870873" y="398248"/>
                </a:cubicBezTo>
                <a:cubicBezTo>
                  <a:pt x="871349" y="401201"/>
                  <a:pt x="868492" y="408821"/>
                  <a:pt x="865063" y="408631"/>
                </a:cubicBezTo>
                <a:cubicBezTo>
                  <a:pt x="861729" y="408535"/>
                  <a:pt x="856204" y="400725"/>
                  <a:pt x="856109" y="398058"/>
                </a:cubicBezTo>
                <a:lnTo>
                  <a:pt x="852109" y="399391"/>
                </a:lnTo>
                <a:lnTo>
                  <a:pt x="850680" y="399868"/>
                </a:lnTo>
                <a:cubicBezTo>
                  <a:pt x="849727" y="402058"/>
                  <a:pt x="848203" y="402916"/>
                  <a:pt x="847346" y="401773"/>
                </a:cubicBezTo>
                <a:cubicBezTo>
                  <a:pt x="846489" y="400725"/>
                  <a:pt x="842869" y="398248"/>
                  <a:pt x="841631" y="399010"/>
                </a:cubicBezTo>
                <a:cubicBezTo>
                  <a:pt x="840298" y="399868"/>
                  <a:pt x="840965" y="403773"/>
                  <a:pt x="841631" y="404344"/>
                </a:cubicBezTo>
                <a:cubicBezTo>
                  <a:pt x="842393" y="404821"/>
                  <a:pt x="842489" y="407964"/>
                  <a:pt x="840012" y="410059"/>
                </a:cubicBezTo>
                <a:lnTo>
                  <a:pt x="835345" y="409202"/>
                </a:lnTo>
                <a:lnTo>
                  <a:pt x="831059" y="408440"/>
                </a:lnTo>
                <a:cubicBezTo>
                  <a:pt x="826963" y="406630"/>
                  <a:pt x="823343" y="404916"/>
                  <a:pt x="823058" y="404630"/>
                </a:cubicBezTo>
                <a:cubicBezTo>
                  <a:pt x="822772" y="404249"/>
                  <a:pt x="822010" y="401963"/>
                  <a:pt x="821819" y="400344"/>
                </a:cubicBezTo>
                <a:lnTo>
                  <a:pt x="820867" y="399582"/>
                </a:lnTo>
                <a:cubicBezTo>
                  <a:pt x="819533" y="398439"/>
                  <a:pt x="816961" y="397010"/>
                  <a:pt x="815818" y="397486"/>
                </a:cubicBezTo>
                <a:cubicBezTo>
                  <a:pt x="813533" y="398248"/>
                  <a:pt x="814009" y="400153"/>
                  <a:pt x="815818" y="401582"/>
                </a:cubicBezTo>
                <a:cubicBezTo>
                  <a:pt x="817628" y="403011"/>
                  <a:pt x="817819" y="404725"/>
                  <a:pt x="815152" y="405487"/>
                </a:cubicBezTo>
                <a:cubicBezTo>
                  <a:pt x="814390" y="405678"/>
                  <a:pt x="812770" y="404440"/>
                  <a:pt x="811818" y="403582"/>
                </a:cubicBezTo>
                <a:lnTo>
                  <a:pt x="810294" y="402154"/>
                </a:lnTo>
                <a:cubicBezTo>
                  <a:pt x="808770" y="400344"/>
                  <a:pt x="805912" y="399677"/>
                  <a:pt x="804008" y="400725"/>
                </a:cubicBezTo>
                <a:cubicBezTo>
                  <a:pt x="802102" y="401773"/>
                  <a:pt x="797626" y="407488"/>
                  <a:pt x="796768" y="407488"/>
                </a:cubicBezTo>
                <a:cubicBezTo>
                  <a:pt x="795911" y="407583"/>
                  <a:pt x="792006" y="407202"/>
                  <a:pt x="791911" y="406440"/>
                </a:cubicBezTo>
                <a:lnTo>
                  <a:pt x="792101" y="405964"/>
                </a:lnTo>
                <a:cubicBezTo>
                  <a:pt x="792577" y="404725"/>
                  <a:pt x="794006" y="403106"/>
                  <a:pt x="793530" y="402439"/>
                </a:cubicBezTo>
                <a:cubicBezTo>
                  <a:pt x="792101" y="400630"/>
                  <a:pt x="790006" y="401106"/>
                  <a:pt x="788386" y="402630"/>
                </a:cubicBezTo>
                <a:cubicBezTo>
                  <a:pt x="786767" y="404154"/>
                  <a:pt x="784005" y="405583"/>
                  <a:pt x="783719" y="407297"/>
                </a:cubicBezTo>
                <a:cubicBezTo>
                  <a:pt x="782767" y="411964"/>
                  <a:pt x="780576" y="407583"/>
                  <a:pt x="779338" y="407964"/>
                </a:cubicBezTo>
                <a:lnTo>
                  <a:pt x="775051" y="409393"/>
                </a:lnTo>
                <a:cubicBezTo>
                  <a:pt x="773337" y="413012"/>
                  <a:pt x="771337" y="414917"/>
                  <a:pt x="770575" y="413679"/>
                </a:cubicBezTo>
                <a:cubicBezTo>
                  <a:pt x="769813" y="412441"/>
                  <a:pt x="769336" y="407773"/>
                  <a:pt x="771527" y="406535"/>
                </a:cubicBezTo>
                <a:lnTo>
                  <a:pt x="773527" y="405487"/>
                </a:lnTo>
                <a:cubicBezTo>
                  <a:pt x="774194" y="405106"/>
                  <a:pt x="775528" y="404725"/>
                  <a:pt x="775528" y="404535"/>
                </a:cubicBezTo>
                <a:cubicBezTo>
                  <a:pt x="775242" y="403297"/>
                  <a:pt x="774480" y="402154"/>
                  <a:pt x="774194" y="400915"/>
                </a:cubicBezTo>
                <a:cubicBezTo>
                  <a:pt x="773718" y="399296"/>
                  <a:pt x="773337" y="397677"/>
                  <a:pt x="773337" y="395962"/>
                </a:cubicBezTo>
                <a:cubicBezTo>
                  <a:pt x="773337" y="395010"/>
                  <a:pt x="775051" y="393581"/>
                  <a:pt x="774670" y="393105"/>
                </a:cubicBezTo>
                <a:lnTo>
                  <a:pt x="772575" y="390438"/>
                </a:lnTo>
                <a:cubicBezTo>
                  <a:pt x="768479" y="391200"/>
                  <a:pt x="765622" y="392343"/>
                  <a:pt x="766193" y="393010"/>
                </a:cubicBezTo>
                <a:cubicBezTo>
                  <a:pt x="766765" y="393772"/>
                  <a:pt x="766955" y="400630"/>
                  <a:pt x="766003" y="406726"/>
                </a:cubicBezTo>
                <a:lnTo>
                  <a:pt x="758383" y="407392"/>
                </a:lnTo>
                <a:lnTo>
                  <a:pt x="751239" y="408059"/>
                </a:lnTo>
                <a:cubicBezTo>
                  <a:pt x="744667" y="411869"/>
                  <a:pt x="738380" y="413584"/>
                  <a:pt x="737333" y="411774"/>
                </a:cubicBezTo>
                <a:cubicBezTo>
                  <a:pt x="736285" y="410059"/>
                  <a:pt x="731808" y="406630"/>
                  <a:pt x="730284" y="408916"/>
                </a:cubicBezTo>
                <a:lnTo>
                  <a:pt x="729522" y="410821"/>
                </a:lnTo>
                <a:cubicBezTo>
                  <a:pt x="728189" y="414155"/>
                  <a:pt x="732379" y="413298"/>
                  <a:pt x="733999" y="414346"/>
                </a:cubicBezTo>
                <a:cubicBezTo>
                  <a:pt x="734951" y="415012"/>
                  <a:pt x="736094" y="415679"/>
                  <a:pt x="736666" y="416632"/>
                </a:cubicBezTo>
                <a:cubicBezTo>
                  <a:pt x="737142" y="417394"/>
                  <a:pt x="737142" y="418822"/>
                  <a:pt x="736570" y="419394"/>
                </a:cubicBezTo>
                <a:cubicBezTo>
                  <a:pt x="735904" y="419965"/>
                  <a:pt x="733808" y="420346"/>
                  <a:pt x="733237" y="419965"/>
                </a:cubicBezTo>
                <a:lnTo>
                  <a:pt x="730379" y="417965"/>
                </a:lnTo>
                <a:cubicBezTo>
                  <a:pt x="728284" y="419680"/>
                  <a:pt x="725712" y="420918"/>
                  <a:pt x="724474" y="420823"/>
                </a:cubicBezTo>
                <a:lnTo>
                  <a:pt x="723331" y="420442"/>
                </a:lnTo>
                <a:cubicBezTo>
                  <a:pt x="721616" y="419870"/>
                  <a:pt x="718664" y="420537"/>
                  <a:pt x="719235" y="417870"/>
                </a:cubicBezTo>
                <a:cubicBezTo>
                  <a:pt x="719330" y="417203"/>
                  <a:pt x="720568" y="416251"/>
                  <a:pt x="721521" y="416060"/>
                </a:cubicBezTo>
                <a:lnTo>
                  <a:pt x="723045" y="415774"/>
                </a:lnTo>
                <a:cubicBezTo>
                  <a:pt x="725902" y="415870"/>
                  <a:pt x="725712" y="412631"/>
                  <a:pt x="722569" y="408631"/>
                </a:cubicBezTo>
                <a:lnTo>
                  <a:pt x="719997" y="405583"/>
                </a:lnTo>
                <a:cubicBezTo>
                  <a:pt x="719807" y="405297"/>
                  <a:pt x="718378" y="405583"/>
                  <a:pt x="717616" y="405868"/>
                </a:cubicBezTo>
                <a:cubicBezTo>
                  <a:pt x="717330" y="405964"/>
                  <a:pt x="717330" y="406821"/>
                  <a:pt x="717425" y="407297"/>
                </a:cubicBezTo>
                <a:cubicBezTo>
                  <a:pt x="717520" y="407583"/>
                  <a:pt x="718283" y="407773"/>
                  <a:pt x="718283" y="408059"/>
                </a:cubicBezTo>
                <a:lnTo>
                  <a:pt x="718378" y="409297"/>
                </a:lnTo>
                <a:cubicBezTo>
                  <a:pt x="718283" y="410631"/>
                  <a:pt x="717044" y="411774"/>
                  <a:pt x="715711" y="411869"/>
                </a:cubicBezTo>
                <a:lnTo>
                  <a:pt x="714853" y="411393"/>
                </a:lnTo>
                <a:lnTo>
                  <a:pt x="712567" y="410155"/>
                </a:lnTo>
                <a:cubicBezTo>
                  <a:pt x="709900" y="408345"/>
                  <a:pt x="707424" y="407583"/>
                  <a:pt x="707043" y="408440"/>
                </a:cubicBezTo>
                <a:cubicBezTo>
                  <a:pt x="706662" y="409297"/>
                  <a:pt x="702281" y="410440"/>
                  <a:pt x="697994" y="408916"/>
                </a:cubicBezTo>
                <a:lnTo>
                  <a:pt x="693994" y="407869"/>
                </a:lnTo>
                <a:cubicBezTo>
                  <a:pt x="693327" y="407678"/>
                  <a:pt x="691898" y="409202"/>
                  <a:pt x="690850" y="409964"/>
                </a:cubicBezTo>
                <a:lnTo>
                  <a:pt x="690184" y="410440"/>
                </a:lnTo>
                <a:cubicBezTo>
                  <a:pt x="689517" y="411012"/>
                  <a:pt x="686374" y="411774"/>
                  <a:pt x="683231" y="412155"/>
                </a:cubicBezTo>
                <a:lnTo>
                  <a:pt x="680944" y="411107"/>
                </a:lnTo>
                <a:cubicBezTo>
                  <a:pt x="677134" y="409297"/>
                  <a:pt x="674849" y="413298"/>
                  <a:pt x="670943" y="412155"/>
                </a:cubicBezTo>
                <a:cubicBezTo>
                  <a:pt x="667991" y="411298"/>
                  <a:pt x="663895" y="411488"/>
                  <a:pt x="660942" y="412441"/>
                </a:cubicBezTo>
                <a:cubicBezTo>
                  <a:pt x="658846" y="413203"/>
                  <a:pt x="658180" y="413203"/>
                  <a:pt x="656179" y="412441"/>
                </a:cubicBezTo>
                <a:cubicBezTo>
                  <a:pt x="653798" y="411583"/>
                  <a:pt x="649226" y="411488"/>
                  <a:pt x="647893" y="412726"/>
                </a:cubicBezTo>
                <a:cubicBezTo>
                  <a:pt x="644654" y="415584"/>
                  <a:pt x="643987" y="411488"/>
                  <a:pt x="641797" y="411964"/>
                </a:cubicBezTo>
                <a:cubicBezTo>
                  <a:pt x="638653" y="412536"/>
                  <a:pt x="638939" y="413965"/>
                  <a:pt x="639892" y="415679"/>
                </a:cubicBezTo>
                <a:cubicBezTo>
                  <a:pt x="640463" y="416632"/>
                  <a:pt x="643225" y="417489"/>
                  <a:pt x="640082" y="418251"/>
                </a:cubicBezTo>
                <a:cubicBezTo>
                  <a:pt x="639320" y="418441"/>
                  <a:pt x="637320" y="417203"/>
                  <a:pt x="636844" y="416346"/>
                </a:cubicBezTo>
                <a:lnTo>
                  <a:pt x="635510" y="413679"/>
                </a:lnTo>
                <a:cubicBezTo>
                  <a:pt x="634082" y="409583"/>
                  <a:pt x="632558" y="407583"/>
                  <a:pt x="632176" y="409202"/>
                </a:cubicBezTo>
                <a:cubicBezTo>
                  <a:pt x="631795" y="410821"/>
                  <a:pt x="629986" y="413869"/>
                  <a:pt x="628843" y="413012"/>
                </a:cubicBezTo>
                <a:cubicBezTo>
                  <a:pt x="627795" y="412155"/>
                  <a:pt x="622651" y="410155"/>
                  <a:pt x="620270" y="410726"/>
                </a:cubicBezTo>
                <a:cubicBezTo>
                  <a:pt x="617984" y="411298"/>
                  <a:pt x="611698" y="412822"/>
                  <a:pt x="607602" y="408059"/>
                </a:cubicBezTo>
                <a:lnTo>
                  <a:pt x="618175" y="405868"/>
                </a:lnTo>
                <a:lnTo>
                  <a:pt x="620080" y="405487"/>
                </a:lnTo>
                <a:cubicBezTo>
                  <a:pt x="622461" y="405392"/>
                  <a:pt x="623414" y="403868"/>
                  <a:pt x="622175" y="402154"/>
                </a:cubicBezTo>
                <a:cubicBezTo>
                  <a:pt x="620937" y="400439"/>
                  <a:pt x="614079" y="400820"/>
                  <a:pt x="613889" y="399772"/>
                </a:cubicBezTo>
                <a:cubicBezTo>
                  <a:pt x="613603" y="398629"/>
                  <a:pt x="610459" y="396534"/>
                  <a:pt x="607507" y="398058"/>
                </a:cubicBezTo>
                <a:cubicBezTo>
                  <a:pt x="604554" y="399582"/>
                  <a:pt x="596172" y="402630"/>
                  <a:pt x="595410" y="401582"/>
                </a:cubicBezTo>
                <a:cubicBezTo>
                  <a:pt x="594648" y="400534"/>
                  <a:pt x="591219" y="397582"/>
                  <a:pt x="590267" y="398534"/>
                </a:cubicBezTo>
                <a:cubicBezTo>
                  <a:pt x="589314" y="399391"/>
                  <a:pt x="587504" y="403773"/>
                  <a:pt x="586933" y="406440"/>
                </a:cubicBezTo>
                <a:lnTo>
                  <a:pt x="591219" y="405773"/>
                </a:lnTo>
                <a:lnTo>
                  <a:pt x="595791" y="405011"/>
                </a:lnTo>
                <a:cubicBezTo>
                  <a:pt x="596172" y="407583"/>
                  <a:pt x="598363" y="408440"/>
                  <a:pt x="600649" y="407011"/>
                </a:cubicBezTo>
                <a:cubicBezTo>
                  <a:pt x="602935" y="405487"/>
                  <a:pt x="609221" y="401773"/>
                  <a:pt x="609412" y="401773"/>
                </a:cubicBezTo>
                <a:cubicBezTo>
                  <a:pt x="609602" y="401868"/>
                  <a:pt x="606935" y="405011"/>
                  <a:pt x="601982" y="408250"/>
                </a:cubicBezTo>
                <a:lnTo>
                  <a:pt x="602554" y="413584"/>
                </a:lnTo>
                <a:cubicBezTo>
                  <a:pt x="602649" y="414346"/>
                  <a:pt x="599506" y="415584"/>
                  <a:pt x="597696" y="416251"/>
                </a:cubicBezTo>
                <a:lnTo>
                  <a:pt x="595696" y="417013"/>
                </a:lnTo>
                <a:cubicBezTo>
                  <a:pt x="593124" y="417489"/>
                  <a:pt x="590362" y="417298"/>
                  <a:pt x="589600" y="416727"/>
                </a:cubicBezTo>
                <a:cubicBezTo>
                  <a:pt x="588838" y="416155"/>
                  <a:pt x="584551" y="415012"/>
                  <a:pt x="581980" y="415965"/>
                </a:cubicBezTo>
                <a:cubicBezTo>
                  <a:pt x="579408" y="416917"/>
                  <a:pt x="572741" y="419299"/>
                  <a:pt x="573121" y="419965"/>
                </a:cubicBezTo>
                <a:cubicBezTo>
                  <a:pt x="573502" y="420632"/>
                  <a:pt x="572931" y="422442"/>
                  <a:pt x="571407" y="422823"/>
                </a:cubicBezTo>
                <a:lnTo>
                  <a:pt x="570931" y="422347"/>
                </a:lnTo>
                <a:cubicBezTo>
                  <a:pt x="568740" y="420537"/>
                  <a:pt x="567216" y="418156"/>
                  <a:pt x="565025" y="416441"/>
                </a:cubicBezTo>
                <a:lnTo>
                  <a:pt x="563025" y="414822"/>
                </a:lnTo>
                <a:cubicBezTo>
                  <a:pt x="560167" y="413488"/>
                  <a:pt x="555881" y="414536"/>
                  <a:pt x="553500" y="417203"/>
                </a:cubicBezTo>
                <a:lnTo>
                  <a:pt x="548833" y="416346"/>
                </a:lnTo>
                <a:lnTo>
                  <a:pt x="544070" y="415489"/>
                </a:lnTo>
                <a:cubicBezTo>
                  <a:pt x="544546" y="412441"/>
                  <a:pt x="544546" y="411393"/>
                  <a:pt x="544070" y="413012"/>
                </a:cubicBezTo>
                <a:cubicBezTo>
                  <a:pt x="543594" y="414727"/>
                  <a:pt x="537784" y="418727"/>
                  <a:pt x="536545" y="419965"/>
                </a:cubicBezTo>
                <a:cubicBezTo>
                  <a:pt x="535307" y="421204"/>
                  <a:pt x="531592" y="423299"/>
                  <a:pt x="532735" y="420156"/>
                </a:cubicBezTo>
                <a:lnTo>
                  <a:pt x="532735" y="418060"/>
                </a:lnTo>
                <a:lnTo>
                  <a:pt x="532735" y="416822"/>
                </a:lnTo>
                <a:cubicBezTo>
                  <a:pt x="531402" y="415489"/>
                  <a:pt x="527592" y="413965"/>
                  <a:pt x="524449" y="413584"/>
                </a:cubicBezTo>
                <a:cubicBezTo>
                  <a:pt x="521210" y="413107"/>
                  <a:pt x="516829" y="419203"/>
                  <a:pt x="515495" y="418537"/>
                </a:cubicBezTo>
                <a:lnTo>
                  <a:pt x="514448" y="418727"/>
                </a:lnTo>
                <a:cubicBezTo>
                  <a:pt x="513019" y="418918"/>
                  <a:pt x="511685" y="420156"/>
                  <a:pt x="510257" y="420442"/>
                </a:cubicBezTo>
                <a:lnTo>
                  <a:pt x="507018" y="421204"/>
                </a:lnTo>
                <a:cubicBezTo>
                  <a:pt x="507685" y="423109"/>
                  <a:pt x="504160" y="424061"/>
                  <a:pt x="499208" y="423299"/>
                </a:cubicBezTo>
                <a:lnTo>
                  <a:pt x="495016" y="423013"/>
                </a:lnTo>
                <a:lnTo>
                  <a:pt x="489778" y="422632"/>
                </a:lnTo>
                <a:cubicBezTo>
                  <a:pt x="486349" y="420251"/>
                  <a:pt x="482443" y="419584"/>
                  <a:pt x="480919" y="421013"/>
                </a:cubicBezTo>
                <a:cubicBezTo>
                  <a:pt x="479395" y="422442"/>
                  <a:pt x="476157" y="424252"/>
                  <a:pt x="475776" y="421204"/>
                </a:cubicBezTo>
                <a:lnTo>
                  <a:pt x="470823" y="422537"/>
                </a:lnTo>
                <a:cubicBezTo>
                  <a:pt x="468537" y="423204"/>
                  <a:pt x="464346" y="420727"/>
                  <a:pt x="464156" y="425204"/>
                </a:cubicBezTo>
                <a:cubicBezTo>
                  <a:pt x="464156" y="425776"/>
                  <a:pt x="460726" y="426728"/>
                  <a:pt x="459012" y="426538"/>
                </a:cubicBezTo>
                <a:cubicBezTo>
                  <a:pt x="456726" y="426347"/>
                  <a:pt x="454631" y="425014"/>
                  <a:pt x="452344" y="424633"/>
                </a:cubicBezTo>
                <a:lnTo>
                  <a:pt x="449868" y="424252"/>
                </a:lnTo>
                <a:cubicBezTo>
                  <a:pt x="446153" y="424347"/>
                  <a:pt x="444439" y="425299"/>
                  <a:pt x="446058" y="426347"/>
                </a:cubicBezTo>
                <a:cubicBezTo>
                  <a:pt x="447677" y="427395"/>
                  <a:pt x="449773" y="429014"/>
                  <a:pt x="446820" y="427681"/>
                </a:cubicBezTo>
                <a:cubicBezTo>
                  <a:pt x="443867" y="426347"/>
                  <a:pt x="436057" y="430157"/>
                  <a:pt x="434818" y="429490"/>
                </a:cubicBezTo>
                <a:cubicBezTo>
                  <a:pt x="433485" y="428824"/>
                  <a:pt x="430818" y="425680"/>
                  <a:pt x="430532" y="424442"/>
                </a:cubicBezTo>
                <a:lnTo>
                  <a:pt x="428151" y="425490"/>
                </a:lnTo>
                <a:cubicBezTo>
                  <a:pt x="423960" y="427300"/>
                  <a:pt x="419483" y="427490"/>
                  <a:pt x="415197" y="425299"/>
                </a:cubicBezTo>
                <a:lnTo>
                  <a:pt x="414721" y="425109"/>
                </a:lnTo>
                <a:cubicBezTo>
                  <a:pt x="413959" y="425109"/>
                  <a:pt x="412435" y="427109"/>
                  <a:pt x="411196" y="429586"/>
                </a:cubicBezTo>
                <a:lnTo>
                  <a:pt x="407767" y="428538"/>
                </a:lnTo>
                <a:cubicBezTo>
                  <a:pt x="405577" y="427871"/>
                  <a:pt x="403958" y="425871"/>
                  <a:pt x="401767" y="425014"/>
                </a:cubicBezTo>
                <a:cubicBezTo>
                  <a:pt x="400719" y="424537"/>
                  <a:pt x="398624" y="424918"/>
                  <a:pt x="397481" y="425490"/>
                </a:cubicBezTo>
                <a:cubicBezTo>
                  <a:pt x="396433" y="426061"/>
                  <a:pt x="396242" y="428252"/>
                  <a:pt x="395290" y="428443"/>
                </a:cubicBezTo>
                <a:lnTo>
                  <a:pt x="391099" y="429300"/>
                </a:lnTo>
                <a:cubicBezTo>
                  <a:pt x="386336" y="429776"/>
                  <a:pt x="381098" y="430633"/>
                  <a:pt x="379288" y="431205"/>
                </a:cubicBezTo>
                <a:cubicBezTo>
                  <a:pt x="377573" y="431776"/>
                  <a:pt x="371953" y="429395"/>
                  <a:pt x="371763" y="428538"/>
                </a:cubicBezTo>
                <a:cubicBezTo>
                  <a:pt x="371573" y="427681"/>
                  <a:pt x="370049" y="424442"/>
                  <a:pt x="369286" y="424918"/>
                </a:cubicBezTo>
                <a:cubicBezTo>
                  <a:pt x="368525" y="425395"/>
                  <a:pt x="366619" y="428062"/>
                  <a:pt x="365667" y="429681"/>
                </a:cubicBezTo>
                <a:cubicBezTo>
                  <a:pt x="364810" y="431300"/>
                  <a:pt x="359000" y="434062"/>
                  <a:pt x="360333" y="434634"/>
                </a:cubicBezTo>
                <a:lnTo>
                  <a:pt x="361190" y="434920"/>
                </a:lnTo>
                <a:lnTo>
                  <a:pt x="361857" y="435205"/>
                </a:lnTo>
                <a:cubicBezTo>
                  <a:pt x="362809" y="435491"/>
                  <a:pt x="361666" y="436539"/>
                  <a:pt x="359476" y="437491"/>
                </a:cubicBezTo>
                <a:lnTo>
                  <a:pt x="357952" y="438730"/>
                </a:lnTo>
                <a:cubicBezTo>
                  <a:pt x="356904" y="439587"/>
                  <a:pt x="355856" y="441873"/>
                  <a:pt x="356142" y="442063"/>
                </a:cubicBezTo>
                <a:lnTo>
                  <a:pt x="359571" y="444159"/>
                </a:lnTo>
                <a:cubicBezTo>
                  <a:pt x="359095" y="447207"/>
                  <a:pt x="358904" y="450636"/>
                  <a:pt x="359190" y="451684"/>
                </a:cubicBezTo>
                <a:cubicBezTo>
                  <a:pt x="359476" y="452827"/>
                  <a:pt x="358523" y="455494"/>
                  <a:pt x="356333" y="454922"/>
                </a:cubicBezTo>
                <a:cubicBezTo>
                  <a:pt x="354142" y="454351"/>
                  <a:pt x="349856" y="452160"/>
                  <a:pt x="351951" y="451303"/>
                </a:cubicBezTo>
                <a:cubicBezTo>
                  <a:pt x="353951" y="450445"/>
                  <a:pt x="351284" y="445588"/>
                  <a:pt x="349760" y="445588"/>
                </a:cubicBezTo>
                <a:cubicBezTo>
                  <a:pt x="348236" y="445588"/>
                  <a:pt x="343759" y="446350"/>
                  <a:pt x="344712" y="447207"/>
                </a:cubicBezTo>
                <a:lnTo>
                  <a:pt x="344807" y="447874"/>
                </a:lnTo>
                <a:cubicBezTo>
                  <a:pt x="344998" y="449017"/>
                  <a:pt x="345283" y="450922"/>
                  <a:pt x="344521" y="451303"/>
                </a:cubicBezTo>
                <a:cubicBezTo>
                  <a:pt x="342998" y="452065"/>
                  <a:pt x="340616" y="451398"/>
                  <a:pt x="340331" y="454065"/>
                </a:cubicBezTo>
                <a:cubicBezTo>
                  <a:pt x="340140" y="456541"/>
                  <a:pt x="337759" y="456351"/>
                  <a:pt x="335758" y="455208"/>
                </a:cubicBezTo>
                <a:cubicBezTo>
                  <a:pt x="332139" y="453017"/>
                  <a:pt x="328519" y="450922"/>
                  <a:pt x="324995" y="448540"/>
                </a:cubicBezTo>
                <a:lnTo>
                  <a:pt x="322995" y="447207"/>
                </a:lnTo>
                <a:cubicBezTo>
                  <a:pt x="321281" y="448064"/>
                  <a:pt x="320137" y="450160"/>
                  <a:pt x="320423" y="451874"/>
                </a:cubicBezTo>
                <a:lnTo>
                  <a:pt x="323281" y="451684"/>
                </a:lnTo>
                <a:lnTo>
                  <a:pt x="323757" y="451684"/>
                </a:lnTo>
                <a:cubicBezTo>
                  <a:pt x="325186" y="453112"/>
                  <a:pt x="323757" y="453779"/>
                  <a:pt x="320518" y="453208"/>
                </a:cubicBezTo>
                <a:cubicBezTo>
                  <a:pt x="317280" y="452636"/>
                  <a:pt x="309469" y="450255"/>
                  <a:pt x="310803" y="449493"/>
                </a:cubicBezTo>
                <a:cubicBezTo>
                  <a:pt x="312136" y="448731"/>
                  <a:pt x="313851" y="445873"/>
                  <a:pt x="311946" y="444540"/>
                </a:cubicBezTo>
                <a:lnTo>
                  <a:pt x="311089" y="443397"/>
                </a:lnTo>
                <a:cubicBezTo>
                  <a:pt x="310327" y="442349"/>
                  <a:pt x="309374" y="440539"/>
                  <a:pt x="309946" y="439968"/>
                </a:cubicBezTo>
                <a:cubicBezTo>
                  <a:pt x="311565" y="438063"/>
                  <a:pt x="313756" y="438920"/>
                  <a:pt x="315089" y="440444"/>
                </a:cubicBezTo>
                <a:lnTo>
                  <a:pt x="318328" y="444349"/>
                </a:lnTo>
                <a:cubicBezTo>
                  <a:pt x="323852" y="445873"/>
                  <a:pt x="330043" y="446350"/>
                  <a:pt x="332044" y="445397"/>
                </a:cubicBezTo>
                <a:lnTo>
                  <a:pt x="331949" y="444826"/>
                </a:lnTo>
                <a:lnTo>
                  <a:pt x="331186" y="441492"/>
                </a:lnTo>
                <a:cubicBezTo>
                  <a:pt x="329758" y="437872"/>
                  <a:pt x="328139" y="434824"/>
                  <a:pt x="327472" y="434729"/>
                </a:cubicBezTo>
                <a:cubicBezTo>
                  <a:pt x="326900" y="434634"/>
                  <a:pt x="326138" y="433300"/>
                  <a:pt x="327281" y="433110"/>
                </a:cubicBezTo>
                <a:cubicBezTo>
                  <a:pt x="328424" y="433015"/>
                  <a:pt x="332520" y="433777"/>
                  <a:pt x="332520" y="435301"/>
                </a:cubicBezTo>
                <a:cubicBezTo>
                  <a:pt x="332520" y="436825"/>
                  <a:pt x="334139" y="441111"/>
                  <a:pt x="336044" y="441206"/>
                </a:cubicBezTo>
                <a:lnTo>
                  <a:pt x="336901" y="440730"/>
                </a:lnTo>
                <a:cubicBezTo>
                  <a:pt x="338997" y="439682"/>
                  <a:pt x="340711" y="438158"/>
                  <a:pt x="342807" y="436920"/>
                </a:cubicBezTo>
                <a:lnTo>
                  <a:pt x="343188" y="436729"/>
                </a:lnTo>
                <a:cubicBezTo>
                  <a:pt x="344236" y="437110"/>
                  <a:pt x="344807" y="437872"/>
                  <a:pt x="344617" y="438444"/>
                </a:cubicBezTo>
                <a:lnTo>
                  <a:pt x="344426" y="438920"/>
                </a:lnTo>
                <a:lnTo>
                  <a:pt x="343188" y="442825"/>
                </a:lnTo>
                <a:cubicBezTo>
                  <a:pt x="347379" y="443016"/>
                  <a:pt x="350522" y="441016"/>
                  <a:pt x="350141" y="438349"/>
                </a:cubicBezTo>
                <a:lnTo>
                  <a:pt x="350999" y="436253"/>
                </a:lnTo>
                <a:lnTo>
                  <a:pt x="351760" y="434443"/>
                </a:lnTo>
                <a:cubicBezTo>
                  <a:pt x="354904" y="432062"/>
                  <a:pt x="354427" y="431300"/>
                  <a:pt x="350713" y="432824"/>
                </a:cubicBezTo>
                <a:lnTo>
                  <a:pt x="348617" y="432443"/>
                </a:lnTo>
                <a:lnTo>
                  <a:pt x="346045" y="431967"/>
                </a:lnTo>
                <a:cubicBezTo>
                  <a:pt x="343378" y="430062"/>
                  <a:pt x="340997" y="429395"/>
                  <a:pt x="340807" y="430348"/>
                </a:cubicBezTo>
                <a:cubicBezTo>
                  <a:pt x="340616" y="431300"/>
                  <a:pt x="339854" y="434158"/>
                  <a:pt x="339664" y="434253"/>
                </a:cubicBezTo>
                <a:cubicBezTo>
                  <a:pt x="339473" y="434348"/>
                  <a:pt x="338807" y="433777"/>
                  <a:pt x="338521" y="432919"/>
                </a:cubicBezTo>
                <a:cubicBezTo>
                  <a:pt x="338235" y="432062"/>
                  <a:pt x="334806" y="428443"/>
                  <a:pt x="331567" y="427871"/>
                </a:cubicBezTo>
                <a:cubicBezTo>
                  <a:pt x="328329" y="427300"/>
                  <a:pt x="320709" y="431395"/>
                  <a:pt x="319852" y="429586"/>
                </a:cubicBezTo>
                <a:lnTo>
                  <a:pt x="318042" y="428633"/>
                </a:lnTo>
                <a:cubicBezTo>
                  <a:pt x="317470" y="428252"/>
                  <a:pt x="314994" y="429109"/>
                  <a:pt x="313851" y="429967"/>
                </a:cubicBezTo>
                <a:lnTo>
                  <a:pt x="309469" y="432919"/>
                </a:lnTo>
                <a:cubicBezTo>
                  <a:pt x="303754" y="435205"/>
                  <a:pt x="298992" y="438158"/>
                  <a:pt x="298992" y="439587"/>
                </a:cubicBezTo>
                <a:cubicBezTo>
                  <a:pt x="298897" y="440920"/>
                  <a:pt x="296325" y="445397"/>
                  <a:pt x="293467" y="445588"/>
                </a:cubicBezTo>
                <a:lnTo>
                  <a:pt x="291848" y="444635"/>
                </a:lnTo>
                <a:cubicBezTo>
                  <a:pt x="290229" y="443683"/>
                  <a:pt x="290419" y="441682"/>
                  <a:pt x="293563" y="441111"/>
                </a:cubicBezTo>
                <a:lnTo>
                  <a:pt x="294610" y="440920"/>
                </a:lnTo>
                <a:cubicBezTo>
                  <a:pt x="295468" y="439587"/>
                  <a:pt x="296611" y="437015"/>
                  <a:pt x="297087" y="435110"/>
                </a:cubicBezTo>
                <a:lnTo>
                  <a:pt x="297658" y="435110"/>
                </a:lnTo>
                <a:cubicBezTo>
                  <a:pt x="301183" y="435015"/>
                  <a:pt x="302802" y="433681"/>
                  <a:pt x="300516" y="431491"/>
                </a:cubicBezTo>
                <a:cubicBezTo>
                  <a:pt x="299659" y="430633"/>
                  <a:pt x="295468" y="430919"/>
                  <a:pt x="293944" y="431872"/>
                </a:cubicBezTo>
                <a:lnTo>
                  <a:pt x="290896" y="433777"/>
                </a:lnTo>
                <a:cubicBezTo>
                  <a:pt x="286991" y="434062"/>
                  <a:pt x="285466" y="432538"/>
                  <a:pt x="287467" y="430252"/>
                </a:cubicBezTo>
                <a:lnTo>
                  <a:pt x="288324" y="427966"/>
                </a:lnTo>
                <a:lnTo>
                  <a:pt x="288610" y="427109"/>
                </a:lnTo>
                <a:cubicBezTo>
                  <a:pt x="286419" y="425490"/>
                  <a:pt x="284133" y="428157"/>
                  <a:pt x="283657" y="433015"/>
                </a:cubicBezTo>
                <a:lnTo>
                  <a:pt x="277561" y="435015"/>
                </a:lnTo>
                <a:lnTo>
                  <a:pt x="276132" y="435491"/>
                </a:lnTo>
                <a:cubicBezTo>
                  <a:pt x="275275" y="437396"/>
                  <a:pt x="273751" y="437206"/>
                  <a:pt x="272798" y="435205"/>
                </a:cubicBezTo>
                <a:lnTo>
                  <a:pt x="271846" y="435205"/>
                </a:lnTo>
                <a:cubicBezTo>
                  <a:pt x="268036" y="435110"/>
                  <a:pt x="265559" y="431395"/>
                  <a:pt x="261368" y="432919"/>
                </a:cubicBezTo>
                <a:cubicBezTo>
                  <a:pt x="260225" y="433396"/>
                  <a:pt x="258987" y="436920"/>
                  <a:pt x="257653" y="433015"/>
                </a:cubicBezTo>
                <a:cubicBezTo>
                  <a:pt x="257177" y="431681"/>
                  <a:pt x="255653" y="429776"/>
                  <a:pt x="256225" y="429109"/>
                </a:cubicBezTo>
                <a:cubicBezTo>
                  <a:pt x="257177" y="427871"/>
                  <a:pt x="259463" y="427395"/>
                  <a:pt x="261273" y="426633"/>
                </a:cubicBezTo>
                <a:lnTo>
                  <a:pt x="267941" y="429490"/>
                </a:lnTo>
                <a:cubicBezTo>
                  <a:pt x="269750" y="429967"/>
                  <a:pt x="272036" y="431110"/>
                  <a:pt x="273370" y="430633"/>
                </a:cubicBezTo>
                <a:lnTo>
                  <a:pt x="275370" y="429871"/>
                </a:lnTo>
                <a:cubicBezTo>
                  <a:pt x="276799" y="427966"/>
                  <a:pt x="278132" y="425299"/>
                  <a:pt x="278132" y="423775"/>
                </a:cubicBezTo>
                <a:cubicBezTo>
                  <a:pt x="278227" y="422347"/>
                  <a:pt x="276703" y="419013"/>
                  <a:pt x="274894" y="421489"/>
                </a:cubicBezTo>
                <a:lnTo>
                  <a:pt x="273560" y="422918"/>
                </a:lnTo>
                <a:cubicBezTo>
                  <a:pt x="273084" y="423394"/>
                  <a:pt x="271084" y="423775"/>
                  <a:pt x="270989" y="423680"/>
                </a:cubicBezTo>
                <a:cubicBezTo>
                  <a:pt x="268512" y="419394"/>
                  <a:pt x="265083" y="425395"/>
                  <a:pt x="261749" y="422918"/>
                </a:cubicBezTo>
                <a:cubicBezTo>
                  <a:pt x="258511" y="420442"/>
                  <a:pt x="255082" y="424347"/>
                  <a:pt x="251558" y="424442"/>
                </a:cubicBezTo>
                <a:lnTo>
                  <a:pt x="247748" y="424633"/>
                </a:lnTo>
                <a:cubicBezTo>
                  <a:pt x="243366" y="424918"/>
                  <a:pt x="242509" y="427681"/>
                  <a:pt x="245747" y="430824"/>
                </a:cubicBezTo>
                <a:lnTo>
                  <a:pt x="250319" y="432348"/>
                </a:lnTo>
                <a:cubicBezTo>
                  <a:pt x="252224" y="433015"/>
                  <a:pt x="253653" y="434824"/>
                  <a:pt x="251653" y="436539"/>
                </a:cubicBezTo>
                <a:cubicBezTo>
                  <a:pt x="250129" y="437968"/>
                  <a:pt x="248414" y="440444"/>
                  <a:pt x="245557" y="438730"/>
                </a:cubicBezTo>
                <a:cubicBezTo>
                  <a:pt x="240985" y="435872"/>
                  <a:pt x="233555" y="438349"/>
                  <a:pt x="230221" y="433015"/>
                </a:cubicBezTo>
                <a:lnTo>
                  <a:pt x="229841" y="432348"/>
                </a:lnTo>
                <a:cubicBezTo>
                  <a:pt x="225268" y="432634"/>
                  <a:pt x="222792" y="433396"/>
                  <a:pt x="224411" y="434062"/>
                </a:cubicBezTo>
                <a:cubicBezTo>
                  <a:pt x="226031" y="434729"/>
                  <a:pt x="228602" y="436348"/>
                  <a:pt x="228031" y="437015"/>
                </a:cubicBezTo>
                <a:lnTo>
                  <a:pt x="227459" y="437110"/>
                </a:lnTo>
                <a:lnTo>
                  <a:pt x="223268" y="437587"/>
                </a:lnTo>
                <a:cubicBezTo>
                  <a:pt x="218791" y="438444"/>
                  <a:pt x="210124" y="440254"/>
                  <a:pt x="203933" y="441682"/>
                </a:cubicBezTo>
                <a:lnTo>
                  <a:pt x="201932" y="435110"/>
                </a:lnTo>
                <a:lnTo>
                  <a:pt x="201837" y="434824"/>
                </a:lnTo>
                <a:cubicBezTo>
                  <a:pt x="199837" y="434920"/>
                  <a:pt x="199170" y="434348"/>
                  <a:pt x="200313" y="433491"/>
                </a:cubicBezTo>
                <a:lnTo>
                  <a:pt x="201551" y="433015"/>
                </a:lnTo>
                <a:lnTo>
                  <a:pt x="203933" y="432062"/>
                </a:lnTo>
                <a:cubicBezTo>
                  <a:pt x="207171" y="431014"/>
                  <a:pt x="208124" y="429300"/>
                  <a:pt x="206123" y="428252"/>
                </a:cubicBezTo>
                <a:cubicBezTo>
                  <a:pt x="204123" y="427204"/>
                  <a:pt x="195074" y="428728"/>
                  <a:pt x="191455" y="428919"/>
                </a:cubicBezTo>
                <a:lnTo>
                  <a:pt x="188121" y="428728"/>
                </a:lnTo>
                <a:lnTo>
                  <a:pt x="185549" y="428633"/>
                </a:lnTo>
                <a:cubicBezTo>
                  <a:pt x="183740" y="425490"/>
                  <a:pt x="181073" y="422061"/>
                  <a:pt x="179549" y="421013"/>
                </a:cubicBezTo>
                <a:cubicBezTo>
                  <a:pt x="178025" y="419965"/>
                  <a:pt x="176977" y="416441"/>
                  <a:pt x="180215" y="416536"/>
                </a:cubicBezTo>
                <a:cubicBezTo>
                  <a:pt x="183454" y="416632"/>
                  <a:pt x="186407" y="423680"/>
                  <a:pt x="187359" y="424537"/>
                </a:cubicBezTo>
                <a:lnTo>
                  <a:pt x="188216" y="424537"/>
                </a:lnTo>
                <a:cubicBezTo>
                  <a:pt x="189074" y="424537"/>
                  <a:pt x="190407" y="423585"/>
                  <a:pt x="190598" y="422918"/>
                </a:cubicBezTo>
                <a:lnTo>
                  <a:pt x="191359" y="420156"/>
                </a:lnTo>
                <a:cubicBezTo>
                  <a:pt x="191931" y="416822"/>
                  <a:pt x="190026" y="414155"/>
                  <a:pt x="187168" y="414346"/>
                </a:cubicBezTo>
                <a:cubicBezTo>
                  <a:pt x="184311" y="414536"/>
                  <a:pt x="178406" y="410250"/>
                  <a:pt x="177548" y="411298"/>
                </a:cubicBezTo>
                <a:cubicBezTo>
                  <a:pt x="176691" y="412345"/>
                  <a:pt x="173643" y="415393"/>
                  <a:pt x="172691" y="414346"/>
                </a:cubicBezTo>
                <a:lnTo>
                  <a:pt x="171262" y="414250"/>
                </a:lnTo>
                <a:cubicBezTo>
                  <a:pt x="170119" y="414155"/>
                  <a:pt x="167642" y="415679"/>
                  <a:pt x="167737" y="415774"/>
                </a:cubicBezTo>
                <a:lnTo>
                  <a:pt x="168976" y="418060"/>
                </a:lnTo>
                <a:cubicBezTo>
                  <a:pt x="168404" y="420537"/>
                  <a:pt x="168690" y="423585"/>
                  <a:pt x="169642" y="424918"/>
                </a:cubicBezTo>
                <a:lnTo>
                  <a:pt x="171738" y="424252"/>
                </a:lnTo>
                <a:lnTo>
                  <a:pt x="172691" y="423966"/>
                </a:lnTo>
                <a:cubicBezTo>
                  <a:pt x="173929" y="423013"/>
                  <a:pt x="174881" y="423394"/>
                  <a:pt x="174881" y="424823"/>
                </a:cubicBezTo>
                <a:cubicBezTo>
                  <a:pt x="174881" y="426252"/>
                  <a:pt x="173262" y="429300"/>
                  <a:pt x="171357" y="428157"/>
                </a:cubicBezTo>
                <a:cubicBezTo>
                  <a:pt x="169452" y="427109"/>
                  <a:pt x="162118" y="425966"/>
                  <a:pt x="160308" y="427490"/>
                </a:cubicBezTo>
                <a:cubicBezTo>
                  <a:pt x="158403" y="429014"/>
                  <a:pt x="161260" y="434443"/>
                  <a:pt x="160403" y="434539"/>
                </a:cubicBezTo>
                <a:cubicBezTo>
                  <a:pt x="159546" y="434634"/>
                  <a:pt x="156974" y="434729"/>
                  <a:pt x="156593" y="434348"/>
                </a:cubicBezTo>
                <a:lnTo>
                  <a:pt x="155994" y="434180"/>
                </a:lnTo>
                <a:lnTo>
                  <a:pt x="157355" y="437206"/>
                </a:lnTo>
                <a:cubicBezTo>
                  <a:pt x="157546" y="438539"/>
                  <a:pt x="165356" y="439777"/>
                  <a:pt x="167071" y="443588"/>
                </a:cubicBezTo>
                <a:lnTo>
                  <a:pt x="159546" y="443207"/>
                </a:lnTo>
                <a:cubicBezTo>
                  <a:pt x="159165" y="443207"/>
                  <a:pt x="158594" y="443111"/>
                  <a:pt x="158308" y="443207"/>
                </a:cubicBezTo>
                <a:cubicBezTo>
                  <a:pt x="155927" y="444064"/>
                  <a:pt x="157165" y="449493"/>
                  <a:pt x="153164" y="447017"/>
                </a:cubicBezTo>
                <a:cubicBezTo>
                  <a:pt x="149831" y="444921"/>
                  <a:pt x="147545" y="440730"/>
                  <a:pt x="151640" y="436825"/>
                </a:cubicBezTo>
                <a:lnTo>
                  <a:pt x="152212" y="436444"/>
                </a:lnTo>
                <a:cubicBezTo>
                  <a:pt x="152021" y="435587"/>
                  <a:pt x="152307" y="434444"/>
                  <a:pt x="152879" y="434063"/>
                </a:cubicBezTo>
                <a:lnTo>
                  <a:pt x="154327" y="433713"/>
                </a:lnTo>
                <a:lnTo>
                  <a:pt x="154212" y="433681"/>
                </a:lnTo>
                <a:cubicBezTo>
                  <a:pt x="153641" y="434062"/>
                  <a:pt x="150116" y="434920"/>
                  <a:pt x="147735" y="434729"/>
                </a:cubicBezTo>
                <a:cubicBezTo>
                  <a:pt x="145354" y="434539"/>
                  <a:pt x="139925" y="436920"/>
                  <a:pt x="141258" y="437587"/>
                </a:cubicBezTo>
                <a:cubicBezTo>
                  <a:pt x="142591" y="438349"/>
                  <a:pt x="143734" y="443206"/>
                  <a:pt x="140306" y="446731"/>
                </a:cubicBezTo>
                <a:lnTo>
                  <a:pt x="133828" y="445778"/>
                </a:lnTo>
                <a:cubicBezTo>
                  <a:pt x="132114" y="445492"/>
                  <a:pt x="130114" y="446731"/>
                  <a:pt x="128209" y="447207"/>
                </a:cubicBezTo>
                <a:cubicBezTo>
                  <a:pt x="123541" y="448445"/>
                  <a:pt x="122684" y="448064"/>
                  <a:pt x="121160" y="443683"/>
                </a:cubicBezTo>
                <a:cubicBezTo>
                  <a:pt x="121065" y="443397"/>
                  <a:pt x="121351" y="442730"/>
                  <a:pt x="121160" y="442635"/>
                </a:cubicBezTo>
                <a:cubicBezTo>
                  <a:pt x="116969" y="440444"/>
                  <a:pt x="120112" y="433777"/>
                  <a:pt x="114969" y="433586"/>
                </a:cubicBezTo>
                <a:cubicBezTo>
                  <a:pt x="110873" y="433491"/>
                  <a:pt x="106587" y="436825"/>
                  <a:pt x="102586" y="438825"/>
                </a:cubicBezTo>
                <a:cubicBezTo>
                  <a:pt x="100300" y="439968"/>
                  <a:pt x="100872" y="440254"/>
                  <a:pt x="104015" y="441778"/>
                </a:cubicBezTo>
                <a:cubicBezTo>
                  <a:pt x="106777" y="443111"/>
                  <a:pt x="109159" y="445111"/>
                  <a:pt x="111254" y="447112"/>
                </a:cubicBezTo>
                <a:cubicBezTo>
                  <a:pt x="112302" y="448159"/>
                  <a:pt x="113159" y="450922"/>
                  <a:pt x="112683" y="451207"/>
                </a:cubicBezTo>
                <a:lnTo>
                  <a:pt x="109730" y="452827"/>
                </a:lnTo>
                <a:cubicBezTo>
                  <a:pt x="108778" y="450826"/>
                  <a:pt x="104396" y="448064"/>
                  <a:pt x="100110" y="446540"/>
                </a:cubicBezTo>
                <a:lnTo>
                  <a:pt x="95919" y="445683"/>
                </a:lnTo>
                <a:cubicBezTo>
                  <a:pt x="95157" y="445492"/>
                  <a:pt x="93728" y="447016"/>
                  <a:pt x="92871" y="447874"/>
                </a:cubicBezTo>
                <a:lnTo>
                  <a:pt x="91537" y="449112"/>
                </a:lnTo>
                <a:cubicBezTo>
                  <a:pt x="90204" y="450636"/>
                  <a:pt x="88490" y="451303"/>
                  <a:pt x="87632" y="450445"/>
                </a:cubicBezTo>
                <a:lnTo>
                  <a:pt x="87823" y="450255"/>
                </a:lnTo>
                <a:cubicBezTo>
                  <a:pt x="92109" y="445492"/>
                  <a:pt x="90680" y="441587"/>
                  <a:pt x="85251" y="438158"/>
                </a:cubicBezTo>
                <a:cubicBezTo>
                  <a:pt x="84013" y="437396"/>
                  <a:pt x="83632" y="435872"/>
                  <a:pt x="82584" y="434920"/>
                </a:cubicBezTo>
                <a:cubicBezTo>
                  <a:pt x="81632" y="434062"/>
                  <a:pt x="79917" y="432824"/>
                  <a:pt x="79155" y="433110"/>
                </a:cubicBezTo>
                <a:cubicBezTo>
                  <a:pt x="76583" y="433967"/>
                  <a:pt x="76964" y="435491"/>
                  <a:pt x="78583" y="437110"/>
                </a:cubicBezTo>
                <a:lnTo>
                  <a:pt x="79060" y="437587"/>
                </a:lnTo>
                <a:cubicBezTo>
                  <a:pt x="78869" y="438539"/>
                  <a:pt x="77821" y="439396"/>
                  <a:pt x="76774" y="439492"/>
                </a:cubicBezTo>
                <a:lnTo>
                  <a:pt x="76202" y="439111"/>
                </a:lnTo>
                <a:cubicBezTo>
                  <a:pt x="74869" y="438253"/>
                  <a:pt x="73059" y="437396"/>
                  <a:pt x="72583" y="436158"/>
                </a:cubicBezTo>
                <a:lnTo>
                  <a:pt x="71249" y="432729"/>
                </a:lnTo>
                <a:cubicBezTo>
                  <a:pt x="70201" y="428538"/>
                  <a:pt x="66391" y="424537"/>
                  <a:pt x="62867" y="423871"/>
                </a:cubicBezTo>
                <a:lnTo>
                  <a:pt x="59343" y="425585"/>
                </a:lnTo>
                <a:cubicBezTo>
                  <a:pt x="58009" y="426252"/>
                  <a:pt x="56295" y="426538"/>
                  <a:pt x="54771" y="426538"/>
                </a:cubicBezTo>
                <a:lnTo>
                  <a:pt x="49246" y="426633"/>
                </a:lnTo>
                <a:cubicBezTo>
                  <a:pt x="46103" y="428538"/>
                  <a:pt x="42008" y="430252"/>
                  <a:pt x="40102" y="430443"/>
                </a:cubicBezTo>
                <a:lnTo>
                  <a:pt x="39245" y="429776"/>
                </a:lnTo>
                <a:cubicBezTo>
                  <a:pt x="36292" y="427585"/>
                  <a:pt x="35626" y="430348"/>
                  <a:pt x="34768" y="431205"/>
                </a:cubicBezTo>
                <a:cubicBezTo>
                  <a:pt x="34102" y="431872"/>
                  <a:pt x="34102" y="434062"/>
                  <a:pt x="34864" y="434539"/>
                </a:cubicBezTo>
                <a:lnTo>
                  <a:pt x="37721" y="436253"/>
                </a:lnTo>
                <a:cubicBezTo>
                  <a:pt x="41245" y="437777"/>
                  <a:pt x="42484" y="439301"/>
                  <a:pt x="40579" y="439682"/>
                </a:cubicBezTo>
                <a:cubicBezTo>
                  <a:pt x="38578" y="440063"/>
                  <a:pt x="37435" y="444635"/>
                  <a:pt x="35816" y="444921"/>
                </a:cubicBezTo>
                <a:lnTo>
                  <a:pt x="33911" y="444635"/>
                </a:lnTo>
                <a:cubicBezTo>
                  <a:pt x="32387" y="444445"/>
                  <a:pt x="30958" y="443206"/>
                  <a:pt x="29530" y="443206"/>
                </a:cubicBezTo>
                <a:cubicBezTo>
                  <a:pt x="24291" y="443587"/>
                  <a:pt x="24577" y="439587"/>
                  <a:pt x="25815" y="438634"/>
                </a:cubicBezTo>
                <a:cubicBezTo>
                  <a:pt x="28577" y="436444"/>
                  <a:pt x="24862" y="433967"/>
                  <a:pt x="27244" y="432348"/>
                </a:cubicBezTo>
                <a:lnTo>
                  <a:pt x="29434" y="430824"/>
                </a:lnTo>
                <a:cubicBezTo>
                  <a:pt x="32006" y="429300"/>
                  <a:pt x="31720" y="426823"/>
                  <a:pt x="28673" y="425204"/>
                </a:cubicBezTo>
                <a:lnTo>
                  <a:pt x="26672" y="424061"/>
                </a:lnTo>
                <a:cubicBezTo>
                  <a:pt x="25624" y="423490"/>
                  <a:pt x="24862" y="422347"/>
                  <a:pt x="23815" y="422156"/>
                </a:cubicBezTo>
                <a:cubicBezTo>
                  <a:pt x="20671" y="421489"/>
                  <a:pt x="17338" y="427014"/>
                  <a:pt x="14385" y="422347"/>
                </a:cubicBezTo>
                <a:lnTo>
                  <a:pt x="12290" y="419108"/>
                </a:lnTo>
                <a:cubicBezTo>
                  <a:pt x="8289" y="419203"/>
                  <a:pt x="6384" y="417108"/>
                  <a:pt x="8194" y="414441"/>
                </a:cubicBezTo>
                <a:lnTo>
                  <a:pt x="13623" y="417203"/>
                </a:lnTo>
                <a:lnTo>
                  <a:pt x="19243" y="420061"/>
                </a:lnTo>
                <a:cubicBezTo>
                  <a:pt x="25243" y="416060"/>
                  <a:pt x="31911" y="413965"/>
                  <a:pt x="34102" y="415298"/>
                </a:cubicBezTo>
                <a:lnTo>
                  <a:pt x="35340" y="416536"/>
                </a:lnTo>
                <a:cubicBezTo>
                  <a:pt x="36769" y="417870"/>
                  <a:pt x="37340" y="417489"/>
                  <a:pt x="39150" y="416727"/>
                </a:cubicBezTo>
                <a:cubicBezTo>
                  <a:pt x="40960" y="415965"/>
                  <a:pt x="43722" y="416632"/>
                  <a:pt x="46008" y="416727"/>
                </a:cubicBezTo>
                <a:cubicBezTo>
                  <a:pt x="46960" y="416727"/>
                  <a:pt x="48294" y="417298"/>
                  <a:pt x="48675" y="416917"/>
                </a:cubicBezTo>
                <a:cubicBezTo>
                  <a:pt x="55724" y="410250"/>
                  <a:pt x="61819" y="415965"/>
                  <a:pt x="68106" y="417965"/>
                </a:cubicBezTo>
                <a:cubicBezTo>
                  <a:pt x="69249" y="418346"/>
                  <a:pt x="69916" y="419870"/>
                  <a:pt x="70964" y="419870"/>
                </a:cubicBezTo>
                <a:lnTo>
                  <a:pt x="72964" y="419965"/>
                </a:lnTo>
                <a:cubicBezTo>
                  <a:pt x="75154" y="419489"/>
                  <a:pt x="76774" y="418441"/>
                  <a:pt x="76393" y="417679"/>
                </a:cubicBezTo>
                <a:cubicBezTo>
                  <a:pt x="76107" y="416822"/>
                  <a:pt x="76393" y="413393"/>
                  <a:pt x="77917" y="412155"/>
                </a:cubicBezTo>
                <a:cubicBezTo>
                  <a:pt x="79441" y="410917"/>
                  <a:pt x="84299" y="408059"/>
                  <a:pt x="85251" y="408440"/>
                </a:cubicBezTo>
                <a:cubicBezTo>
                  <a:pt x="86203" y="408821"/>
                  <a:pt x="88870" y="409774"/>
                  <a:pt x="89061" y="409583"/>
                </a:cubicBezTo>
                <a:cubicBezTo>
                  <a:pt x="89251" y="409393"/>
                  <a:pt x="87918" y="407297"/>
                  <a:pt x="85537" y="405392"/>
                </a:cubicBezTo>
                <a:cubicBezTo>
                  <a:pt x="83156" y="403487"/>
                  <a:pt x="76869" y="397296"/>
                  <a:pt x="78583" y="397296"/>
                </a:cubicBezTo>
                <a:cubicBezTo>
                  <a:pt x="80298" y="397296"/>
                  <a:pt x="84013" y="397772"/>
                  <a:pt x="83822" y="398344"/>
                </a:cubicBezTo>
                <a:cubicBezTo>
                  <a:pt x="83632" y="398915"/>
                  <a:pt x="84489" y="400534"/>
                  <a:pt x="86108" y="400344"/>
                </a:cubicBezTo>
                <a:lnTo>
                  <a:pt x="87537" y="399963"/>
                </a:lnTo>
                <a:lnTo>
                  <a:pt x="88680" y="399677"/>
                </a:lnTo>
                <a:cubicBezTo>
                  <a:pt x="90394" y="398915"/>
                  <a:pt x="92109" y="399772"/>
                  <a:pt x="92585" y="401677"/>
                </a:cubicBezTo>
                <a:lnTo>
                  <a:pt x="92681" y="403201"/>
                </a:lnTo>
                <a:cubicBezTo>
                  <a:pt x="93157" y="409202"/>
                  <a:pt x="100110" y="409297"/>
                  <a:pt x="104491" y="411298"/>
                </a:cubicBezTo>
                <a:cubicBezTo>
                  <a:pt x="106873" y="412345"/>
                  <a:pt x="111731" y="412536"/>
                  <a:pt x="110778" y="407678"/>
                </a:cubicBezTo>
                <a:cubicBezTo>
                  <a:pt x="110302" y="405106"/>
                  <a:pt x="112683" y="405106"/>
                  <a:pt x="114874" y="405202"/>
                </a:cubicBezTo>
                <a:lnTo>
                  <a:pt x="118493" y="405297"/>
                </a:lnTo>
                <a:cubicBezTo>
                  <a:pt x="118112" y="403201"/>
                  <a:pt x="117445" y="400915"/>
                  <a:pt x="116969" y="400249"/>
                </a:cubicBezTo>
                <a:cubicBezTo>
                  <a:pt x="116493" y="399582"/>
                  <a:pt x="115731" y="397010"/>
                  <a:pt x="115445" y="395962"/>
                </a:cubicBezTo>
                <a:cubicBezTo>
                  <a:pt x="115159" y="394915"/>
                  <a:pt x="113826" y="393010"/>
                  <a:pt x="115255" y="393010"/>
                </a:cubicBezTo>
                <a:cubicBezTo>
                  <a:pt x="116588" y="393010"/>
                  <a:pt x="120874" y="396153"/>
                  <a:pt x="120874" y="399868"/>
                </a:cubicBezTo>
                <a:lnTo>
                  <a:pt x="121256" y="403582"/>
                </a:lnTo>
                <a:cubicBezTo>
                  <a:pt x="121351" y="404154"/>
                  <a:pt x="122875" y="405106"/>
                  <a:pt x="123827" y="405106"/>
                </a:cubicBezTo>
                <a:cubicBezTo>
                  <a:pt x="124684" y="405106"/>
                  <a:pt x="126113" y="404154"/>
                  <a:pt x="126208" y="403487"/>
                </a:cubicBezTo>
                <a:lnTo>
                  <a:pt x="126494" y="401487"/>
                </a:lnTo>
                <a:cubicBezTo>
                  <a:pt x="126399" y="399391"/>
                  <a:pt x="127923" y="397201"/>
                  <a:pt x="130018" y="396629"/>
                </a:cubicBezTo>
                <a:cubicBezTo>
                  <a:pt x="132019" y="396058"/>
                  <a:pt x="138686" y="396058"/>
                  <a:pt x="139925" y="397867"/>
                </a:cubicBezTo>
                <a:cubicBezTo>
                  <a:pt x="141163" y="399677"/>
                  <a:pt x="146878" y="404154"/>
                  <a:pt x="149545" y="403106"/>
                </a:cubicBezTo>
                <a:cubicBezTo>
                  <a:pt x="152212" y="402058"/>
                  <a:pt x="159641" y="400630"/>
                  <a:pt x="160594" y="402249"/>
                </a:cubicBezTo>
                <a:lnTo>
                  <a:pt x="162023" y="403011"/>
                </a:lnTo>
                <a:lnTo>
                  <a:pt x="163832" y="403963"/>
                </a:lnTo>
                <a:cubicBezTo>
                  <a:pt x="164690" y="405392"/>
                  <a:pt x="166214" y="407011"/>
                  <a:pt x="167166" y="407488"/>
                </a:cubicBezTo>
                <a:lnTo>
                  <a:pt x="167452" y="407297"/>
                </a:lnTo>
                <a:cubicBezTo>
                  <a:pt x="171071" y="405202"/>
                  <a:pt x="175167" y="405297"/>
                  <a:pt x="179263" y="405011"/>
                </a:cubicBezTo>
                <a:lnTo>
                  <a:pt x="180215" y="404916"/>
                </a:lnTo>
                <a:cubicBezTo>
                  <a:pt x="181263" y="402630"/>
                  <a:pt x="182501" y="402058"/>
                  <a:pt x="182977" y="403773"/>
                </a:cubicBezTo>
                <a:lnTo>
                  <a:pt x="183930" y="404725"/>
                </a:lnTo>
                <a:cubicBezTo>
                  <a:pt x="184406" y="405202"/>
                  <a:pt x="186121" y="405106"/>
                  <a:pt x="187264" y="404916"/>
                </a:cubicBezTo>
                <a:lnTo>
                  <a:pt x="196598" y="403487"/>
                </a:lnTo>
                <a:cubicBezTo>
                  <a:pt x="198884" y="401773"/>
                  <a:pt x="199265" y="400153"/>
                  <a:pt x="197456" y="399963"/>
                </a:cubicBezTo>
                <a:cubicBezTo>
                  <a:pt x="195646" y="399772"/>
                  <a:pt x="190788" y="397486"/>
                  <a:pt x="189074" y="398153"/>
                </a:cubicBezTo>
                <a:cubicBezTo>
                  <a:pt x="187359" y="398820"/>
                  <a:pt x="184787" y="394438"/>
                  <a:pt x="184120" y="394629"/>
                </a:cubicBezTo>
                <a:cubicBezTo>
                  <a:pt x="183454" y="394819"/>
                  <a:pt x="180977" y="393581"/>
                  <a:pt x="180977" y="392724"/>
                </a:cubicBezTo>
                <a:cubicBezTo>
                  <a:pt x="180977" y="391867"/>
                  <a:pt x="183740" y="388533"/>
                  <a:pt x="187168" y="387961"/>
                </a:cubicBezTo>
                <a:lnTo>
                  <a:pt x="190788" y="389390"/>
                </a:lnTo>
                <a:lnTo>
                  <a:pt x="193074" y="390343"/>
                </a:lnTo>
                <a:cubicBezTo>
                  <a:pt x="195360" y="391581"/>
                  <a:pt x="199551" y="391295"/>
                  <a:pt x="202504" y="389771"/>
                </a:cubicBezTo>
                <a:lnTo>
                  <a:pt x="203551" y="393391"/>
                </a:lnTo>
                <a:cubicBezTo>
                  <a:pt x="204028" y="395010"/>
                  <a:pt x="203551" y="396343"/>
                  <a:pt x="206600" y="397010"/>
                </a:cubicBezTo>
                <a:lnTo>
                  <a:pt x="209171" y="397486"/>
                </a:lnTo>
                <a:cubicBezTo>
                  <a:pt x="211933" y="399677"/>
                  <a:pt x="215553" y="400534"/>
                  <a:pt x="217172" y="399391"/>
                </a:cubicBezTo>
                <a:lnTo>
                  <a:pt x="218601" y="398248"/>
                </a:lnTo>
                <a:lnTo>
                  <a:pt x="219649" y="397486"/>
                </a:lnTo>
                <a:cubicBezTo>
                  <a:pt x="220316" y="395867"/>
                  <a:pt x="219934" y="394819"/>
                  <a:pt x="218791" y="395105"/>
                </a:cubicBezTo>
                <a:cubicBezTo>
                  <a:pt x="217744" y="395486"/>
                  <a:pt x="215743" y="395200"/>
                  <a:pt x="217553" y="393581"/>
                </a:cubicBezTo>
                <a:cubicBezTo>
                  <a:pt x="219363" y="391962"/>
                  <a:pt x="221077" y="386628"/>
                  <a:pt x="222030" y="386723"/>
                </a:cubicBezTo>
                <a:cubicBezTo>
                  <a:pt x="222983" y="386914"/>
                  <a:pt x="225173" y="389866"/>
                  <a:pt x="226411" y="392438"/>
                </a:cubicBezTo>
                <a:cubicBezTo>
                  <a:pt x="227650" y="395010"/>
                  <a:pt x="240223" y="394819"/>
                  <a:pt x="239080" y="393962"/>
                </a:cubicBezTo>
                <a:cubicBezTo>
                  <a:pt x="237937" y="393105"/>
                  <a:pt x="234412" y="390819"/>
                  <a:pt x="233460" y="390628"/>
                </a:cubicBezTo>
                <a:cubicBezTo>
                  <a:pt x="232412" y="390438"/>
                  <a:pt x="229650" y="389009"/>
                  <a:pt x="231745" y="388819"/>
                </a:cubicBezTo>
                <a:cubicBezTo>
                  <a:pt x="233841" y="388628"/>
                  <a:pt x="239366" y="387295"/>
                  <a:pt x="239556" y="386247"/>
                </a:cubicBezTo>
                <a:cubicBezTo>
                  <a:pt x="239746" y="385294"/>
                  <a:pt x="242414" y="383104"/>
                  <a:pt x="244795" y="385009"/>
                </a:cubicBezTo>
                <a:lnTo>
                  <a:pt x="244604" y="385199"/>
                </a:lnTo>
                <a:lnTo>
                  <a:pt x="237841" y="391962"/>
                </a:lnTo>
                <a:cubicBezTo>
                  <a:pt x="244700" y="395296"/>
                  <a:pt x="250986" y="397010"/>
                  <a:pt x="251843" y="395772"/>
                </a:cubicBezTo>
                <a:cubicBezTo>
                  <a:pt x="252700" y="394534"/>
                  <a:pt x="254415" y="391105"/>
                  <a:pt x="253843" y="390724"/>
                </a:cubicBezTo>
                <a:lnTo>
                  <a:pt x="252986" y="390724"/>
                </a:lnTo>
                <a:lnTo>
                  <a:pt x="251081" y="390247"/>
                </a:lnTo>
                <a:cubicBezTo>
                  <a:pt x="248986" y="389866"/>
                  <a:pt x="247748" y="388723"/>
                  <a:pt x="248319" y="387771"/>
                </a:cubicBezTo>
                <a:cubicBezTo>
                  <a:pt x="248891" y="386818"/>
                  <a:pt x="251748" y="385675"/>
                  <a:pt x="253462" y="387390"/>
                </a:cubicBezTo>
                <a:cubicBezTo>
                  <a:pt x="255082" y="389104"/>
                  <a:pt x="261940" y="389676"/>
                  <a:pt x="260797" y="388247"/>
                </a:cubicBezTo>
                <a:cubicBezTo>
                  <a:pt x="259749" y="386818"/>
                  <a:pt x="258701" y="384818"/>
                  <a:pt x="261083" y="387009"/>
                </a:cubicBezTo>
                <a:cubicBezTo>
                  <a:pt x="263464" y="389200"/>
                  <a:pt x="271274" y="390247"/>
                  <a:pt x="269083" y="390343"/>
                </a:cubicBezTo>
                <a:lnTo>
                  <a:pt x="267274" y="390819"/>
                </a:lnTo>
                <a:cubicBezTo>
                  <a:pt x="266416" y="391009"/>
                  <a:pt x="265369" y="392152"/>
                  <a:pt x="265369" y="392819"/>
                </a:cubicBezTo>
                <a:cubicBezTo>
                  <a:pt x="265369" y="393486"/>
                  <a:pt x="266893" y="394915"/>
                  <a:pt x="267178" y="394819"/>
                </a:cubicBezTo>
                <a:lnTo>
                  <a:pt x="270131" y="394057"/>
                </a:lnTo>
                <a:cubicBezTo>
                  <a:pt x="273179" y="392724"/>
                  <a:pt x="277942" y="390819"/>
                  <a:pt x="280799" y="389676"/>
                </a:cubicBezTo>
                <a:lnTo>
                  <a:pt x="286466" y="389148"/>
                </a:lnTo>
                <a:lnTo>
                  <a:pt x="286609" y="389485"/>
                </a:lnTo>
                <a:lnTo>
                  <a:pt x="287070" y="389091"/>
                </a:lnTo>
                <a:lnTo>
                  <a:pt x="292039" y="388628"/>
                </a:lnTo>
                <a:cubicBezTo>
                  <a:pt x="292991" y="388057"/>
                  <a:pt x="294610" y="386437"/>
                  <a:pt x="292039" y="384818"/>
                </a:cubicBezTo>
                <a:lnTo>
                  <a:pt x="291848" y="385009"/>
                </a:lnTo>
                <a:lnTo>
                  <a:pt x="287070" y="389091"/>
                </a:lnTo>
                <a:lnTo>
                  <a:pt x="286466" y="389148"/>
                </a:lnTo>
                <a:lnTo>
                  <a:pt x="283181" y="381389"/>
                </a:lnTo>
                <a:lnTo>
                  <a:pt x="285752" y="381294"/>
                </a:lnTo>
                <a:cubicBezTo>
                  <a:pt x="288515" y="381199"/>
                  <a:pt x="291467" y="381675"/>
                  <a:pt x="294134" y="382437"/>
                </a:cubicBezTo>
                <a:lnTo>
                  <a:pt x="297182" y="383294"/>
                </a:lnTo>
                <a:cubicBezTo>
                  <a:pt x="300421" y="384723"/>
                  <a:pt x="304993" y="384818"/>
                  <a:pt x="307279" y="383485"/>
                </a:cubicBezTo>
                <a:cubicBezTo>
                  <a:pt x="309565" y="382151"/>
                  <a:pt x="316518" y="379579"/>
                  <a:pt x="316708" y="381199"/>
                </a:cubicBezTo>
                <a:lnTo>
                  <a:pt x="316899" y="381199"/>
                </a:lnTo>
                <a:cubicBezTo>
                  <a:pt x="319280" y="381199"/>
                  <a:pt x="321852" y="380437"/>
                  <a:pt x="323948" y="381008"/>
                </a:cubicBezTo>
                <a:lnTo>
                  <a:pt x="325567" y="381484"/>
                </a:lnTo>
                <a:cubicBezTo>
                  <a:pt x="327567" y="382818"/>
                  <a:pt x="329282" y="382818"/>
                  <a:pt x="329472" y="381580"/>
                </a:cubicBezTo>
                <a:cubicBezTo>
                  <a:pt x="329662" y="380341"/>
                  <a:pt x="330806" y="376627"/>
                  <a:pt x="331663" y="376627"/>
                </a:cubicBezTo>
                <a:lnTo>
                  <a:pt x="332044" y="376912"/>
                </a:lnTo>
                <a:cubicBezTo>
                  <a:pt x="335758" y="379865"/>
                  <a:pt x="339664" y="382627"/>
                  <a:pt x="342902" y="385866"/>
                </a:cubicBezTo>
                <a:cubicBezTo>
                  <a:pt x="345379" y="388342"/>
                  <a:pt x="348332" y="389104"/>
                  <a:pt x="351856" y="388533"/>
                </a:cubicBezTo>
                <a:lnTo>
                  <a:pt x="353189" y="388342"/>
                </a:lnTo>
                <a:cubicBezTo>
                  <a:pt x="354523" y="387485"/>
                  <a:pt x="354618" y="385771"/>
                  <a:pt x="353475" y="384437"/>
                </a:cubicBezTo>
                <a:lnTo>
                  <a:pt x="352618" y="384532"/>
                </a:lnTo>
                <a:lnTo>
                  <a:pt x="347284" y="385009"/>
                </a:lnTo>
                <a:cubicBezTo>
                  <a:pt x="343759" y="381580"/>
                  <a:pt x="341664" y="377674"/>
                  <a:pt x="342616" y="376531"/>
                </a:cubicBezTo>
                <a:cubicBezTo>
                  <a:pt x="343569" y="375293"/>
                  <a:pt x="347284" y="371674"/>
                  <a:pt x="347569" y="373102"/>
                </a:cubicBezTo>
                <a:cubicBezTo>
                  <a:pt x="347855" y="374531"/>
                  <a:pt x="351570" y="378055"/>
                  <a:pt x="355570" y="379198"/>
                </a:cubicBezTo>
                <a:lnTo>
                  <a:pt x="359095" y="379770"/>
                </a:lnTo>
                <a:cubicBezTo>
                  <a:pt x="363476" y="380437"/>
                  <a:pt x="366715" y="378436"/>
                  <a:pt x="369763" y="376150"/>
                </a:cubicBezTo>
                <a:lnTo>
                  <a:pt x="370715" y="375484"/>
                </a:lnTo>
                <a:cubicBezTo>
                  <a:pt x="372144" y="375103"/>
                  <a:pt x="374620" y="373864"/>
                  <a:pt x="376049" y="372817"/>
                </a:cubicBezTo>
                <a:cubicBezTo>
                  <a:pt x="377573" y="371769"/>
                  <a:pt x="377668" y="376912"/>
                  <a:pt x="376240" y="377865"/>
                </a:cubicBezTo>
                <a:lnTo>
                  <a:pt x="374335" y="378151"/>
                </a:lnTo>
                <a:lnTo>
                  <a:pt x="373287" y="378341"/>
                </a:lnTo>
                <a:cubicBezTo>
                  <a:pt x="372144" y="378817"/>
                  <a:pt x="371001" y="380532"/>
                  <a:pt x="370620" y="382151"/>
                </a:cubicBezTo>
                <a:cubicBezTo>
                  <a:pt x="370239" y="383770"/>
                  <a:pt x="372620" y="388628"/>
                  <a:pt x="373954" y="388438"/>
                </a:cubicBezTo>
                <a:cubicBezTo>
                  <a:pt x="375287" y="388247"/>
                  <a:pt x="379669" y="386628"/>
                  <a:pt x="381098" y="385294"/>
                </a:cubicBezTo>
                <a:cubicBezTo>
                  <a:pt x="382431" y="383866"/>
                  <a:pt x="381859" y="378151"/>
                  <a:pt x="382050" y="377103"/>
                </a:cubicBezTo>
                <a:lnTo>
                  <a:pt x="382717" y="376341"/>
                </a:lnTo>
                <a:cubicBezTo>
                  <a:pt x="383002" y="375960"/>
                  <a:pt x="384336" y="375960"/>
                  <a:pt x="385098" y="376150"/>
                </a:cubicBezTo>
                <a:cubicBezTo>
                  <a:pt x="385669" y="376246"/>
                  <a:pt x="386527" y="377008"/>
                  <a:pt x="386432" y="377389"/>
                </a:cubicBezTo>
                <a:cubicBezTo>
                  <a:pt x="385860" y="379294"/>
                  <a:pt x="384908" y="381103"/>
                  <a:pt x="384336" y="382913"/>
                </a:cubicBezTo>
                <a:cubicBezTo>
                  <a:pt x="384241" y="383294"/>
                  <a:pt x="385003" y="384247"/>
                  <a:pt x="385669" y="384437"/>
                </a:cubicBezTo>
                <a:lnTo>
                  <a:pt x="388146" y="385294"/>
                </a:lnTo>
                <a:cubicBezTo>
                  <a:pt x="391956" y="386342"/>
                  <a:pt x="394337" y="386152"/>
                  <a:pt x="393385" y="384723"/>
                </a:cubicBezTo>
                <a:lnTo>
                  <a:pt x="392908" y="384151"/>
                </a:lnTo>
                <a:cubicBezTo>
                  <a:pt x="391384" y="382437"/>
                  <a:pt x="391099" y="380913"/>
                  <a:pt x="394051" y="380341"/>
                </a:cubicBezTo>
                <a:cubicBezTo>
                  <a:pt x="394909" y="380246"/>
                  <a:pt x="396623" y="381580"/>
                  <a:pt x="397004" y="382532"/>
                </a:cubicBezTo>
                <a:lnTo>
                  <a:pt x="397576" y="383675"/>
                </a:lnTo>
                <a:cubicBezTo>
                  <a:pt x="397385" y="385104"/>
                  <a:pt x="400433" y="385009"/>
                  <a:pt x="404434" y="383389"/>
                </a:cubicBezTo>
                <a:lnTo>
                  <a:pt x="407006" y="381484"/>
                </a:lnTo>
                <a:lnTo>
                  <a:pt x="407958" y="380722"/>
                </a:lnTo>
                <a:cubicBezTo>
                  <a:pt x="407386" y="378532"/>
                  <a:pt x="405958" y="376722"/>
                  <a:pt x="404815" y="376912"/>
                </a:cubicBezTo>
                <a:cubicBezTo>
                  <a:pt x="403672" y="377008"/>
                  <a:pt x="399766" y="376055"/>
                  <a:pt x="399766" y="374245"/>
                </a:cubicBezTo>
                <a:cubicBezTo>
                  <a:pt x="399766" y="372531"/>
                  <a:pt x="400909" y="368054"/>
                  <a:pt x="402338" y="368435"/>
                </a:cubicBezTo>
                <a:lnTo>
                  <a:pt x="402719" y="369197"/>
                </a:lnTo>
                <a:lnTo>
                  <a:pt x="405291" y="373864"/>
                </a:lnTo>
                <a:cubicBezTo>
                  <a:pt x="410720" y="373483"/>
                  <a:pt x="414530" y="372721"/>
                  <a:pt x="413864" y="372150"/>
                </a:cubicBezTo>
                <a:lnTo>
                  <a:pt x="413578" y="371578"/>
                </a:lnTo>
                <a:cubicBezTo>
                  <a:pt x="412149" y="369197"/>
                  <a:pt x="415102" y="369578"/>
                  <a:pt x="415864" y="369864"/>
                </a:cubicBezTo>
                <a:lnTo>
                  <a:pt x="420055" y="371197"/>
                </a:lnTo>
                <a:cubicBezTo>
                  <a:pt x="425293" y="373293"/>
                  <a:pt x="426627" y="376246"/>
                  <a:pt x="423008" y="377770"/>
                </a:cubicBezTo>
                <a:lnTo>
                  <a:pt x="420626" y="379008"/>
                </a:lnTo>
                <a:cubicBezTo>
                  <a:pt x="420150" y="379198"/>
                  <a:pt x="420150" y="380341"/>
                  <a:pt x="420341" y="380913"/>
                </a:cubicBezTo>
                <a:cubicBezTo>
                  <a:pt x="420531" y="381484"/>
                  <a:pt x="421483" y="382342"/>
                  <a:pt x="421865" y="382246"/>
                </a:cubicBezTo>
                <a:cubicBezTo>
                  <a:pt x="424150" y="381675"/>
                  <a:pt x="426436" y="381103"/>
                  <a:pt x="428437" y="380151"/>
                </a:cubicBezTo>
                <a:cubicBezTo>
                  <a:pt x="429484" y="379579"/>
                  <a:pt x="430056" y="378246"/>
                  <a:pt x="430532" y="377103"/>
                </a:cubicBezTo>
                <a:lnTo>
                  <a:pt x="431770" y="374722"/>
                </a:lnTo>
                <a:cubicBezTo>
                  <a:pt x="433104" y="371864"/>
                  <a:pt x="435581" y="369673"/>
                  <a:pt x="437200" y="369769"/>
                </a:cubicBezTo>
                <a:cubicBezTo>
                  <a:pt x="438914" y="369864"/>
                  <a:pt x="443296" y="370340"/>
                  <a:pt x="443296" y="370531"/>
                </a:cubicBezTo>
                <a:cubicBezTo>
                  <a:pt x="443296" y="370721"/>
                  <a:pt x="442153" y="371388"/>
                  <a:pt x="440724" y="371674"/>
                </a:cubicBezTo>
                <a:cubicBezTo>
                  <a:pt x="439295" y="371959"/>
                  <a:pt x="436247" y="375103"/>
                  <a:pt x="437962" y="377960"/>
                </a:cubicBezTo>
                <a:lnTo>
                  <a:pt x="439581" y="380151"/>
                </a:lnTo>
                <a:lnTo>
                  <a:pt x="440152" y="381008"/>
                </a:lnTo>
                <a:cubicBezTo>
                  <a:pt x="441295" y="381675"/>
                  <a:pt x="443010" y="381484"/>
                  <a:pt x="444058" y="380722"/>
                </a:cubicBezTo>
                <a:lnTo>
                  <a:pt x="445010" y="380056"/>
                </a:lnTo>
                <a:lnTo>
                  <a:pt x="445772" y="379484"/>
                </a:lnTo>
                <a:cubicBezTo>
                  <a:pt x="446629" y="378913"/>
                  <a:pt x="448344" y="380151"/>
                  <a:pt x="449582" y="382246"/>
                </a:cubicBezTo>
                <a:lnTo>
                  <a:pt x="450630" y="382246"/>
                </a:lnTo>
                <a:cubicBezTo>
                  <a:pt x="452821" y="382246"/>
                  <a:pt x="455488" y="381484"/>
                  <a:pt x="457107" y="380246"/>
                </a:cubicBezTo>
                <a:lnTo>
                  <a:pt x="458345" y="379389"/>
                </a:lnTo>
                <a:cubicBezTo>
                  <a:pt x="458631" y="377484"/>
                  <a:pt x="459107" y="374722"/>
                  <a:pt x="459583" y="373293"/>
                </a:cubicBezTo>
                <a:cubicBezTo>
                  <a:pt x="459965" y="371864"/>
                  <a:pt x="467870" y="366054"/>
                  <a:pt x="467680" y="366530"/>
                </a:cubicBezTo>
                <a:cubicBezTo>
                  <a:pt x="467489" y="367006"/>
                  <a:pt x="464727" y="371674"/>
                  <a:pt x="465108" y="373579"/>
                </a:cubicBezTo>
                <a:cubicBezTo>
                  <a:pt x="465489" y="375484"/>
                  <a:pt x="471680" y="379675"/>
                  <a:pt x="476538" y="379198"/>
                </a:cubicBezTo>
                <a:lnTo>
                  <a:pt x="480919" y="382246"/>
                </a:lnTo>
                <a:lnTo>
                  <a:pt x="483206" y="383770"/>
                </a:lnTo>
                <a:cubicBezTo>
                  <a:pt x="482729" y="381484"/>
                  <a:pt x="482539" y="376817"/>
                  <a:pt x="482825" y="373388"/>
                </a:cubicBezTo>
                <a:lnTo>
                  <a:pt x="487682" y="374245"/>
                </a:lnTo>
                <a:cubicBezTo>
                  <a:pt x="492445" y="375103"/>
                  <a:pt x="486539" y="376436"/>
                  <a:pt x="487396" y="377293"/>
                </a:cubicBezTo>
                <a:cubicBezTo>
                  <a:pt x="487968" y="377960"/>
                  <a:pt x="490254" y="378436"/>
                  <a:pt x="490540" y="378151"/>
                </a:cubicBezTo>
                <a:lnTo>
                  <a:pt x="491778" y="377008"/>
                </a:lnTo>
                <a:cubicBezTo>
                  <a:pt x="492921" y="375103"/>
                  <a:pt x="495302" y="374531"/>
                  <a:pt x="497017" y="375579"/>
                </a:cubicBezTo>
                <a:lnTo>
                  <a:pt x="498826" y="376055"/>
                </a:lnTo>
                <a:lnTo>
                  <a:pt x="504446" y="377674"/>
                </a:lnTo>
                <a:cubicBezTo>
                  <a:pt x="510542" y="376246"/>
                  <a:pt x="522163" y="373960"/>
                  <a:pt x="530259" y="372626"/>
                </a:cubicBezTo>
                <a:lnTo>
                  <a:pt x="530926" y="373388"/>
                </a:lnTo>
                <a:lnTo>
                  <a:pt x="532450" y="375103"/>
                </a:lnTo>
                <a:cubicBezTo>
                  <a:pt x="534450" y="375007"/>
                  <a:pt x="537212" y="375484"/>
                  <a:pt x="538641" y="376246"/>
                </a:cubicBezTo>
                <a:lnTo>
                  <a:pt x="538832" y="376055"/>
                </a:lnTo>
                <a:cubicBezTo>
                  <a:pt x="541117" y="374150"/>
                  <a:pt x="544737" y="376246"/>
                  <a:pt x="546261" y="374817"/>
                </a:cubicBezTo>
                <a:lnTo>
                  <a:pt x="547785" y="373388"/>
                </a:lnTo>
                <a:cubicBezTo>
                  <a:pt x="548547" y="371007"/>
                  <a:pt x="550261" y="367768"/>
                  <a:pt x="551690" y="366340"/>
                </a:cubicBezTo>
                <a:lnTo>
                  <a:pt x="553405" y="365863"/>
                </a:lnTo>
                <a:lnTo>
                  <a:pt x="554357" y="365578"/>
                </a:lnTo>
                <a:cubicBezTo>
                  <a:pt x="555976" y="366721"/>
                  <a:pt x="558262" y="368626"/>
                  <a:pt x="559406" y="369769"/>
                </a:cubicBezTo>
                <a:cubicBezTo>
                  <a:pt x="560549" y="371007"/>
                  <a:pt x="565120" y="374150"/>
                  <a:pt x="565787" y="375007"/>
                </a:cubicBezTo>
                <a:cubicBezTo>
                  <a:pt x="566454" y="375865"/>
                  <a:pt x="572169" y="375484"/>
                  <a:pt x="576932" y="372245"/>
                </a:cubicBezTo>
                <a:lnTo>
                  <a:pt x="583313" y="375865"/>
                </a:lnTo>
                <a:cubicBezTo>
                  <a:pt x="588171" y="378627"/>
                  <a:pt x="586075" y="370245"/>
                  <a:pt x="591124" y="371864"/>
                </a:cubicBezTo>
                <a:cubicBezTo>
                  <a:pt x="591219" y="371864"/>
                  <a:pt x="592267" y="370340"/>
                  <a:pt x="592457" y="369388"/>
                </a:cubicBezTo>
                <a:cubicBezTo>
                  <a:pt x="592552" y="368911"/>
                  <a:pt x="591505" y="367768"/>
                  <a:pt x="591219" y="367864"/>
                </a:cubicBezTo>
                <a:lnTo>
                  <a:pt x="584456" y="368911"/>
                </a:lnTo>
                <a:cubicBezTo>
                  <a:pt x="582361" y="364625"/>
                  <a:pt x="580551" y="361006"/>
                  <a:pt x="580456" y="360720"/>
                </a:cubicBezTo>
                <a:cubicBezTo>
                  <a:pt x="580360" y="360434"/>
                  <a:pt x="581408" y="359577"/>
                  <a:pt x="582837" y="359386"/>
                </a:cubicBezTo>
                <a:lnTo>
                  <a:pt x="583885" y="359005"/>
                </a:lnTo>
                <a:lnTo>
                  <a:pt x="584837" y="358624"/>
                </a:lnTo>
                <a:cubicBezTo>
                  <a:pt x="586933" y="357196"/>
                  <a:pt x="588076" y="357196"/>
                  <a:pt x="587409" y="358624"/>
                </a:cubicBezTo>
                <a:cubicBezTo>
                  <a:pt x="586742" y="360053"/>
                  <a:pt x="587314" y="363863"/>
                  <a:pt x="590076" y="364149"/>
                </a:cubicBezTo>
                <a:cubicBezTo>
                  <a:pt x="592838" y="364530"/>
                  <a:pt x="602459" y="363101"/>
                  <a:pt x="606935" y="362815"/>
                </a:cubicBezTo>
                <a:cubicBezTo>
                  <a:pt x="611412" y="362625"/>
                  <a:pt x="621890" y="362434"/>
                  <a:pt x="621223" y="363482"/>
                </a:cubicBezTo>
                <a:cubicBezTo>
                  <a:pt x="620461" y="364530"/>
                  <a:pt x="615412" y="366244"/>
                  <a:pt x="612079" y="365959"/>
                </a:cubicBezTo>
                <a:lnTo>
                  <a:pt x="610555" y="367102"/>
                </a:lnTo>
                <a:lnTo>
                  <a:pt x="607221" y="369483"/>
                </a:lnTo>
                <a:cubicBezTo>
                  <a:pt x="604459" y="368054"/>
                  <a:pt x="602840" y="368816"/>
                  <a:pt x="603697" y="371197"/>
                </a:cubicBezTo>
                <a:lnTo>
                  <a:pt x="605411" y="372721"/>
                </a:lnTo>
                <a:cubicBezTo>
                  <a:pt x="607126" y="374245"/>
                  <a:pt x="611317" y="376055"/>
                  <a:pt x="612174" y="375484"/>
                </a:cubicBezTo>
                <a:cubicBezTo>
                  <a:pt x="616556" y="372531"/>
                  <a:pt x="621318" y="374912"/>
                  <a:pt x="625700" y="373960"/>
                </a:cubicBezTo>
                <a:cubicBezTo>
                  <a:pt x="626842" y="373674"/>
                  <a:pt x="627604" y="372340"/>
                  <a:pt x="628652" y="371674"/>
                </a:cubicBezTo>
                <a:cubicBezTo>
                  <a:pt x="630271" y="370531"/>
                  <a:pt x="632939" y="369673"/>
                  <a:pt x="633605" y="368245"/>
                </a:cubicBezTo>
                <a:lnTo>
                  <a:pt x="634558" y="366149"/>
                </a:lnTo>
                <a:cubicBezTo>
                  <a:pt x="634367" y="363577"/>
                  <a:pt x="637701" y="361387"/>
                  <a:pt x="641987" y="361387"/>
                </a:cubicBezTo>
                <a:lnTo>
                  <a:pt x="645416" y="361482"/>
                </a:lnTo>
                <a:lnTo>
                  <a:pt x="645702" y="361482"/>
                </a:lnTo>
                <a:cubicBezTo>
                  <a:pt x="646178" y="362625"/>
                  <a:pt x="645131" y="363673"/>
                  <a:pt x="643225" y="363673"/>
                </a:cubicBezTo>
                <a:cubicBezTo>
                  <a:pt x="641320" y="363673"/>
                  <a:pt x="636749" y="364625"/>
                  <a:pt x="636749" y="365673"/>
                </a:cubicBezTo>
                <a:cubicBezTo>
                  <a:pt x="636749" y="366816"/>
                  <a:pt x="640654" y="371197"/>
                  <a:pt x="645511" y="371864"/>
                </a:cubicBezTo>
                <a:cubicBezTo>
                  <a:pt x="650369" y="372531"/>
                  <a:pt x="665228" y="372150"/>
                  <a:pt x="667705" y="374722"/>
                </a:cubicBezTo>
                <a:lnTo>
                  <a:pt x="669705" y="370245"/>
                </a:lnTo>
                <a:cubicBezTo>
                  <a:pt x="670753" y="367864"/>
                  <a:pt x="667705" y="366244"/>
                  <a:pt x="664561" y="365482"/>
                </a:cubicBezTo>
                <a:cubicBezTo>
                  <a:pt x="663037" y="365101"/>
                  <a:pt x="661704" y="364149"/>
                  <a:pt x="660656" y="363101"/>
                </a:cubicBezTo>
                <a:lnTo>
                  <a:pt x="659990" y="362434"/>
                </a:lnTo>
                <a:cubicBezTo>
                  <a:pt x="659799" y="361291"/>
                  <a:pt x="661037" y="359958"/>
                  <a:pt x="662657" y="359577"/>
                </a:cubicBezTo>
                <a:lnTo>
                  <a:pt x="664085" y="359672"/>
                </a:lnTo>
                <a:lnTo>
                  <a:pt x="665228" y="359767"/>
                </a:lnTo>
                <a:cubicBezTo>
                  <a:pt x="666371" y="359863"/>
                  <a:pt x="668371" y="359386"/>
                  <a:pt x="669610" y="358815"/>
                </a:cubicBezTo>
                <a:cubicBezTo>
                  <a:pt x="670943" y="358243"/>
                  <a:pt x="674372" y="358339"/>
                  <a:pt x="673229" y="359577"/>
                </a:cubicBezTo>
                <a:cubicBezTo>
                  <a:pt x="672086" y="360815"/>
                  <a:pt x="670372" y="365292"/>
                  <a:pt x="672086" y="366435"/>
                </a:cubicBezTo>
                <a:lnTo>
                  <a:pt x="673515" y="367197"/>
                </a:lnTo>
                <a:lnTo>
                  <a:pt x="675134" y="368149"/>
                </a:lnTo>
                <a:cubicBezTo>
                  <a:pt x="677134" y="369007"/>
                  <a:pt x="679230" y="367959"/>
                  <a:pt x="679992" y="365768"/>
                </a:cubicBezTo>
                <a:lnTo>
                  <a:pt x="679516" y="363958"/>
                </a:lnTo>
                <a:cubicBezTo>
                  <a:pt x="679230" y="362815"/>
                  <a:pt x="677325" y="362149"/>
                  <a:pt x="679420" y="360910"/>
                </a:cubicBezTo>
                <a:lnTo>
                  <a:pt x="680278" y="360434"/>
                </a:lnTo>
                <a:cubicBezTo>
                  <a:pt x="681325" y="359672"/>
                  <a:pt x="682468" y="360053"/>
                  <a:pt x="682659" y="361196"/>
                </a:cubicBezTo>
                <a:cubicBezTo>
                  <a:pt x="682850" y="362434"/>
                  <a:pt x="686659" y="365387"/>
                  <a:pt x="690374" y="364625"/>
                </a:cubicBezTo>
                <a:lnTo>
                  <a:pt x="693517" y="364054"/>
                </a:lnTo>
                <a:lnTo>
                  <a:pt x="695518" y="363673"/>
                </a:lnTo>
                <a:cubicBezTo>
                  <a:pt x="697613" y="363482"/>
                  <a:pt x="701042" y="363101"/>
                  <a:pt x="703138" y="362815"/>
                </a:cubicBezTo>
                <a:cubicBezTo>
                  <a:pt x="705138" y="362530"/>
                  <a:pt x="710282" y="363101"/>
                  <a:pt x="711139" y="364911"/>
                </a:cubicBezTo>
                <a:cubicBezTo>
                  <a:pt x="711901" y="366816"/>
                  <a:pt x="715901" y="371674"/>
                  <a:pt x="717140" y="371388"/>
                </a:cubicBezTo>
                <a:cubicBezTo>
                  <a:pt x="718378" y="371102"/>
                  <a:pt x="721902" y="369388"/>
                  <a:pt x="722474" y="368340"/>
                </a:cubicBezTo>
                <a:cubicBezTo>
                  <a:pt x="723140" y="367292"/>
                  <a:pt x="721807" y="363101"/>
                  <a:pt x="718949" y="361577"/>
                </a:cubicBezTo>
                <a:cubicBezTo>
                  <a:pt x="716092" y="360053"/>
                  <a:pt x="718664" y="353576"/>
                  <a:pt x="720378" y="354624"/>
                </a:cubicBezTo>
                <a:cubicBezTo>
                  <a:pt x="722092" y="355672"/>
                  <a:pt x="726093" y="358243"/>
                  <a:pt x="726474" y="357577"/>
                </a:cubicBezTo>
                <a:lnTo>
                  <a:pt x="726855" y="357005"/>
                </a:lnTo>
                <a:lnTo>
                  <a:pt x="727236" y="356338"/>
                </a:lnTo>
                <a:cubicBezTo>
                  <a:pt x="727617" y="355576"/>
                  <a:pt x="727998" y="355957"/>
                  <a:pt x="728093" y="357196"/>
                </a:cubicBezTo>
                <a:cubicBezTo>
                  <a:pt x="728093" y="358434"/>
                  <a:pt x="727712" y="362053"/>
                  <a:pt x="727712" y="362720"/>
                </a:cubicBezTo>
                <a:cubicBezTo>
                  <a:pt x="727808" y="363387"/>
                  <a:pt x="729046" y="365101"/>
                  <a:pt x="730475" y="365006"/>
                </a:cubicBezTo>
                <a:lnTo>
                  <a:pt x="731427" y="364530"/>
                </a:lnTo>
                <a:cubicBezTo>
                  <a:pt x="732475" y="364054"/>
                  <a:pt x="733237" y="363101"/>
                  <a:pt x="734189" y="362339"/>
                </a:cubicBezTo>
                <a:cubicBezTo>
                  <a:pt x="737142" y="360053"/>
                  <a:pt x="739333" y="359767"/>
                  <a:pt x="739809" y="363768"/>
                </a:cubicBezTo>
                <a:cubicBezTo>
                  <a:pt x="739809" y="363958"/>
                  <a:pt x="741428" y="364149"/>
                  <a:pt x="742190" y="364149"/>
                </a:cubicBezTo>
                <a:lnTo>
                  <a:pt x="745905" y="363958"/>
                </a:lnTo>
                <a:cubicBezTo>
                  <a:pt x="748191" y="361482"/>
                  <a:pt x="749810" y="360625"/>
                  <a:pt x="749525" y="362053"/>
                </a:cubicBezTo>
                <a:cubicBezTo>
                  <a:pt x="749239" y="363482"/>
                  <a:pt x="749429" y="367673"/>
                  <a:pt x="751144" y="366625"/>
                </a:cubicBezTo>
                <a:cubicBezTo>
                  <a:pt x="752858" y="365578"/>
                  <a:pt x="756954" y="363863"/>
                  <a:pt x="757240" y="364530"/>
                </a:cubicBezTo>
                <a:lnTo>
                  <a:pt x="757716" y="365006"/>
                </a:lnTo>
                <a:cubicBezTo>
                  <a:pt x="760764" y="368054"/>
                  <a:pt x="765908" y="370150"/>
                  <a:pt x="767146" y="368721"/>
                </a:cubicBezTo>
                <a:cubicBezTo>
                  <a:pt x="770289" y="365101"/>
                  <a:pt x="764860" y="365863"/>
                  <a:pt x="763431" y="364339"/>
                </a:cubicBezTo>
                <a:lnTo>
                  <a:pt x="762098" y="362911"/>
                </a:lnTo>
                <a:cubicBezTo>
                  <a:pt x="761717" y="360720"/>
                  <a:pt x="761431" y="356910"/>
                  <a:pt x="761621" y="354529"/>
                </a:cubicBezTo>
                <a:lnTo>
                  <a:pt x="763526" y="353005"/>
                </a:lnTo>
                <a:cubicBezTo>
                  <a:pt x="764193" y="352528"/>
                  <a:pt x="766098" y="352433"/>
                  <a:pt x="766860" y="352814"/>
                </a:cubicBezTo>
                <a:cubicBezTo>
                  <a:pt x="767622" y="353290"/>
                  <a:pt x="768098" y="354719"/>
                  <a:pt x="767812" y="355481"/>
                </a:cubicBezTo>
                <a:lnTo>
                  <a:pt x="767336" y="357577"/>
                </a:lnTo>
                <a:cubicBezTo>
                  <a:pt x="766384" y="359101"/>
                  <a:pt x="767241" y="360910"/>
                  <a:pt x="769146" y="361672"/>
                </a:cubicBezTo>
                <a:lnTo>
                  <a:pt x="770670" y="362625"/>
                </a:lnTo>
                <a:cubicBezTo>
                  <a:pt x="772861" y="364054"/>
                  <a:pt x="774099" y="363006"/>
                  <a:pt x="776099" y="362244"/>
                </a:cubicBezTo>
                <a:lnTo>
                  <a:pt x="778004" y="361482"/>
                </a:lnTo>
                <a:cubicBezTo>
                  <a:pt x="780767" y="361863"/>
                  <a:pt x="784291" y="363577"/>
                  <a:pt x="785815" y="365292"/>
                </a:cubicBezTo>
                <a:cubicBezTo>
                  <a:pt x="787339" y="367102"/>
                  <a:pt x="786386" y="373102"/>
                  <a:pt x="783529" y="373579"/>
                </a:cubicBezTo>
                <a:lnTo>
                  <a:pt x="780671" y="370626"/>
                </a:lnTo>
                <a:cubicBezTo>
                  <a:pt x="776766" y="366530"/>
                  <a:pt x="776004" y="366625"/>
                  <a:pt x="770003" y="371007"/>
                </a:cubicBezTo>
                <a:cubicBezTo>
                  <a:pt x="768860" y="371864"/>
                  <a:pt x="766955" y="371864"/>
                  <a:pt x="765717" y="372531"/>
                </a:cubicBezTo>
                <a:lnTo>
                  <a:pt x="762574" y="374341"/>
                </a:lnTo>
                <a:cubicBezTo>
                  <a:pt x="763050" y="377198"/>
                  <a:pt x="766955" y="378436"/>
                  <a:pt x="771337" y="377103"/>
                </a:cubicBezTo>
                <a:lnTo>
                  <a:pt x="775337" y="375865"/>
                </a:lnTo>
                <a:lnTo>
                  <a:pt x="786767" y="379579"/>
                </a:lnTo>
                <a:lnTo>
                  <a:pt x="788196" y="379389"/>
                </a:lnTo>
                <a:cubicBezTo>
                  <a:pt x="789720" y="379198"/>
                  <a:pt x="795244" y="376531"/>
                  <a:pt x="800388" y="373674"/>
                </a:cubicBezTo>
                <a:lnTo>
                  <a:pt x="806293" y="373769"/>
                </a:lnTo>
                <a:lnTo>
                  <a:pt x="812390" y="373960"/>
                </a:lnTo>
                <a:cubicBezTo>
                  <a:pt x="814580" y="373007"/>
                  <a:pt x="815533" y="371483"/>
                  <a:pt x="814580" y="370626"/>
                </a:cubicBezTo>
                <a:lnTo>
                  <a:pt x="813533" y="370054"/>
                </a:lnTo>
                <a:cubicBezTo>
                  <a:pt x="812961" y="369673"/>
                  <a:pt x="811913" y="369483"/>
                  <a:pt x="811246" y="369578"/>
                </a:cubicBezTo>
                <a:lnTo>
                  <a:pt x="801912" y="370816"/>
                </a:lnTo>
                <a:cubicBezTo>
                  <a:pt x="798769" y="367578"/>
                  <a:pt x="795530" y="364530"/>
                  <a:pt x="794673" y="363958"/>
                </a:cubicBezTo>
                <a:cubicBezTo>
                  <a:pt x="793816" y="363482"/>
                  <a:pt x="793149" y="360720"/>
                  <a:pt x="796102" y="359482"/>
                </a:cubicBezTo>
                <a:cubicBezTo>
                  <a:pt x="798959" y="358243"/>
                  <a:pt x="806770" y="363387"/>
                  <a:pt x="808389" y="363768"/>
                </a:cubicBezTo>
                <a:cubicBezTo>
                  <a:pt x="810008" y="364149"/>
                  <a:pt x="813628" y="360529"/>
                  <a:pt x="816104" y="359005"/>
                </a:cubicBezTo>
                <a:lnTo>
                  <a:pt x="818200" y="359291"/>
                </a:lnTo>
                <a:lnTo>
                  <a:pt x="825248" y="360434"/>
                </a:lnTo>
                <a:cubicBezTo>
                  <a:pt x="830868" y="359005"/>
                  <a:pt x="834583" y="356243"/>
                  <a:pt x="833440" y="354338"/>
                </a:cubicBezTo>
                <a:cubicBezTo>
                  <a:pt x="832392" y="352433"/>
                  <a:pt x="832297" y="347575"/>
                  <a:pt x="836011" y="348433"/>
                </a:cubicBezTo>
                <a:lnTo>
                  <a:pt x="838393" y="344908"/>
                </a:lnTo>
                <a:lnTo>
                  <a:pt x="839155" y="343765"/>
                </a:lnTo>
                <a:cubicBezTo>
                  <a:pt x="840107" y="342432"/>
                  <a:pt x="833916" y="343765"/>
                  <a:pt x="825534" y="346813"/>
                </a:cubicBezTo>
                <a:lnTo>
                  <a:pt x="820771" y="338241"/>
                </a:lnTo>
                <a:cubicBezTo>
                  <a:pt x="820676" y="338050"/>
                  <a:pt x="818104" y="338336"/>
                  <a:pt x="817533" y="338908"/>
                </a:cubicBezTo>
                <a:lnTo>
                  <a:pt x="815818" y="340527"/>
                </a:lnTo>
                <a:cubicBezTo>
                  <a:pt x="814104" y="342718"/>
                  <a:pt x="812485" y="343575"/>
                  <a:pt x="812199" y="342337"/>
                </a:cubicBezTo>
                <a:lnTo>
                  <a:pt x="811913" y="341384"/>
                </a:lnTo>
                <a:lnTo>
                  <a:pt x="810484" y="337098"/>
                </a:lnTo>
                <a:cubicBezTo>
                  <a:pt x="806579" y="335383"/>
                  <a:pt x="804103" y="335098"/>
                  <a:pt x="805055" y="336526"/>
                </a:cubicBezTo>
                <a:cubicBezTo>
                  <a:pt x="806008" y="337860"/>
                  <a:pt x="797626" y="342527"/>
                  <a:pt x="791053" y="342622"/>
                </a:cubicBezTo>
                <a:lnTo>
                  <a:pt x="784767" y="342241"/>
                </a:lnTo>
                <a:lnTo>
                  <a:pt x="778671" y="341860"/>
                </a:lnTo>
                <a:cubicBezTo>
                  <a:pt x="772003" y="341003"/>
                  <a:pt x="762383" y="340813"/>
                  <a:pt x="757335" y="341479"/>
                </a:cubicBezTo>
                <a:lnTo>
                  <a:pt x="755716" y="343575"/>
                </a:lnTo>
                <a:cubicBezTo>
                  <a:pt x="752668" y="347575"/>
                  <a:pt x="748191" y="347290"/>
                  <a:pt x="744191" y="348909"/>
                </a:cubicBezTo>
                <a:lnTo>
                  <a:pt x="739714" y="350623"/>
                </a:lnTo>
                <a:cubicBezTo>
                  <a:pt x="738761" y="348623"/>
                  <a:pt x="741524" y="346337"/>
                  <a:pt x="745905" y="345575"/>
                </a:cubicBezTo>
                <a:lnTo>
                  <a:pt x="749429" y="344146"/>
                </a:lnTo>
                <a:lnTo>
                  <a:pt x="752477" y="342908"/>
                </a:lnTo>
                <a:cubicBezTo>
                  <a:pt x="756001" y="340146"/>
                  <a:pt x="756383" y="337765"/>
                  <a:pt x="753430" y="337479"/>
                </a:cubicBezTo>
                <a:lnTo>
                  <a:pt x="751620" y="338050"/>
                </a:lnTo>
                <a:lnTo>
                  <a:pt x="746762" y="339479"/>
                </a:lnTo>
                <a:cubicBezTo>
                  <a:pt x="741619" y="341384"/>
                  <a:pt x="735332" y="343384"/>
                  <a:pt x="732856" y="343861"/>
                </a:cubicBezTo>
                <a:cubicBezTo>
                  <a:pt x="730284" y="344337"/>
                  <a:pt x="718949" y="340051"/>
                  <a:pt x="716759" y="339574"/>
                </a:cubicBezTo>
                <a:lnTo>
                  <a:pt x="716663" y="342241"/>
                </a:lnTo>
                <a:lnTo>
                  <a:pt x="716568" y="343480"/>
                </a:lnTo>
                <a:cubicBezTo>
                  <a:pt x="716568" y="345099"/>
                  <a:pt x="714187" y="345861"/>
                  <a:pt x="711329" y="345099"/>
                </a:cubicBezTo>
                <a:cubicBezTo>
                  <a:pt x="708376" y="344337"/>
                  <a:pt x="704090" y="351004"/>
                  <a:pt x="703900" y="353290"/>
                </a:cubicBezTo>
                <a:lnTo>
                  <a:pt x="703804" y="355386"/>
                </a:lnTo>
                <a:cubicBezTo>
                  <a:pt x="703709" y="357005"/>
                  <a:pt x="704281" y="359482"/>
                  <a:pt x="701042" y="358910"/>
                </a:cubicBezTo>
                <a:lnTo>
                  <a:pt x="696089" y="358053"/>
                </a:lnTo>
                <a:cubicBezTo>
                  <a:pt x="698851" y="356815"/>
                  <a:pt x="701137" y="354529"/>
                  <a:pt x="701137" y="352814"/>
                </a:cubicBezTo>
                <a:cubicBezTo>
                  <a:pt x="701137" y="351100"/>
                  <a:pt x="698280" y="347004"/>
                  <a:pt x="694756" y="348814"/>
                </a:cubicBezTo>
                <a:lnTo>
                  <a:pt x="694089" y="348337"/>
                </a:lnTo>
                <a:cubicBezTo>
                  <a:pt x="689326" y="345099"/>
                  <a:pt x="683040" y="347956"/>
                  <a:pt x="678659" y="345575"/>
                </a:cubicBezTo>
                <a:lnTo>
                  <a:pt x="675039" y="343670"/>
                </a:lnTo>
                <a:cubicBezTo>
                  <a:pt x="675229" y="345480"/>
                  <a:pt x="673991" y="347956"/>
                  <a:pt x="672277" y="349195"/>
                </a:cubicBezTo>
                <a:lnTo>
                  <a:pt x="670372" y="346623"/>
                </a:lnTo>
                <a:cubicBezTo>
                  <a:pt x="669610" y="345670"/>
                  <a:pt x="670181" y="343575"/>
                  <a:pt x="667800" y="345385"/>
                </a:cubicBezTo>
                <a:cubicBezTo>
                  <a:pt x="666943" y="346051"/>
                  <a:pt x="666181" y="347385"/>
                  <a:pt x="666276" y="348242"/>
                </a:cubicBezTo>
                <a:lnTo>
                  <a:pt x="666371" y="349385"/>
                </a:lnTo>
                <a:cubicBezTo>
                  <a:pt x="667419" y="350814"/>
                  <a:pt x="665800" y="352433"/>
                  <a:pt x="662752" y="353005"/>
                </a:cubicBezTo>
                <a:cubicBezTo>
                  <a:pt x="659704" y="353576"/>
                  <a:pt x="654370" y="349004"/>
                  <a:pt x="652846" y="348052"/>
                </a:cubicBezTo>
                <a:cubicBezTo>
                  <a:pt x="651417" y="347194"/>
                  <a:pt x="646559" y="346813"/>
                  <a:pt x="644750" y="349671"/>
                </a:cubicBezTo>
                <a:lnTo>
                  <a:pt x="636939" y="348433"/>
                </a:lnTo>
                <a:cubicBezTo>
                  <a:pt x="635320" y="348147"/>
                  <a:pt x="633510" y="348528"/>
                  <a:pt x="631795" y="348337"/>
                </a:cubicBezTo>
                <a:cubicBezTo>
                  <a:pt x="630843" y="348147"/>
                  <a:pt x="629319" y="347480"/>
                  <a:pt x="629128" y="346813"/>
                </a:cubicBezTo>
                <a:cubicBezTo>
                  <a:pt x="628652" y="344908"/>
                  <a:pt x="628938" y="343384"/>
                  <a:pt x="625700" y="345575"/>
                </a:cubicBezTo>
                <a:cubicBezTo>
                  <a:pt x="624080" y="346623"/>
                  <a:pt x="620842" y="346432"/>
                  <a:pt x="618460" y="346242"/>
                </a:cubicBezTo>
                <a:cubicBezTo>
                  <a:pt x="616556" y="346051"/>
                  <a:pt x="614746" y="344242"/>
                  <a:pt x="613126" y="344527"/>
                </a:cubicBezTo>
                <a:cubicBezTo>
                  <a:pt x="611888" y="344718"/>
                  <a:pt x="610936" y="348052"/>
                  <a:pt x="610174" y="347956"/>
                </a:cubicBezTo>
                <a:lnTo>
                  <a:pt x="603125" y="347385"/>
                </a:lnTo>
                <a:cubicBezTo>
                  <a:pt x="599125" y="351576"/>
                  <a:pt x="591124" y="352624"/>
                  <a:pt x="585218" y="349671"/>
                </a:cubicBezTo>
                <a:lnTo>
                  <a:pt x="577027" y="350623"/>
                </a:lnTo>
                <a:cubicBezTo>
                  <a:pt x="570454" y="351385"/>
                  <a:pt x="569311" y="351195"/>
                  <a:pt x="564263" y="347290"/>
                </a:cubicBezTo>
                <a:cubicBezTo>
                  <a:pt x="563501" y="346718"/>
                  <a:pt x="561977" y="346718"/>
                  <a:pt x="560834" y="346432"/>
                </a:cubicBezTo>
                <a:cubicBezTo>
                  <a:pt x="560834" y="346432"/>
                  <a:pt x="551785" y="353576"/>
                  <a:pt x="551690" y="353576"/>
                </a:cubicBezTo>
                <a:cubicBezTo>
                  <a:pt x="549214" y="355767"/>
                  <a:pt x="547118" y="359101"/>
                  <a:pt x="542737" y="355100"/>
                </a:cubicBezTo>
                <a:cubicBezTo>
                  <a:pt x="541975" y="354338"/>
                  <a:pt x="538736" y="354243"/>
                  <a:pt x="537974" y="354910"/>
                </a:cubicBezTo>
                <a:lnTo>
                  <a:pt x="533307" y="358910"/>
                </a:lnTo>
                <a:cubicBezTo>
                  <a:pt x="531688" y="355672"/>
                  <a:pt x="528640" y="353957"/>
                  <a:pt x="526544" y="355005"/>
                </a:cubicBezTo>
                <a:cubicBezTo>
                  <a:pt x="524449" y="356148"/>
                  <a:pt x="520448" y="356910"/>
                  <a:pt x="520543" y="355195"/>
                </a:cubicBezTo>
                <a:cubicBezTo>
                  <a:pt x="520639" y="353576"/>
                  <a:pt x="514733" y="356338"/>
                  <a:pt x="514257" y="356624"/>
                </a:cubicBezTo>
                <a:cubicBezTo>
                  <a:pt x="513781" y="356815"/>
                  <a:pt x="509399" y="356243"/>
                  <a:pt x="505113" y="355481"/>
                </a:cubicBezTo>
                <a:lnTo>
                  <a:pt x="505494" y="360053"/>
                </a:lnTo>
                <a:lnTo>
                  <a:pt x="505780" y="363387"/>
                </a:lnTo>
                <a:cubicBezTo>
                  <a:pt x="503208" y="363577"/>
                  <a:pt x="500827" y="364625"/>
                  <a:pt x="500541" y="365578"/>
                </a:cubicBezTo>
                <a:cubicBezTo>
                  <a:pt x="500255" y="366530"/>
                  <a:pt x="498445" y="368911"/>
                  <a:pt x="497112" y="368340"/>
                </a:cubicBezTo>
                <a:cubicBezTo>
                  <a:pt x="495874" y="367768"/>
                  <a:pt x="492254" y="365863"/>
                  <a:pt x="491778" y="365387"/>
                </a:cubicBezTo>
                <a:cubicBezTo>
                  <a:pt x="491302" y="364911"/>
                  <a:pt x="491302" y="363387"/>
                  <a:pt x="492731" y="363196"/>
                </a:cubicBezTo>
                <a:cubicBezTo>
                  <a:pt x="494159" y="363006"/>
                  <a:pt x="495112" y="361101"/>
                  <a:pt x="491778" y="359577"/>
                </a:cubicBezTo>
                <a:cubicBezTo>
                  <a:pt x="488444" y="358053"/>
                  <a:pt x="480443" y="361482"/>
                  <a:pt x="482158" y="363292"/>
                </a:cubicBezTo>
                <a:cubicBezTo>
                  <a:pt x="483872" y="365101"/>
                  <a:pt x="488635" y="369483"/>
                  <a:pt x="486634" y="370721"/>
                </a:cubicBezTo>
                <a:lnTo>
                  <a:pt x="485301" y="371578"/>
                </a:lnTo>
                <a:lnTo>
                  <a:pt x="477659" y="372641"/>
                </a:lnTo>
                <a:lnTo>
                  <a:pt x="478062" y="366435"/>
                </a:lnTo>
                <a:cubicBezTo>
                  <a:pt x="476443" y="365006"/>
                  <a:pt x="466346" y="362911"/>
                  <a:pt x="464441" y="359958"/>
                </a:cubicBezTo>
                <a:lnTo>
                  <a:pt x="464727" y="355195"/>
                </a:lnTo>
                <a:lnTo>
                  <a:pt x="464822" y="354433"/>
                </a:lnTo>
                <a:cubicBezTo>
                  <a:pt x="465203" y="353576"/>
                  <a:pt x="464632" y="353005"/>
                  <a:pt x="463679" y="353195"/>
                </a:cubicBezTo>
                <a:cubicBezTo>
                  <a:pt x="462632" y="353290"/>
                  <a:pt x="460536" y="356053"/>
                  <a:pt x="459393" y="358529"/>
                </a:cubicBezTo>
                <a:cubicBezTo>
                  <a:pt x="458250" y="361006"/>
                  <a:pt x="454250" y="365578"/>
                  <a:pt x="453107" y="362625"/>
                </a:cubicBezTo>
                <a:lnTo>
                  <a:pt x="448153" y="363006"/>
                </a:lnTo>
                <a:cubicBezTo>
                  <a:pt x="443391" y="363387"/>
                  <a:pt x="438533" y="365863"/>
                  <a:pt x="433675" y="363196"/>
                </a:cubicBezTo>
                <a:lnTo>
                  <a:pt x="430532" y="361482"/>
                </a:lnTo>
                <a:cubicBezTo>
                  <a:pt x="427199" y="362530"/>
                  <a:pt x="421579" y="364149"/>
                  <a:pt x="418054" y="365197"/>
                </a:cubicBezTo>
                <a:lnTo>
                  <a:pt x="415197" y="362530"/>
                </a:lnTo>
                <a:cubicBezTo>
                  <a:pt x="414721" y="362053"/>
                  <a:pt x="413101" y="361768"/>
                  <a:pt x="412625" y="362053"/>
                </a:cubicBezTo>
                <a:lnTo>
                  <a:pt x="408625" y="364435"/>
                </a:lnTo>
                <a:cubicBezTo>
                  <a:pt x="403576" y="366054"/>
                  <a:pt x="397290" y="367197"/>
                  <a:pt x="394528" y="366911"/>
                </a:cubicBezTo>
                <a:lnTo>
                  <a:pt x="392051" y="366625"/>
                </a:lnTo>
                <a:cubicBezTo>
                  <a:pt x="391099" y="366530"/>
                  <a:pt x="389956" y="365959"/>
                  <a:pt x="389384" y="366244"/>
                </a:cubicBezTo>
                <a:cubicBezTo>
                  <a:pt x="385098" y="368149"/>
                  <a:pt x="377954" y="369673"/>
                  <a:pt x="374335" y="368911"/>
                </a:cubicBezTo>
                <a:lnTo>
                  <a:pt x="373573" y="368816"/>
                </a:lnTo>
                <a:cubicBezTo>
                  <a:pt x="372430" y="367673"/>
                  <a:pt x="370525" y="367864"/>
                  <a:pt x="369286" y="369197"/>
                </a:cubicBezTo>
                <a:cubicBezTo>
                  <a:pt x="368048" y="370531"/>
                  <a:pt x="363286" y="373388"/>
                  <a:pt x="363286" y="370626"/>
                </a:cubicBezTo>
                <a:cubicBezTo>
                  <a:pt x="363286" y="367768"/>
                  <a:pt x="359761" y="362625"/>
                  <a:pt x="355380" y="364435"/>
                </a:cubicBezTo>
                <a:lnTo>
                  <a:pt x="352903" y="366911"/>
                </a:lnTo>
                <a:lnTo>
                  <a:pt x="350332" y="369578"/>
                </a:lnTo>
                <a:cubicBezTo>
                  <a:pt x="348903" y="368054"/>
                  <a:pt x="346808" y="366149"/>
                  <a:pt x="345760" y="365387"/>
                </a:cubicBezTo>
                <a:lnTo>
                  <a:pt x="344902" y="365482"/>
                </a:lnTo>
                <a:cubicBezTo>
                  <a:pt x="344045" y="365578"/>
                  <a:pt x="342616" y="366721"/>
                  <a:pt x="342712" y="367197"/>
                </a:cubicBezTo>
                <a:lnTo>
                  <a:pt x="343474" y="373483"/>
                </a:lnTo>
                <a:cubicBezTo>
                  <a:pt x="337378" y="373198"/>
                  <a:pt x="333282" y="372055"/>
                  <a:pt x="334330" y="371102"/>
                </a:cubicBezTo>
                <a:cubicBezTo>
                  <a:pt x="335377" y="370150"/>
                  <a:pt x="337283" y="366530"/>
                  <a:pt x="336520" y="365387"/>
                </a:cubicBezTo>
                <a:lnTo>
                  <a:pt x="336044" y="365387"/>
                </a:lnTo>
                <a:lnTo>
                  <a:pt x="328519" y="365673"/>
                </a:lnTo>
                <a:cubicBezTo>
                  <a:pt x="327186" y="370340"/>
                  <a:pt x="325186" y="373198"/>
                  <a:pt x="324138" y="372055"/>
                </a:cubicBezTo>
                <a:cubicBezTo>
                  <a:pt x="323090" y="370816"/>
                  <a:pt x="318994" y="368149"/>
                  <a:pt x="316994" y="368435"/>
                </a:cubicBezTo>
                <a:cubicBezTo>
                  <a:pt x="315089" y="368721"/>
                  <a:pt x="312232" y="373483"/>
                  <a:pt x="310708" y="373960"/>
                </a:cubicBezTo>
                <a:lnTo>
                  <a:pt x="310327" y="373579"/>
                </a:lnTo>
                <a:lnTo>
                  <a:pt x="309374" y="372626"/>
                </a:lnTo>
                <a:cubicBezTo>
                  <a:pt x="308803" y="371197"/>
                  <a:pt x="307660" y="370435"/>
                  <a:pt x="306612" y="371007"/>
                </a:cubicBezTo>
                <a:lnTo>
                  <a:pt x="305659" y="371197"/>
                </a:lnTo>
                <a:cubicBezTo>
                  <a:pt x="304040" y="371483"/>
                  <a:pt x="302326" y="371769"/>
                  <a:pt x="300707" y="371578"/>
                </a:cubicBezTo>
                <a:lnTo>
                  <a:pt x="296420" y="371483"/>
                </a:lnTo>
                <a:cubicBezTo>
                  <a:pt x="291086" y="370912"/>
                  <a:pt x="286419" y="371102"/>
                  <a:pt x="286133" y="372055"/>
                </a:cubicBezTo>
                <a:cubicBezTo>
                  <a:pt x="285848" y="373007"/>
                  <a:pt x="284419" y="374531"/>
                  <a:pt x="283752" y="372531"/>
                </a:cubicBezTo>
                <a:cubicBezTo>
                  <a:pt x="283085" y="370626"/>
                  <a:pt x="276037" y="370626"/>
                  <a:pt x="275846" y="371674"/>
                </a:cubicBezTo>
                <a:cubicBezTo>
                  <a:pt x="275656" y="372721"/>
                  <a:pt x="274132" y="375769"/>
                  <a:pt x="273084" y="376150"/>
                </a:cubicBezTo>
                <a:lnTo>
                  <a:pt x="272703" y="375960"/>
                </a:lnTo>
                <a:lnTo>
                  <a:pt x="266512" y="371674"/>
                </a:lnTo>
                <a:cubicBezTo>
                  <a:pt x="259082" y="373293"/>
                  <a:pt x="252129" y="375198"/>
                  <a:pt x="250986" y="375865"/>
                </a:cubicBezTo>
                <a:lnTo>
                  <a:pt x="249271" y="374722"/>
                </a:lnTo>
                <a:cubicBezTo>
                  <a:pt x="246509" y="372912"/>
                  <a:pt x="244700" y="373864"/>
                  <a:pt x="244700" y="376817"/>
                </a:cubicBezTo>
                <a:cubicBezTo>
                  <a:pt x="244700" y="377484"/>
                  <a:pt x="245081" y="378436"/>
                  <a:pt x="244604" y="378817"/>
                </a:cubicBezTo>
                <a:cubicBezTo>
                  <a:pt x="243937" y="379484"/>
                  <a:pt x="242794" y="379960"/>
                  <a:pt x="241747" y="380151"/>
                </a:cubicBezTo>
                <a:lnTo>
                  <a:pt x="241175" y="380246"/>
                </a:lnTo>
                <a:cubicBezTo>
                  <a:pt x="240413" y="379675"/>
                  <a:pt x="238508" y="377674"/>
                  <a:pt x="236984" y="375579"/>
                </a:cubicBezTo>
                <a:cubicBezTo>
                  <a:pt x="235460" y="373579"/>
                  <a:pt x="227650" y="369864"/>
                  <a:pt x="226507" y="370626"/>
                </a:cubicBezTo>
                <a:cubicBezTo>
                  <a:pt x="225364" y="371388"/>
                  <a:pt x="222316" y="374245"/>
                  <a:pt x="219839" y="375293"/>
                </a:cubicBezTo>
                <a:cubicBezTo>
                  <a:pt x="217363" y="376341"/>
                  <a:pt x="214791" y="381675"/>
                  <a:pt x="213839" y="381389"/>
                </a:cubicBezTo>
                <a:lnTo>
                  <a:pt x="213839" y="381199"/>
                </a:lnTo>
                <a:cubicBezTo>
                  <a:pt x="214029" y="379103"/>
                  <a:pt x="212981" y="377484"/>
                  <a:pt x="210409" y="378341"/>
                </a:cubicBezTo>
                <a:cubicBezTo>
                  <a:pt x="209266" y="378722"/>
                  <a:pt x="209171" y="381103"/>
                  <a:pt x="208600" y="382627"/>
                </a:cubicBezTo>
                <a:lnTo>
                  <a:pt x="208314" y="383199"/>
                </a:lnTo>
                <a:cubicBezTo>
                  <a:pt x="207838" y="383866"/>
                  <a:pt x="207742" y="382532"/>
                  <a:pt x="208124" y="380246"/>
                </a:cubicBezTo>
                <a:cubicBezTo>
                  <a:pt x="208504" y="377960"/>
                  <a:pt x="206314" y="371578"/>
                  <a:pt x="209266" y="369578"/>
                </a:cubicBezTo>
                <a:lnTo>
                  <a:pt x="211838" y="367673"/>
                </a:lnTo>
                <a:lnTo>
                  <a:pt x="212886" y="366911"/>
                </a:lnTo>
                <a:cubicBezTo>
                  <a:pt x="214029" y="365387"/>
                  <a:pt x="211457" y="364339"/>
                  <a:pt x="207171" y="364435"/>
                </a:cubicBezTo>
                <a:lnTo>
                  <a:pt x="205171" y="365768"/>
                </a:lnTo>
                <a:cubicBezTo>
                  <a:pt x="201837" y="368054"/>
                  <a:pt x="199837" y="368149"/>
                  <a:pt x="196693" y="365768"/>
                </a:cubicBezTo>
                <a:cubicBezTo>
                  <a:pt x="195836" y="365101"/>
                  <a:pt x="192026" y="365673"/>
                  <a:pt x="191074" y="366625"/>
                </a:cubicBezTo>
                <a:cubicBezTo>
                  <a:pt x="190216" y="367578"/>
                  <a:pt x="190598" y="369959"/>
                  <a:pt x="191455" y="371293"/>
                </a:cubicBezTo>
                <a:lnTo>
                  <a:pt x="192407" y="372721"/>
                </a:lnTo>
                <a:cubicBezTo>
                  <a:pt x="194217" y="373674"/>
                  <a:pt x="194598" y="375674"/>
                  <a:pt x="193455" y="377103"/>
                </a:cubicBezTo>
                <a:cubicBezTo>
                  <a:pt x="192217" y="378532"/>
                  <a:pt x="186692" y="381580"/>
                  <a:pt x="183454" y="381008"/>
                </a:cubicBezTo>
                <a:lnTo>
                  <a:pt x="187168" y="377865"/>
                </a:lnTo>
                <a:lnTo>
                  <a:pt x="190693" y="374817"/>
                </a:lnTo>
                <a:cubicBezTo>
                  <a:pt x="186787" y="373293"/>
                  <a:pt x="183454" y="373579"/>
                  <a:pt x="183263" y="375484"/>
                </a:cubicBezTo>
                <a:cubicBezTo>
                  <a:pt x="182977" y="377389"/>
                  <a:pt x="182216" y="380627"/>
                  <a:pt x="182025" y="378627"/>
                </a:cubicBezTo>
                <a:cubicBezTo>
                  <a:pt x="181834" y="376627"/>
                  <a:pt x="175167" y="378913"/>
                  <a:pt x="173738" y="377579"/>
                </a:cubicBezTo>
                <a:cubicBezTo>
                  <a:pt x="172309" y="376150"/>
                  <a:pt x="167071" y="373293"/>
                  <a:pt x="165737" y="374722"/>
                </a:cubicBezTo>
                <a:cubicBezTo>
                  <a:pt x="164404" y="376150"/>
                  <a:pt x="161165" y="378436"/>
                  <a:pt x="161832" y="376436"/>
                </a:cubicBezTo>
                <a:cubicBezTo>
                  <a:pt x="162499" y="374436"/>
                  <a:pt x="155069" y="375769"/>
                  <a:pt x="155069" y="377484"/>
                </a:cubicBezTo>
                <a:cubicBezTo>
                  <a:pt x="155069" y="379103"/>
                  <a:pt x="151164" y="384437"/>
                  <a:pt x="146401" y="384342"/>
                </a:cubicBezTo>
                <a:lnTo>
                  <a:pt x="142306" y="384723"/>
                </a:lnTo>
                <a:cubicBezTo>
                  <a:pt x="139543" y="384913"/>
                  <a:pt x="137067" y="386247"/>
                  <a:pt x="134305" y="386723"/>
                </a:cubicBezTo>
                <a:cubicBezTo>
                  <a:pt x="130209" y="387390"/>
                  <a:pt x="132495" y="383008"/>
                  <a:pt x="130209" y="382723"/>
                </a:cubicBezTo>
                <a:lnTo>
                  <a:pt x="126494" y="382342"/>
                </a:lnTo>
                <a:cubicBezTo>
                  <a:pt x="122208" y="383199"/>
                  <a:pt x="119827" y="384151"/>
                  <a:pt x="121160" y="384437"/>
                </a:cubicBezTo>
                <a:cubicBezTo>
                  <a:pt x="122494" y="384723"/>
                  <a:pt x="124970" y="387676"/>
                  <a:pt x="123637" y="390438"/>
                </a:cubicBezTo>
                <a:lnTo>
                  <a:pt x="120303" y="388914"/>
                </a:lnTo>
                <a:cubicBezTo>
                  <a:pt x="116969" y="387390"/>
                  <a:pt x="116112" y="392438"/>
                  <a:pt x="112874" y="389771"/>
                </a:cubicBezTo>
                <a:cubicBezTo>
                  <a:pt x="111445" y="388533"/>
                  <a:pt x="108206" y="388914"/>
                  <a:pt x="106111" y="388152"/>
                </a:cubicBezTo>
                <a:cubicBezTo>
                  <a:pt x="103539" y="387199"/>
                  <a:pt x="101348" y="385580"/>
                  <a:pt x="98776" y="384818"/>
                </a:cubicBezTo>
                <a:lnTo>
                  <a:pt x="97062" y="384342"/>
                </a:lnTo>
                <a:cubicBezTo>
                  <a:pt x="93824" y="384723"/>
                  <a:pt x="92299" y="386247"/>
                  <a:pt x="93538" y="387676"/>
                </a:cubicBezTo>
                <a:cubicBezTo>
                  <a:pt x="94776" y="389104"/>
                  <a:pt x="97157" y="392724"/>
                  <a:pt x="96491" y="393295"/>
                </a:cubicBezTo>
                <a:cubicBezTo>
                  <a:pt x="95824" y="393772"/>
                  <a:pt x="92776" y="395010"/>
                  <a:pt x="92014" y="394153"/>
                </a:cubicBezTo>
                <a:cubicBezTo>
                  <a:pt x="91252" y="393295"/>
                  <a:pt x="88490" y="391200"/>
                  <a:pt x="88108" y="392057"/>
                </a:cubicBezTo>
                <a:cubicBezTo>
                  <a:pt x="87727" y="392914"/>
                  <a:pt x="84679" y="393105"/>
                  <a:pt x="82203" y="390724"/>
                </a:cubicBezTo>
                <a:lnTo>
                  <a:pt x="77536" y="390819"/>
                </a:lnTo>
                <a:lnTo>
                  <a:pt x="74678" y="390914"/>
                </a:lnTo>
                <a:cubicBezTo>
                  <a:pt x="71916" y="391486"/>
                  <a:pt x="68011" y="392533"/>
                  <a:pt x="65915" y="393295"/>
                </a:cubicBezTo>
                <a:lnTo>
                  <a:pt x="65534" y="392914"/>
                </a:lnTo>
                <a:cubicBezTo>
                  <a:pt x="62772" y="389962"/>
                  <a:pt x="61343" y="392533"/>
                  <a:pt x="60010" y="393772"/>
                </a:cubicBezTo>
                <a:cubicBezTo>
                  <a:pt x="57819" y="395581"/>
                  <a:pt x="56104" y="395962"/>
                  <a:pt x="53628" y="394057"/>
                </a:cubicBezTo>
                <a:lnTo>
                  <a:pt x="52866" y="393486"/>
                </a:lnTo>
                <a:cubicBezTo>
                  <a:pt x="50961" y="393772"/>
                  <a:pt x="49532" y="394629"/>
                  <a:pt x="49818" y="395486"/>
                </a:cubicBezTo>
                <a:cubicBezTo>
                  <a:pt x="50104" y="396248"/>
                  <a:pt x="48389" y="400058"/>
                  <a:pt x="45246" y="401296"/>
                </a:cubicBezTo>
                <a:lnTo>
                  <a:pt x="44008" y="397486"/>
                </a:lnTo>
                <a:lnTo>
                  <a:pt x="43150" y="394819"/>
                </a:lnTo>
                <a:cubicBezTo>
                  <a:pt x="41150" y="395200"/>
                  <a:pt x="36483" y="395486"/>
                  <a:pt x="32959" y="395486"/>
                </a:cubicBezTo>
                <a:lnTo>
                  <a:pt x="29816" y="395581"/>
                </a:lnTo>
                <a:cubicBezTo>
                  <a:pt x="27053" y="395677"/>
                  <a:pt x="24577" y="392057"/>
                  <a:pt x="21433" y="395296"/>
                </a:cubicBezTo>
                <a:lnTo>
                  <a:pt x="20957" y="395772"/>
                </a:lnTo>
                <a:cubicBezTo>
                  <a:pt x="18004" y="394534"/>
                  <a:pt x="16099" y="393105"/>
                  <a:pt x="16861" y="392629"/>
                </a:cubicBezTo>
                <a:cubicBezTo>
                  <a:pt x="17528" y="392152"/>
                  <a:pt x="22291" y="389866"/>
                  <a:pt x="25434" y="388247"/>
                </a:cubicBezTo>
                <a:lnTo>
                  <a:pt x="27625" y="386342"/>
                </a:lnTo>
                <a:cubicBezTo>
                  <a:pt x="28673" y="385390"/>
                  <a:pt x="24577" y="383389"/>
                  <a:pt x="28006" y="381961"/>
                </a:cubicBezTo>
                <a:cubicBezTo>
                  <a:pt x="30196" y="381103"/>
                  <a:pt x="32006" y="379675"/>
                  <a:pt x="34292" y="379103"/>
                </a:cubicBezTo>
                <a:lnTo>
                  <a:pt x="38769" y="378055"/>
                </a:lnTo>
                <a:cubicBezTo>
                  <a:pt x="40293" y="374817"/>
                  <a:pt x="42484" y="371864"/>
                  <a:pt x="43532" y="371388"/>
                </a:cubicBezTo>
                <a:cubicBezTo>
                  <a:pt x="44579" y="370912"/>
                  <a:pt x="47818" y="371007"/>
                  <a:pt x="48199" y="369388"/>
                </a:cubicBezTo>
                <a:cubicBezTo>
                  <a:pt x="48580" y="367864"/>
                  <a:pt x="37626" y="358053"/>
                  <a:pt x="39245" y="358434"/>
                </a:cubicBezTo>
                <a:cubicBezTo>
                  <a:pt x="40865" y="358815"/>
                  <a:pt x="45627" y="358243"/>
                  <a:pt x="46389" y="356243"/>
                </a:cubicBezTo>
                <a:cubicBezTo>
                  <a:pt x="47151" y="354338"/>
                  <a:pt x="51437" y="350909"/>
                  <a:pt x="53818" y="354243"/>
                </a:cubicBezTo>
                <a:lnTo>
                  <a:pt x="53628" y="356529"/>
                </a:lnTo>
                <a:lnTo>
                  <a:pt x="53533" y="358339"/>
                </a:lnTo>
                <a:cubicBezTo>
                  <a:pt x="50390" y="360625"/>
                  <a:pt x="51628" y="363482"/>
                  <a:pt x="56390" y="364816"/>
                </a:cubicBezTo>
                <a:lnTo>
                  <a:pt x="58581" y="367006"/>
                </a:lnTo>
                <a:lnTo>
                  <a:pt x="60772" y="369197"/>
                </a:lnTo>
                <a:cubicBezTo>
                  <a:pt x="64106" y="370912"/>
                  <a:pt x="66868" y="370816"/>
                  <a:pt x="66868" y="368911"/>
                </a:cubicBezTo>
                <a:cubicBezTo>
                  <a:pt x="66868" y="367006"/>
                  <a:pt x="68677" y="362815"/>
                  <a:pt x="70964" y="363768"/>
                </a:cubicBezTo>
                <a:lnTo>
                  <a:pt x="71344" y="363482"/>
                </a:lnTo>
                <a:lnTo>
                  <a:pt x="73535" y="361768"/>
                </a:lnTo>
                <a:cubicBezTo>
                  <a:pt x="74107" y="363196"/>
                  <a:pt x="73059" y="367102"/>
                  <a:pt x="71344" y="370340"/>
                </a:cubicBezTo>
                <a:lnTo>
                  <a:pt x="69630" y="373198"/>
                </a:lnTo>
                <a:lnTo>
                  <a:pt x="65820" y="379484"/>
                </a:lnTo>
                <a:cubicBezTo>
                  <a:pt x="67153" y="383580"/>
                  <a:pt x="69535" y="385009"/>
                  <a:pt x="71154" y="382532"/>
                </a:cubicBezTo>
                <a:cubicBezTo>
                  <a:pt x="72773" y="380056"/>
                  <a:pt x="76393" y="371483"/>
                  <a:pt x="79345" y="368721"/>
                </a:cubicBezTo>
                <a:lnTo>
                  <a:pt x="80203" y="365197"/>
                </a:lnTo>
                <a:cubicBezTo>
                  <a:pt x="80679" y="363196"/>
                  <a:pt x="82203" y="364720"/>
                  <a:pt x="82489" y="366244"/>
                </a:cubicBezTo>
                <a:lnTo>
                  <a:pt x="83060" y="369673"/>
                </a:lnTo>
                <a:cubicBezTo>
                  <a:pt x="85918" y="368816"/>
                  <a:pt x="89442" y="367006"/>
                  <a:pt x="90966" y="365673"/>
                </a:cubicBezTo>
                <a:cubicBezTo>
                  <a:pt x="92395" y="364339"/>
                  <a:pt x="102682" y="365197"/>
                  <a:pt x="108492" y="363958"/>
                </a:cubicBezTo>
                <a:lnTo>
                  <a:pt x="113921" y="366054"/>
                </a:lnTo>
                <a:cubicBezTo>
                  <a:pt x="115350" y="366625"/>
                  <a:pt x="118398" y="367006"/>
                  <a:pt x="118493" y="364149"/>
                </a:cubicBezTo>
                <a:cubicBezTo>
                  <a:pt x="118589" y="362339"/>
                  <a:pt x="122779" y="360434"/>
                  <a:pt x="118303" y="358624"/>
                </a:cubicBezTo>
                <a:lnTo>
                  <a:pt x="117350" y="358243"/>
                </a:lnTo>
                <a:cubicBezTo>
                  <a:pt x="115541" y="356243"/>
                  <a:pt x="115636" y="355005"/>
                  <a:pt x="117541" y="355481"/>
                </a:cubicBezTo>
                <a:cubicBezTo>
                  <a:pt x="119446" y="355957"/>
                  <a:pt x="123446" y="357100"/>
                  <a:pt x="125827" y="357005"/>
                </a:cubicBezTo>
                <a:cubicBezTo>
                  <a:pt x="128209" y="356815"/>
                  <a:pt x="133924" y="360815"/>
                  <a:pt x="138972" y="359577"/>
                </a:cubicBezTo>
                <a:lnTo>
                  <a:pt x="143830" y="359196"/>
                </a:lnTo>
                <a:lnTo>
                  <a:pt x="143830" y="356708"/>
                </a:lnTo>
                <a:lnTo>
                  <a:pt x="146306" y="358434"/>
                </a:lnTo>
                <a:lnTo>
                  <a:pt x="147735" y="359386"/>
                </a:lnTo>
                <a:lnTo>
                  <a:pt x="150021" y="360815"/>
                </a:lnTo>
                <a:cubicBezTo>
                  <a:pt x="153069" y="359482"/>
                  <a:pt x="160022" y="357481"/>
                  <a:pt x="165547" y="356338"/>
                </a:cubicBezTo>
                <a:lnTo>
                  <a:pt x="160308" y="350909"/>
                </a:lnTo>
                <a:cubicBezTo>
                  <a:pt x="160117" y="350719"/>
                  <a:pt x="160689" y="349671"/>
                  <a:pt x="161165" y="349576"/>
                </a:cubicBezTo>
                <a:cubicBezTo>
                  <a:pt x="161927" y="349385"/>
                  <a:pt x="163070" y="349290"/>
                  <a:pt x="163642" y="349576"/>
                </a:cubicBezTo>
                <a:lnTo>
                  <a:pt x="170690" y="353862"/>
                </a:lnTo>
                <a:cubicBezTo>
                  <a:pt x="171738" y="350338"/>
                  <a:pt x="173071" y="347099"/>
                  <a:pt x="173548" y="346718"/>
                </a:cubicBezTo>
                <a:cubicBezTo>
                  <a:pt x="174024" y="346337"/>
                  <a:pt x="175358" y="346909"/>
                  <a:pt x="175453" y="348909"/>
                </a:cubicBezTo>
                <a:lnTo>
                  <a:pt x="176119" y="349099"/>
                </a:lnTo>
                <a:lnTo>
                  <a:pt x="181739" y="350433"/>
                </a:lnTo>
                <a:cubicBezTo>
                  <a:pt x="183168" y="354624"/>
                  <a:pt x="184787" y="358339"/>
                  <a:pt x="185264" y="358624"/>
                </a:cubicBezTo>
                <a:cubicBezTo>
                  <a:pt x="185740" y="359005"/>
                  <a:pt x="187073" y="358910"/>
                  <a:pt x="188026" y="358243"/>
                </a:cubicBezTo>
                <a:cubicBezTo>
                  <a:pt x="188883" y="357577"/>
                  <a:pt x="191645" y="356338"/>
                  <a:pt x="192217" y="357100"/>
                </a:cubicBezTo>
                <a:cubicBezTo>
                  <a:pt x="192788" y="357767"/>
                  <a:pt x="196122" y="358339"/>
                  <a:pt x="198313" y="356624"/>
                </a:cubicBezTo>
                <a:lnTo>
                  <a:pt x="200789" y="355957"/>
                </a:lnTo>
                <a:lnTo>
                  <a:pt x="208790" y="353767"/>
                </a:lnTo>
                <a:cubicBezTo>
                  <a:pt x="210219" y="347671"/>
                  <a:pt x="211648" y="342527"/>
                  <a:pt x="211838" y="342241"/>
                </a:cubicBezTo>
                <a:cubicBezTo>
                  <a:pt x="212124" y="341956"/>
                  <a:pt x="214219" y="341860"/>
                  <a:pt x="215934" y="342527"/>
                </a:cubicBezTo>
                <a:cubicBezTo>
                  <a:pt x="217649" y="343194"/>
                  <a:pt x="215267" y="351195"/>
                  <a:pt x="216886" y="351576"/>
                </a:cubicBezTo>
                <a:cubicBezTo>
                  <a:pt x="218506" y="352052"/>
                  <a:pt x="226126" y="351195"/>
                  <a:pt x="230317" y="348909"/>
                </a:cubicBezTo>
                <a:lnTo>
                  <a:pt x="234222" y="346623"/>
                </a:lnTo>
                <a:cubicBezTo>
                  <a:pt x="234698" y="346337"/>
                  <a:pt x="234603" y="345289"/>
                  <a:pt x="234412" y="344718"/>
                </a:cubicBezTo>
                <a:cubicBezTo>
                  <a:pt x="234222" y="344337"/>
                  <a:pt x="233460" y="343670"/>
                  <a:pt x="232889" y="343670"/>
                </a:cubicBezTo>
                <a:lnTo>
                  <a:pt x="226983" y="343670"/>
                </a:lnTo>
                <a:cubicBezTo>
                  <a:pt x="226888" y="341194"/>
                  <a:pt x="229174" y="339670"/>
                  <a:pt x="232222" y="340241"/>
                </a:cubicBezTo>
                <a:cubicBezTo>
                  <a:pt x="235270" y="340813"/>
                  <a:pt x="241651" y="344813"/>
                  <a:pt x="240604" y="345670"/>
                </a:cubicBezTo>
                <a:cubicBezTo>
                  <a:pt x="239651" y="346528"/>
                  <a:pt x="241080" y="350242"/>
                  <a:pt x="245461" y="352433"/>
                </a:cubicBezTo>
                <a:cubicBezTo>
                  <a:pt x="249843" y="354624"/>
                  <a:pt x="262511" y="349385"/>
                  <a:pt x="261749" y="348337"/>
                </a:cubicBezTo>
                <a:lnTo>
                  <a:pt x="261178" y="347194"/>
                </a:lnTo>
                <a:lnTo>
                  <a:pt x="260225" y="345385"/>
                </a:lnTo>
                <a:cubicBezTo>
                  <a:pt x="262130" y="343194"/>
                  <a:pt x="266893" y="340622"/>
                  <a:pt x="270798" y="339479"/>
                </a:cubicBezTo>
                <a:cubicBezTo>
                  <a:pt x="274608" y="338336"/>
                  <a:pt x="285657" y="340336"/>
                  <a:pt x="286514" y="338241"/>
                </a:cubicBezTo>
                <a:cubicBezTo>
                  <a:pt x="287371" y="336241"/>
                  <a:pt x="290515" y="330811"/>
                  <a:pt x="291277" y="331859"/>
                </a:cubicBezTo>
                <a:cubicBezTo>
                  <a:pt x="291943" y="332907"/>
                  <a:pt x="295563" y="333574"/>
                  <a:pt x="297658" y="330907"/>
                </a:cubicBezTo>
                <a:lnTo>
                  <a:pt x="299373" y="329287"/>
                </a:lnTo>
                <a:cubicBezTo>
                  <a:pt x="300040" y="328716"/>
                  <a:pt x="302611" y="328525"/>
                  <a:pt x="302611" y="328621"/>
                </a:cubicBezTo>
                <a:cubicBezTo>
                  <a:pt x="305564" y="336145"/>
                  <a:pt x="313089" y="331669"/>
                  <a:pt x="318423" y="332621"/>
                </a:cubicBezTo>
                <a:cubicBezTo>
                  <a:pt x="319471" y="332812"/>
                  <a:pt x="320804" y="332240"/>
                  <a:pt x="321757" y="331764"/>
                </a:cubicBezTo>
                <a:cubicBezTo>
                  <a:pt x="322233" y="331478"/>
                  <a:pt x="322138" y="330430"/>
                  <a:pt x="321947" y="329859"/>
                </a:cubicBezTo>
                <a:lnTo>
                  <a:pt x="321757" y="329478"/>
                </a:lnTo>
                <a:cubicBezTo>
                  <a:pt x="320995" y="329097"/>
                  <a:pt x="317470" y="328716"/>
                  <a:pt x="314041" y="328525"/>
                </a:cubicBezTo>
                <a:lnTo>
                  <a:pt x="310803" y="328430"/>
                </a:lnTo>
                <a:cubicBezTo>
                  <a:pt x="308612" y="328335"/>
                  <a:pt x="306421" y="326716"/>
                  <a:pt x="304135" y="326525"/>
                </a:cubicBezTo>
                <a:lnTo>
                  <a:pt x="300897" y="326335"/>
                </a:lnTo>
                <a:cubicBezTo>
                  <a:pt x="299468" y="324430"/>
                  <a:pt x="297087" y="321763"/>
                  <a:pt x="295468" y="320239"/>
                </a:cubicBezTo>
                <a:cubicBezTo>
                  <a:pt x="293849" y="318810"/>
                  <a:pt x="286324" y="321667"/>
                  <a:pt x="284800" y="321763"/>
                </a:cubicBezTo>
                <a:cubicBezTo>
                  <a:pt x="283276" y="321953"/>
                  <a:pt x="279847" y="320429"/>
                  <a:pt x="280704" y="318143"/>
                </a:cubicBezTo>
                <a:cubicBezTo>
                  <a:pt x="281561" y="315857"/>
                  <a:pt x="281466" y="309571"/>
                  <a:pt x="280133" y="309285"/>
                </a:cubicBezTo>
                <a:lnTo>
                  <a:pt x="279751" y="309571"/>
                </a:lnTo>
                <a:cubicBezTo>
                  <a:pt x="277370" y="311571"/>
                  <a:pt x="275275" y="315286"/>
                  <a:pt x="272798" y="315476"/>
                </a:cubicBezTo>
                <a:lnTo>
                  <a:pt x="268131" y="315857"/>
                </a:lnTo>
                <a:cubicBezTo>
                  <a:pt x="265654" y="318334"/>
                  <a:pt x="261749" y="321572"/>
                  <a:pt x="259558" y="323001"/>
                </a:cubicBezTo>
                <a:lnTo>
                  <a:pt x="254701" y="318905"/>
                </a:lnTo>
                <a:lnTo>
                  <a:pt x="252986" y="317476"/>
                </a:lnTo>
                <a:cubicBezTo>
                  <a:pt x="250986" y="315952"/>
                  <a:pt x="248033" y="314428"/>
                  <a:pt x="246414" y="314143"/>
                </a:cubicBezTo>
                <a:lnTo>
                  <a:pt x="245081" y="314524"/>
                </a:lnTo>
                <a:lnTo>
                  <a:pt x="239080" y="316143"/>
                </a:lnTo>
                <a:cubicBezTo>
                  <a:pt x="236984" y="313666"/>
                  <a:pt x="235079" y="311380"/>
                  <a:pt x="234698" y="311095"/>
                </a:cubicBezTo>
                <a:cubicBezTo>
                  <a:pt x="234412" y="310809"/>
                  <a:pt x="231841" y="311857"/>
                  <a:pt x="230221" y="314333"/>
                </a:cubicBezTo>
                <a:lnTo>
                  <a:pt x="227935" y="315571"/>
                </a:lnTo>
                <a:cubicBezTo>
                  <a:pt x="225745" y="316810"/>
                  <a:pt x="222030" y="315286"/>
                  <a:pt x="220125" y="317857"/>
                </a:cubicBezTo>
                <a:cubicBezTo>
                  <a:pt x="219839" y="318238"/>
                  <a:pt x="218315" y="318238"/>
                  <a:pt x="217744" y="317953"/>
                </a:cubicBezTo>
                <a:cubicBezTo>
                  <a:pt x="215267" y="316905"/>
                  <a:pt x="212981" y="315571"/>
                  <a:pt x="210505" y="314428"/>
                </a:cubicBezTo>
                <a:cubicBezTo>
                  <a:pt x="208790" y="313571"/>
                  <a:pt x="207266" y="316810"/>
                  <a:pt x="204790" y="314333"/>
                </a:cubicBezTo>
                <a:lnTo>
                  <a:pt x="203361" y="312809"/>
                </a:lnTo>
                <a:cubicBezTo>
                  <a:pt x="199932" y="312333"/>
                  <a:pt x="192312" y="310999"/>
                  <a:pt x="186311" y="309952"/>
                </a:cubicBezTo>
                <a:lnTo>
                  <a:pt x="181834" y="306332"/>
                </a:lnTo>
                <a:lnTo>
                  <a:pt x="179834" y="304713"/>
                </a:lnTo>
                <a:cubicBezTo>
                  <a:pt x="175167" y="304999"/>
                  <a:pt x="171452" y="306713"/>
                  <a:pt x="171833" y="308523"/>
                </a:cubicBezTo>
                <a:cubicBezTo>
                  <a:pt x="172119" y="310237"/>
                  <a:pt x="167261" y="315476"/>
                  <a:pt x="160784" y="315381"/>
                </a:cubicBezTo>
                <a:lnTo>
                  <a:pt x="155069" y="316048"/>
                </a:lnTo>
                <a:cubicBezTo>
                  <a:pt x="150307" y="316619"/>
                  <a:pt x="153069" y="311952"/>
                  <a:pt x="149735" y="311761"/>
                </a:cubicBezTo>
                <a:cubicBezTo>
                  <a:pt x="146973" y="311571"/>
                  <a:pt x="144116" y="311095"/>
                  <a:pt x="141544" y="310428"/>
                </a:cubicBezTo>
                <a:lnTo>
                  <a:pt x="140972" y="310333"/>
                </a:lnTo>
                <a:cubicBezTo>
                  <a:pt x="140686" y="308047"/>
                  <a:pt x="139067" y="308523"/>
                  <a:pt x="137258" y="311380"/>
                </a:cubicBezTo>
                <a:lnTo>
                  <a:pt x="135733" y="313095"/>
                </a:lnTo>
                <a:cubicBezTo>
                  <a:pt x="135257" y="313666"/>
                  <a:pt x="133257" y="314047"/>
                  <a:pt x="132400" y="313666"/>
                </a:cubicBezTo>
                <a:cubicBezTo>
                  <a:pt x="131638" y="313285"/>
                  <a:pt x="130781" y="311476"/>
                  <a:pt x="131161" y="311095"/>
                </a:cubicBezTo>
                <a:lnTo>
                  <a:pt x="134209" y="308237"/>
                </a:lnTo>
                <a:cubicBezTo>
                  <a:pt x="133543" y="304332"/>
                  <a:pt x="132114" y="302046"/>
                  <a:pt x="131066" y="303284"/>
                </a:cubicBezTo>
                <a:cubicBezTo>
                  <a:pt x="130018" y="304522"/>
                  <a:pt x="127066" y="307380"/>
                  <a:pt x="126780" y="307285"/>
                </a:cubicBezTo>
                <a:cubicBezTo>
                  <a:pt x="126494" y="307189"/>
                  <a:pt x="126113" y="305761"/>
                  <a:pt x="126685" y="304522"/>
                </a:cubicBezTo>
                <a:cubicBezTo>
                  <a:pt x="127256" y="303284"/>
                  <a:pt x="126590" y="299569"/>
                  <a:pt x="123637" y="299569"/>
                </a:cubicBezTo>
                <a:cubicBezTo>
                  <a:pt x="120684" y="299569"/>
                  <a:pt x="113635" y="300712"/>
                  <a:pt x="113921" y="302236"/>
                </a:cubicBezTo>
                <a:cubicBezTo>
                  <a:pt x="114207" y="303665"/>
                  <a:pt x="108968" y="308618"/>
                  <a:pt x="107920" y="309666"/>
                </a:cubicBezTo>
                <a:cubicBezTo>
                  <a:pt x="106777" y="310714"/>
                  <a:pt x="103539" y="313000"/>
                  <a:pt x="103158" y="312333"/>
                </a:cubicBezTo>
                <a:cubicBezTo>
                  <a:pt x="102777" y="311666"/>
                  <a:pt x="100300" y="311476"/>
                  <a:pt x="98776" y="313666"/>
                </a:cubicBezTo>
                <a:cubicBezTo>
                  <a:pt x="97252" y="315857"/>
                  <a:pt x="87061" y="315476"/>
                  <a:pt x="85537" y="314428"/>
                </a:cubicBezTo>
                <a:cubicBezTo>
                  <a:pt x="84108" y="313381"/>
                  <a:pt x="80869" y="312428"/>
                  <a:pt x="80489" y="315381"/>
                </a:cubicBezTo>
                <a:lnTo>
                  <a:pt x="76107" y="313857"/>
                </a:lnTo>
                <a:cubicBezTo>
                  <a:pt x="72964" y="312714"/>
                  <a:pt x="72202" y="310999"/>
                  <a:pt x="74107" y="307856"/>
                </a:cubicBezTo>
                <a:cubicBezTo>
                  <a:pt x="75535" y="305475"/>
                  <a:pt x="73154" y="306618"/>
                  <a:pt x="71059" y="306999"/>
                </a:cubicBezTo>
                <a:lnTo>
                  <a:pt x="67725" y="307666"/>
                </a:lnTo>
                <a:cubicBezTo>
                  <a:pt x="68582" y="305380"/>
                  <a:pt x="71059" y="303475"/>
                  <a:pt x="73154" y="303475"/>
                </a:cubicBezTo>
                <a:lnTo>
                  <a:pt x="73916" y="302713"/>
                </a:lnTo>
                <a:lnTo>
                  <a:pt x="75250" y="301379"/>
                </a:lnTo>
                <a:cubicBezTo>
                  <a:pt x="75726" y="299379"/>
                  <a:pt x="75250" y="296712"/>
                  <a:pt x="74011" y="295474"/>
                </a:cubicBezTo>
                <a:lnTo>
                  <a:pt x="73726" y="295664"/>
                </a:lnTo>
                <a:lnTo>
                  <a:pt x="64986" y="299691"/>
                </a:lnTo>
                <a:lnTo>
                  <a:pt x="66296" y="299665"/>
                </a:lnTo>
                <a:cubicBezTo>
                  <a:pt x="67725" y="300998"/>
                  <a:pt x="67534" y="303189"/>
                  <a:pt x="66010" y="304427"/>
                </a:cubicBezTo>
                <a:cubicBezTo>
                  <a:pt x="64486" y="305666"/>
                  <a:pt x="59343" y="307475"/>
                  <a:pt x="58105" y="305761"/>
                </a:cubicBezTo>
                <a:cubicBezTo>
                  <a:pt x="56771" y="304046"/>
                  <a:pt x="53723" y="299474"/>
                  <a:pt x="54009" y="299284"/>
                </a:cubicBezTo>
                <a:cubicBezTo>
                  <a:pt x="54295" y="299093"/>
                  <a:pt x="55724" y="299093"/>
                  <a:pt x="56771" y="299855"/>
                </a:cubicBezTo>
                <a:lnTo>
                  <a:pt x="63757" y="299716"/>
                </a:lnTo>
                <a:lnTo>
                  <a:pt x="59283" y="292199"/>
                </a:lnTo>
                <a:cubicBezTo>
                  <a:pt x="58033" y="290163"/>
                  <a:pt x="57200" y="288901"/>
                  <a:pt x="57057" y="288901"/>
                </a:cubicBezTo>
                <a:cubicBezTo>
                  <a:pt x="56866" y="288901"/>
                  <a:pt x="54104" y="290711"/>
                  <a:pt x="52866" y="292997"/>
                </a:cubicBezTo>
                <a:cubicBezTo>
                  <a:pt x="51628" y="295283"/>
                  <a:pt x="48580" y="298617"/>
                  <a:pt x="48866" y="295378"/>
                </a:cubicBezTo>
                <a:lnTo>
                  <a:pt x="43722" y="295283"/>
                </a:lnTo>
                <a:lnTo>
                  <a:pt x="42293" y="295283"/>
                </a:lnTo>
                <a:cubicBezTo>
                  <a:pt x="40769" y="296236"/>
                  <a:pt x="38864" y="295759"/>
                  <a:pt x="38102" y="294331"/>
                </a:cubicBezTo>
                <a:cubicBezTo>
                  <a:pt x="37340" y="292902"/>
                  <a:pt x="33244" y="291664"/>
                  <a:pt x="31244" y="295855"/>
                </a:cubicBezTo>
                <a:lnTo>
                  <a:pt x="29530" y="299093"/>
                </a:lnTo>
                <a:cubicBezTo>
                  <a:pt x="29339" y="299379"/>
                  <a:pt x="27910" y="299474"/>
                  <a:pt x="27244" y="299284"/>
                </a:cubicBezTo>
                <a:lnTo>
                  <a:pt x="26577" y="299188"/>
                </a:lnTo>
                <a:cubicBezTo>
                  <a:pt x="26101" y="298617"/>
                  <a:pt x="25434" y="296902"/>
                  <a:pt x="25243" y="295378"/>
                </a:cubicBezTo>
                <a:cubicBezTo>
                  <a:pt x="25053" y="293854"/>
                  <a:pt x="25720" y="289282"/>
                  <a:pt x="28768" y="288235"/>
                </a:cubicBezTo>
                <a:cubicBezTo>
                  <a:pt x="31911" y="287187"/>
                  <a:pt x="29434" y="279091"/>
                  <a:pt x="30101" y="278233"/>
                </a:cubicBezTo>
                <a:cubicBezTo>
                  <a:pt x="30768" y="277281"/>
                  <a:pt x="32292" y="274614"/>
                  <a:pt x="31911" y="274233"/>
                </a:cubicBezTo>
                <a:lnTo>
                  <a:pt x="31625" y="274233"/>
                </a:lnTo>
                <a:lnTo>
                  <a:pt x="28291" y="274614"/>
                </a:lnTo>
                <a:cubicBezTo>
                  <a:pt x="25243" y="273280"/>
                  <a:pt x="21624" y="270899"/>
                  <a:pt x="20100" y="269470"/>
                </a:cubicBezTo>
                <a:lnTo>
                  <a:pt x="18576" y="270709"/>
                </a:lnTo>
                <a:lnTo>
                  <a:pt x="17719" y="271375"/>
                </a:lnTo>
                <a:cubicBezTo>
                  <a:pt x="18385" y="273852"/>
                  <a:pt x="17814" y="276328"/>
                  <a:pt x="16576" y="276805"/>
                </a:cubicBezTo>
                <a:cubicBezTo>
                  <a:pt x="15337" y="277281"/>
                  <a:pt x="11337" y="276995"/>
                  <a:pt x="12099" y="274328"/>
                </a:cubicBezTo>
                <a:lnTo>
                  <a:pt x="12480" y="272328"/>
                </a:lnTo>
                <a:cubicBezTo>
                  <a:pt x="12670" y="270994"/>
                  <a:pt x="12861" y="269470"/>
                  <a:pt x="12480" y="268137"/>
                </a:cubicBezTo>
                <a:cubicBezTo>
                  <a:pt x="11908" y="266232"/>
                  <a:pt x="11432" y="264041"/>
                  <a:pt x="9813" y="262898"/>
                </a:cubicBezTo>
                <a:lnTo>
                  <a:pt x="8194" y="261755"/>
                </a:lnTo>
                <a:cubicBezTo>
                  <a:pt x="5146" y="261469"/>
                  <a:pt x="2574" y="260803"/>
                  <a:pt x="2479" y="260231"/>
                </a:cubicBezTo>
                <a:cubicBezTo>
                  <a:pt x="2383" y="259755"/>
                  <a:pt x="3717" y="253564"/>
                  <a:pt x="5336" y="247563"/>
                </a:cubicBezTo>
                <a:lnTo>
                  <a:pt x="15242" y="247087"/>
                </a:lnTo>
                <a:lnTo>
                  <a:pt x="19052" y="246896"/>
                </a:lnTo>
                <a:cubicBezTo>
                  <a:pt x="22672" y="244991"/>
                  <a:pt x="24005" y="243181"/>
                  <a:pt x="22005" y="243086"/>
                </a:cubicBezTo>
                <a:cubicBezTo>
                  <a:pt x="20005" y="242896"/>
                  <a:pt x="16766" y="241086"/>
                  <a:pt x="20005" y="239562"/>
                </a:cubicBezTo>
                <a:lnTo>
                  <a:pt x="22195" y="238133"/>
                </a:lnTo>
                <a:lnTo>
                  <a:pt x="23910" y="236990"/>
                </a:lnTo>
                <a:cubicBezTo>
                  <a:pt x="25910" y="237181"/>
                  <a:pt x="29053" y="238419"/>
                  <a:pt x="30958" y="239752"/>
                </a:cubicBezTo>
                <a:lnTo>
                  <a:pt x="32673" y="237847"/>
                </a:lnTo>
                <a:cubicBezTo>
                  <a:pt x="33054" y="237466"/>
                  <a:pt x="30958" y="235847"/>
                  <a:pt x="30673" y="234704"/>
                </a:cubicBezTo>
                <a:cubicBezTo>
                  <a:pt x="30387" y="233466"/>
                  <a:pt x="30577" y="232037"/>
                  <a:pt x="33244" y="233371"/>
                </a:cubicBezTo>
                <a:lnTo>
                  <a:pt x="34197" y="233847"/>
                </a:lnTo>
                <a:cubicBezTo>
                  <a:pt x="37531" y="232799"/>
                  <a:pt x="36578" y="230608"/>
                  <a:pt x="32197" y="229180"/>
                </a:cubicBezTo>
                <a:lnTo>
                  <a:pt x="29149" y="228513"/>
                </a:lnTo>
                <a:lnTo>
                  <a:pt x="28101" y="228322"/>
                </a:lnTo>
                <a:cubicBezTo>
                  <a:pt x="26672" y="228989"/>
                  <a:pt x="25815" y="228894"/>
                  <a:pt x="26101" y="228132"/>
                </a:cubicBezTo>
                <a:cubicBezTo>
                  <a:pt x="26482" y="227275"/>
                  <a:pt x="26386" y="224703"/>
                  <a:pt x="25053" y="224417"/>
                </a:cubicBezTo>
                <a:cubicBezTo>
                  <a:pt x="23815" y="224036"/>
                  <a:pt x="20481" y="222417"/>
                  <a:pt x="20862" y="221655"/>
                </a:cubicBezTo>
                <a:cubicBezTo>
                  <a:pt x="21243" y="220893"/>
                  <a:pt x="20386" y="218607"/>
                  <a:pt x="18100" y="218416"/>
                </a:cubicBezTo>
                <a:cubicBezTo>
                  <a:pt x="15814" y="218226"/>
                  <a:pt x="16766" y="225560"/>
                  <a:pt x="15623" y="226132"/>
                </a:cubicBezTo>
                <a:cubicBezTo>
                  <a:pt x="14575" y="226703"/>
                  <a:pt x="10480" y="227751"/>
                  <a:pt x="9146" y="227370"/>
                </a:cubicBezTo>
                <a:cubicBezTo>
                  <a:pt x="7813" y="226989"/>
                  <a:pt x="4955" y="224322"/>
                  <a:pt x="5146" y="223274"/>
                </a:cubicBezTo>
                <a:lnTo>
                  <a:pt x="5812" y="222512"/>
                </a:lnTo>
                <a:cubicBezTo>
                  <a:pt x="6098" y="222131"/>
                  <a:pt x="7527" y="222036"/>
                  <a:pt x="8099" y="222322"/>
                </a:cubicBezTo>
                <a:lnTo>
                  <a:pt x="9241" y="222798"/>
                </a:lnTo>
                <a:cubicBezTo>
                  <a:pt x="11051" y="224131"/>
                  <a:pt x="12290" y="222893"/>
                  <a:pt x="11908" y="220036"/>
                </a:cubicBezTo>
                <a:cubicBezTo>
                  <a:pt x="11527" y="217178"/>
                  <a:pt x="15337" y="210796"/>
                  <a:pt x="17814" y="212130"/>
                </a:cubicBezTo>
                <a:cubicBezTo>
                  <a:pt x="20291" y="213463"/>
                  <a:pt x="24386" y="208034"/>
                  <a:pt x="23624" y="207844"/>
                </a:cubicBezTo>
                <a:cubicBezTo>
                  <a:pt x="22862" y="207653"/>
                  <a:pt x="20862" y="206320"/>
                  <a:pt x="21243" y="205558"/>
                </a:cubicBezTo>
                <a:lnTo>
                  <a:pt x="21529" y="205558"/>
                </a:lnTo>
                <a:cubicBezTo>
                  <a:pt x="25720" y="205843"/>
                  <a:pt x="27244" y="202795"/>
                  <a:pt x="29339" y="200890"/>
                </a:cubicBezTo>
                <a:lnTo>
                  <a:pt x="30292" y="200033"/>
                </a:lnTo>
                <a:cubicBezTo>
                  <a:pt x="29530" y="197557"/>
                  <a:pt x="29720" y="195271"/>
                  <a:pt x="30673" y="194890"/>
                </a:cubicBezTo>
                <a:cubicBezTo>
                  <a:pt x="31530" y="194509"/>
                  <a:pt x="35816" y="194128"/>
                  <a:pt x="37531" y="195080"/>
                </a:cubicBezTo>
                <a:cubicBezTo>
                  <a:pt x="39150" y="196128"/>
                  <a:pt x="37054" y="200986"/>
                  <a:pt x="38483" y="202033"/>
                </a:cubicBezTo>
                <a:cubicBezTo>
                  <a:pt x="39912" y="203176"/>
                  <a:pt x="43817" y="205939"/>
                  <a:pt x="44198" y="205748"/>
                </a:cubicBezTo>
                <a:cubicBezTo>
                  <a:pt x="44579" y="205558"/>
                  <a:pt x="45056" y="204415"/>
                  <a:pt x="44579" y="203653"/>
                </a:cubicBezTo>
                <a:cubicBezTo>
                  <a:pt x="44103" y="202891"/>
                  <a:pt x="43341" y="199271"/>
                  <a:pt x="43055" y="197557"/>
                </a:cubicBezTo>
                <a:cubicBezTo>
                  <a:pt x="42769" y="195842"/>
                  <a:pt x="42674" y="189651"/>
                  <a:pt x="47818" y="187079"/>
                </a:cubicBezTo>
                <a:lnTo>
                  <a:pt x="53818" y="190508"/>
                </a:lnTo>
                <a:lnTo>
                  <a:pt x="56104" y="191842"/>
                </a:lnTo>
                <a:cubicBezTo>
                  <a:pt x="57819" y="187936"/>
                  <a:pt x="59724" y="184603"/>
                  <a:pt x="60391" y="184126"/>
                </a:cubicBezTo>
                <a:cubicBezTo>
                  <a:pt x="61058" y="183650"/>
                  <a:pt x="63534" y="185079"/>
                  <a:pt x="65725" y="187365"/>
                </a:cubicBezTo>
                <a:lnTo>
                  <a:pt x="68011" y="189079"/>
                </a:lnTo>
                <a:lnTo>
                  <a:pt x="69535" y="190222"/>
                </a:lnTo>
                <a:cubicBezTo>
                  <a:pt x="70868" y="188413"/>
                  <a:pt x="72678" y="186222"/>
                  <a:pt x="73535" y="185269"/>
                </a:cubicBezTo>
                <a:lnTo>
                  <a:pt x="74392" y="185174"/>
                </a:lnTo>
                <a:lnTo>
                  <a:pt x="77726" y="184984"/>
                </a:lnTo>
                <a:cubicBezTo>
                  <a:pt x="81441" y="185841"/>
                  <a:pt x="83632" y="186603"/>
                  <a:pt x="82489" y="186793"/>
                </a:cubicBezTo>
                <a:cubicBezTo>
                  <a:pt x="81346" y="186984"/>
                  <a:pt x="77726" y="189270"/>
                  <a:pt x="77726" y="191365"/>
                </a:cubicBezTo>
                <a:cubicBezTo>
                  <a:pt x="77726" y="193461"/>
                  <a:pt x="78583" y="199462"/>
                  <a:pt x="79726" y="197652"/>
                </a:cubicBezTo>
                <a:cubicBezTo>
                  <a:pt x="80774" y="195842"/>
                  <a:pt x="84108" y="192604"/>
                  <a:pt x="84870" y="194223"/>
                </a:cubicBezTo>
                <a:lnTo>
                  <a:pt x="85918" y="195271"/>
                </a:lnTo>
                <a:cubicBezTo>
                  <a:pt x="88204" y="197652"/>
                  <a:pt x="95538" y="197271"/>
                  <a:pt x="97348" y="194699"/>
                </a:cubicBezTo>
                <a:lnTo>
                  <a:pt x="97729" y="194128"/>
                </a:lnTo>
                <a:cubicBezTo>
                  <a:pt x="97633" y="193366"/>
                  <a:pt x="96967" y="191365"/>
                  <a:pt x="96109" y="189746"/>
                </a:cubicBezTo>
                <a:cubicBezTo>
                  <a:pt x="95252" y="188127"/>
                  <a:pt x="93824" y="182983"/>
                  <a:pt x="94871" y="182126"/>
                </a:cubicBezTo>
                <a:cubicBezTo>
                  <a:pt x="95919" y="181269"/>
                  <a:pt x="100015" y="178888"/>
                  <a:pt x="99634" y="180221"/>
                </a:cubicBezTo>
                <a:cubicBezTo>
                  <a:pt x="99253" y="181555"/>
                  <a:pt x="100015" y="184698"/>
                  <a:pt x="102110" y="184222"/>
                </a:cubicBezTo>
                <a:cubicBezTo>
                  <a:pt x="104206" y="183745"/>
                  <a:pt x="110492" y="180507"/>
                  <a:pt x="110397" y="178602"/>
                </a:cubicBezTo>
                <a:lnTo>
                  <a:pt x="110683" y="176602"/>
                </a:lnTo>
                <a:cubicBezTo>
                  <a:pt x="110778" y="175840"/>
                  <a:pt x="111826" y="174697"/>
                  <a:pt x="112683" y="174601"/>
                </a:cubicBezTo>
                <a:lnTo>
                  <a:pt x="113635" y="174506"/>
                </a:lnTo>
                <a:cubicBezTo>
                  <a:pt x="114778" y="175173"/>
                  <a:pt x="120303" y="178221"/>
                  <a:pt x="125923" y="181174"/>
                </a:cubicBezTo>
                <a:lnTo>
                  <a:pt x="130876" y="180126"/>
                </a:lnTo>
                <a:lnTo>
                  <a:pt x="133448" y="179554"/>
                </a:lnTo>
                <a:cubicBezTo>
                  <a:pt x="135067" y="180697"/>
                  <a:pt x="134400" y="182031"/>
                  <a:pt x="132114" y="182507"/>
                </a:cubicBezTo>
                <a:cubicBezTo>
                  <a:pt x="129733" y="182983"/>
                  <a:pt x="132685" y="187651"/>
                  <a:pt x="137067" y="186222"/>
                </a:cubicBezTo>
                <a:lnTo>
                  <a:pt x="138400" y="183936"/>
                </a:lnTo>
                <a:lnTo>
                  <a:pt x="139829" y="181555"/>
                </a:lnTo>
                <a:cubicBezTo>
                  <a:pt x="138686" y="177459"/>
                  <a:pt x="139448" y="174887"/>
                  <a:pt x="141449" y="175744"/>
                </a:cubicBezTo>
                <a:cubicBezTo>
                  <a:pt x="143449" y="176602"/>
                  <a:pt x="150783" y="180031"/>
                  <a:pt x="153355" y="181078"/>
                </a:cubicBezTo>
                <a:lnTo>
                  <a:pt x="154593" y="180602"/>
                </a:lnTo>
                <a:cubicBezTo>
                  <a:pt x="155355" y="180316"/>
                  <a:pt x="156022" y="180126"/>
                  <a:pt x="156784" y="179840"/>
                </a:cubicBezTo>
                <a:lnTo>
                  <a:pt x="157165" y="179650"/>
                </a:lnTo>
                <a:cubicBezTo>
                  <a:pt x="157450" y="179364"/>
                  <a:pt x="159736" y="180412"/>
                  <a:pt x="162118" y="182126"/>
                </a:cubicBezTo>
                <a:cubicBezTo>
                  <a:pt x="164594" y="183745"/>
                  <a:pt x="159832" y="194128"/>
                  <a:pt x="159927" y="194604"/>
                </a:cubicBezTo>
                <a:lnTo>
                  <a:pt x="160117" y="194604"/>
                </a:lnTo>
                <a:lnTo>
                  <a:pt x="162118" y="194985"/>
                </a:lnTo>
                <a:cubicBezTo>
                  <a:pt x="164308" y="195271"/>
                  <a:pt x="167642" y="193651"/>
                  <a:pt x="169642" y="191270"/>
                </a:cubicBezTo>
                <a:lnTo>
                  <a:pt x="169738" y="189175"/>
                </a:lnTo>
                <a:lnTo>
                  <a:pt x="169833" y="186889"/>
                </a:lnTo>
                <a:cubicBezTo>
                  <a:pt x="170785" y="184793"/>
                  <a:pt x="172691" y="182221"/>
                  <a:pt x="174024" y="181269"/>
                </a:cubicBezTo>
                <a:cubicBezTo>
                  <a:pt x="175358" y="180316"/>
                  <a:pt x="168500" y="176506"/>
                  <a:pt x="167547" y="176506"/>
                </a:cubicBezTo>
                <a:cubicBezTo>
                  <a:pt x="166594" y="176506"/>
                  <a:pt x="163832" y="175173"/>
                  <a:pt x="165833" y="173649"/>
                </a:cubicBezTo>
                <a:lnTo>
                  <a:pt x="171983" y="167235"/>
                </a:lnTo>
                <a:lnTo>
                  <a:pt x="167833" y="168506"/>
                </a:lnTo>
                <a:cubicBezTo>
                  <a:pt x="165261" y="168506"/>
                  <a:pt x="157832" y="171744"/>
                  <a:pt x="157641" y="175745"/>
                </a:cubicBezTo>
                <a:lnTo>
                  <a:pt x="152784" y="176697"/>
                </a:lnTo>
                <a:lnTo>
                  <a:pt x="151069" y="177078"/>
                </a:lnTo>
                <a:cubicBezTo>
                  <a:pt x="147830" y="175173"/>
                  <a:pt x="146592" y="173459"/>
                  <a:pt x="148307" y="173173"/>
                </a:cubicBezTo>
                <a:cubicBezTo>
                  <a:pt x="150021" y="172887"/>
                  <a:pt x="154498" y="171077"/>
                  <a:pt x="154212" y="169839"/>
                </a:cubicBezTo>
                <a:cubicBezTo>
                  <a:pt x="153831" y="168410"/>
                  <a:pt x="162023" y="165172"/>
                  <a:pt x="165738" y="165553"/>
                </a:cubicBezTo>
                <a:lnTo>
                  <a:pt x="172199" y="167009"/>
                </a:lnTo>
                <a:lnTo>
                  <a:pt x="172500" y="166696"/>
                </a:lnTo>
                <a:lnTo>
                  <a:pt x="172500" y="166029"/>
                </a:lnTo>
                <a:cubicBezTo>
                  <a:pt x="172500" y="165648"/>
                  <a:pt x="172309" y="165172"/>
                  <a:pt x="172500" y="164981"/>
                </a:cubicBezTo>
                <a:cubicBezTo>
                  <a:pt x="174024" y="163838"/>
                  <a:pt x="175548" y="162219"/>
                  <a:pt x="177358" y="161933"/>
                </a:cubicBezTo>
                <a:cubicBezTo>
                  <a:pt x="179834" y="161552"/>
                  <a:pt x="182406" y="161838"/>
                  <a:pt x="184025" y="159742"/>
                </a:cubicBezTo>
                <a:cubicBezTo>
                  <a:pt x="185740" y="157456"/>
                  <a:pt x="187264" y="158314"/>
                  <a:pt x="189740" y="159457"/>
                </a:cubicBezTo>
                <a:lnTo>
                  <a:pt x="191645" y="160409"/>
                </a:lnTo>
                <a:cubicBezTo>
                  <a:pt x="194789" y="160028"/>
                  <a:pt x="194408" y="157361"/>
                  <a:pt x="190788" y="154408"/>
                </a:cubicBezTo>
                <a:lnTo>
                  <a:pt x="190312" y="150122"/>
                </a:lnTo>
                <a:lnTo>
                  <a:pt x="190026" y="147360"/>
                </a:lnTo>
                <a:cubicBezTo>
                  <a:pt x="187550" y="148693"/>
                  <a:pt x="185168" y="148312"/>
                  <a:pt x="184692" y="146503"/>
                </a:cubicBezTo>
                <a:lnTo>
                  <a:pt x="184216" y="144883"/>
                </a:lnTo>
                <a:lnTo>
                  <a:pt x="184216" y="144788"/>
                </a:lnTo>
                <a:cubicBezTo>
                  <a:pt x="183549" y="144788"/>
                  <a:pt x="182216" y="143264"/>
                  <a:pt x="181168" y="141264"/>
                </a:cubicBezTo>
                <a:lnTo>
                  <a:pt x="180215" y="139454"/>
                </a:lnTo>
                <a:cubicBezTo>
                  <a:pt x="179834" y="138787"/>
                  <a:pt x="181549" y="136311"/>
                  <a:pt x="182596" y="135644"/>
                </a:cubicBezTo>
                <a:lnTo>
                  <a:pt x="184120" y="134596"/>
                </a:lnTo>
                <a:cubicBezTo>
                  <a:pt x="185930" y="132977"/>
                  <a:pt x="187645" y="132787"/>
                  <a:pt x="187931" y="134025"/>
                </a:cubicBezTo>
                <a:cubicBezTo>
                  <a:pt x="188121" y="135263"/>
                  <a:pt x="191169" y="137835"/>
                  <a:pt x="194026" y="135930"/>
                </a:cubicBezTo>
                <a:cubicBezTo>
                  <a:pt x="196884" y="134025"/>
                  <a:pt x="203075" y="126405"/>
                  <a:pt x="205457" y="125357"/>
                </a:cubicBezTo>
                <a:lnTo>
                  <a:pt x="205837" y="126976"/>
                </a:lnTo>
                <a:cubicBezTo>
                  <a:pt x="206695" y="130405"/>
                  <a:pt x="207552" y="131072"/>
                  <a:pt x="211457" y="129167"/>
                </a:cubicBezTo>
                <a:cubicBezTo>
                  <a:pt x="214410" y="127643"/>
                  <a:pt x="217934" y="126691"/>
                  <a:pt x="221458" y="126119"/>
                </a:cubicBezTo>
                <a:cubicBezTo>
                  <a:pt x="223459" y="125738"/>
                  <a:pt x="226221" y="125071"/>
                  <a:pt x="227174" y="128405"/>
                </a:cubicBezTo>
                <a:cubicBezTo>
                  <a:pt x="227554" y="129929"/>
                  <a:pt x="231174" y="131167"/>
                  <a:pt x="233555" y="132120"/>
                </a:cubicBezTo>
                <a:cubicBezTo>
                  <a:pt x="234317" y="132406"/>
                  <a:pt x="236603" y="131929"/>
                  <a:pt x="236794" y="131358"/>
                </a:cubicBezTo>
                <a:cubicBezTo>
                  <a:pt x="238699" y="126786"/>
                  <a:pt x="244033" y="125929"/>
                  <a:pt x="248224" y="123833"/>
                </a:cubicBezTo>
                <a:lnTo>
                  <a:pt x="252129" y="121833"/>
                </a:lnTo>
                <a:cubicBezTo>
                  <a:pt x="251558" y="118118"/>
                  <a:pt x="250415" y="116118"/>
                  <a:pt x="249367" y="117356"/>
                </a:cubicBezTo>
                <a:cubicBezTo>
                  <a:pt x="248414" y="118594"/>
                  <a:pt x="244890" y="118594"/>
                  <a:pt x="243747" y="114689"/>
                </a:cubicBezTo>
                <a:lnTo>
                  <a:pt x="242128" y="111355"/>
                </a:lnTo>
                <a:cubicBezTo>
                  <a:pt x="241270" y="109736"/>
                  <a:pt x="239270" y="107641"/>
                  <a:pt x="237460" y="107355"/>
                </a:cubicBezTo>
                <a:lnTo>
                  <a:pt x="235936" y="107069"/>
                </a:lnTo>
                <a:cubicBezTo>
                  <a:pt x="233555" y="108879"/>
                  <a:pt x="232412" y="110593"/>
                  <a:pt x="233460" y="110879"/>
                </a:cubicBezTo>
                <a:cubicBezTo>
                  <a:pt x="234508" y="111260"/>
                  <a:pt x="236508" y="112498"/>
                  <a:pt x="235556" y="112879"/>
                </a:cubicBezTo>
                <a:cubicBezTo>
                  <a:pt x="234603" y="113260"/>
                  <a:pt x="232793" y="114880"/>
                  <a:pt x="234984" y="115165"/>
                </a:cubicBezTo>
                <a:lnTo>
                  <a:pt x="236032" y="115832"/>
                </a:lnTo>
                <a:lnTo>
                  <a:pt x="236794" y="116308"/>
                </a:lnTo>
                <a:cubicBezTo>
                  <a:pt x="236984" y="117547"/>
                  <a:pt x="236317" y="118499"/>
                  <a:pt x="235270" y="118404"/>
                </a:cubicBezTo>
                <a:lnTo>
                  <a:pt x="234508" y="118594"/>
                </a:lnTo>
                <a:lnTo>
                  <a:pt x="231079" y="119452"/>
                </a:lnTo>
                <a:cubicBezTo>
                  <a:pt x="227364" y="120595"/>
                  <a:pt x="223268" y="122785"/>
                  <a:pt x="221840" y="124309"/>
                </a:cubicBezTo>
                <a:lnTo>
                  <a:pt x="219173" y="122976"/>
                </a:lnTo>
                <a:cubicBezTo>
                  <a:pt x="217934" y="122404"/>
                  <a:pt x="216220" y="122023"/>
                  <a:pt x="214791" y="122214"/>
                </a:cubicBezTo>
                <a:lnTo>
                  <a:pt x="209171" y="122595"/>
                </a:lnTo>
                <a:cubicBezTo>
                  <a:pt x="209648" y="119928"/>
                  <a:pt x="210600" y="117166"/>
                  <a:pt x="211267" y="116594"/>
                </a:cubicBezTo>
                <a:lnTo>
                  <a:pt x="211171" y="116118"/>
                </a:lnTo>
                <a:cubicBezTo>
                  <a:pt x="211076" y="115165"/>
                  <a:pt x="210505" y="114213"/>
                  <a:pt x="209743" y="113546"/>
                </a:cubicBezTo>
                <a:cubicBezTo>
                  <a:pt x="209362" y="113165"/>
                  <a:pt x="207838" y="113260"/>
                  <a:pt x="207361" y="113641"/>
                </a:cubicBezTo>
                <a:lnTo>
                  <a:pt x="205742" y="114689"/>
                </a:lnTo>
                <a:cubicBezTo>
                  <a:pt x="203837" y="116308"/>
                  <a:pt x="199837" y="113451"/>
                  <a:pt x="196789" y="108403"/>
                </a:cubicBezTo>
                <a:lnTo>
                  <a:pt x="190883" y="109641"/>
                </a:lnTo>
                <a:lnTo>
                  <a:pt x="186311" y="110593"/>
                </a:lnTo>
                <a:cubicBezTo>
                  <a:pt x="181168" y="113451"/>
                  <a:pt x="174881" y="113832"/>
                  <a:pt x="172405" y="111355"/>
                </a:cubicBezTo>
                <a:lnTo>
                  <a:pt x="169738" y="110212"/>
                </a:lnTo>
                <a:lnTo>
                  <a:pt x="166975" y="109069"/>
                </a:lnTo>
                <a:cubicBezTo>
                  <a:pt x="162689" y="108784"/>
                  <a:pt x="162308" y="105831"/>
                  <a:pt x="165928" y="102497"/>
                </a:cubicBezTo>
                <a:lnTo>
                  <a:pt x="172119" y="104783"/>
                </a:lnTo>
                <a:lnTo>
                  <a:pt x="173929" y="105450"/>
                </a:lnTo>
                <a:cubicBezTo>
                  <a:pt x="177262" y="103354"/>
                  <a:pt x="180596" y="100783"/>
                  <a:pt x="181263" y="99830"/>
                </a:cubicBezTo>
                <a:cubicBezTo>
                  <a:pt x="182025" y="98878"/>
                  <a:pt x="188883" y="101926"/>
                  <a:pt x="192502" y="104116"/>
                </a:cubicBezTo>
                <a:lnTo>
                  <a:pt x="198217" y="99925"/>
                </a:lnTo>
                <a:lnTo>
                  <a:pt x="199170" y="99259"/>
                </a:lnTo>
                <a:cubicBezTo>
                  <a:pt x="200599" y="98116"/>
                  <a:pt x="200123" y="97068"/>
                  <a:pt x="198122" y="96973"/>
                </a:cubicBezTo>
                <a:cubicBezTo>
                  <a:pt x="196122" y="96782"/>
                  <a:pt x="189835" y="95925"/>
                  <a:pt x="191169" y="95449"/>
                </a:cubicBezTo>
                <a:cubicBezTo>
                  <a:pt x="192502" y="94972"/>
                  <a:pt x="195265" y="92496"/>
                  <a:pt x="194408" y="90781"/>
                </a:cubicBezTo>
                <a:cubicBezTo>
                  <a:pt x="193550" y="89162"/>
                  <a:pt x="192502" y="84209"/>
                  <a:pt x="194884" y="85066"/>
                </a:cubicBezTo>
                <a:lnTo>
                  <a:pt x="196408" y="85828"/>
                </a:lnTo>
                <a:lnTo>
                  <a:pt x="198979" y="87067"/>
                </a:lnTo>
                <a:cubicBezTo>
                  <a:pt x="200980" y="89162"/>
                  <a:pt x="202599" y="91258"/>
                  <a:pt x="202504" y="91829"/>
                </a:cubicBezTo>
                <a:lnTo>
                  <a:pt x="202408" y="92305"/>
                </a:lnTo>
                <a:lnTo>
                  <a:pt x="202313" y="93067"/>
                </a:lnTo>
                <a:cubicBezTo>
                  <a:pt x="202123" y="93829"/>
                  <a:pt x="203361" y="94210"/>
                  <a:pt x="205075" y="93829"/>
                </a:cubicBezTo>
                <a:lnTo>
                  <a:pt x="205933" y="93067"/>
                </a:lnTo>
                <a:cubicBezTo>
                  <a:pt x="206600" y="92401"/>
                  <a:pt x="205837" y="91067"/>
                  <a:pt x="206123" y="90019"/>
                </a:cubicBezTo>
                <a:lnTo>
                  <a:pt x="206695" y="87352"/>
                </a:lnTo>
                <a:cubicBezTo>
                  <a:pt x="209171" y="87924"/>
                  <a:pt x="210600" y="89638"/>
                  <a:pt x="209838" y="91258"/>
                </a:cubicBezTo>
                <a:cubicBezTo>
                  <a:pt x="209076" y="92877"/>
                  <a:pt x="206885" y="97258"/>
                  <a:pt x="206885" y="97544"/>
                </a:cubicBezTo>
                <a:cubicBezTo>
                  <a:pt x="206885" y="97830"/>
                  <a:pt x="208219" y="98306"/>
                  <a:pt x="210028" y="98306"/>
                </a:cubicBezTo>
                <a:cubicBezTo>
                  <a:pt x="211743" y="98306"/>
                  <a:pt x="215458" y="97258"/>
                  <a:pt x="214696" y="95925"/>
                </a:cubicBezTo>
                <a:lnTo>
                  <a:pt x="214791" y="94972"/>
                </a:lnTo>
                <a:lnTo>
                  <a:pt x="214982" y="93448"/>
                </a:lnTo>
                <a:lnTo>
                  <a:pt x="218478" y="91547"/>
                </a:lnTo>
                <a:lnTo>
                  <a:pt x="223649" y="94877"/>
                </a:lnTo>
                <a:lnTo>
                  <a:pt x="220328" y="90541"/>
                </a:lnTo>
                <a:lnTo>
                  <a:pt x="224792" y="88114"/>
                </a:lnTo>
                <a:lnTo>
                  <a:pt x="219649" y="86305"/>
                </a:lnTo>
                <a:cubicBezTo>
                  <a:pt x="218887" y="86019"/>
                  <a:pt x="216696" y="86876"/>
                  <a:pt x="216601" y="87352"/>
                </a:cubicBezTo>
                <a:cubicBezTo>
                  <a:pt x="216506" y="88305"/>
                  <a:pt x="217267" y="90305"/>
                  <a:pt x="217744" y="90305"/>
                </a:cubicBezTo>
                <a:lnTo>
                  <a:pt x="220220" y="90400"/>
                </a:lnTo>
                <a:lnTo>
                  <a:pt x="220328" y="90541"/>
                </a:lnTo>
                <a:lnTo>
                  <a:pt x="218478" y="91547"/>
                </a:lnTo>
                <a:lnTo>
                  <a:pt x="218029" y="91258"/>
                </a:lnTo>
                <a:cubicBezTo>
                  <a:pt x="215267" y="90115"/>
                  <a:pt x="210981" y="87924"/>
                  <a:pt x="210505" y="87352"/>
                </a:cubicBezTo>
                <a:cubicBezTo>
                  <a:pt x="210124" y="86781"/>
                  <a:pt x="211362" y="84590"/>
                  <a:pt x="214124" y="83638"/>
                </a:cubicBezTo>
                <a:cubicBezTo>
                  <a:pt x="216886" y="82685"/>
                  <a:pt x="224221" y="79828"/>
                  <a:pt x="224125" y="79542"/>
                </a:cubicBezTo>
                <a:cubicBezTo>
                  <a:pt x="224030" y="79256"/>
                  <a:pt x="221935" y="78494"/>
                  <a:pt x="219458" y="78494"/>
                </a:cubicBezTo>
                <a:lnTo>
                  <a:pt x="217458" y="77923"/>
                </a:lnTo>
                <a:cubicBezTo>
                  <a:pt x="215267" y="77256"/>
                  <a:pt x="213267" y="76018"/>
                  <a:pt x="211362" y="74779"/>
                </a:cubicBezTo>
                <a:lnTo>
                  <a:pt x="210981" y="74494"/>
                </a:lnTo>
                <a:cubicBezTo>
                  <a:pt x="211171" y="73541"/>
                  <a:pt x="212124" y="72684"/>
                  <a:pt x="213172" y="72684"/>
                </a:cubicBezTo>
                <a:lnTo>
                  <a:pt x="214029" y="72874"/>
                </a:lnTo>
                <a:lnTo>
                  <a:pt x="216982" y="73446"/>
                </a:lnTo>
                <a:cubicBezTo>
                  <a:pt x="220316" y="73636"/>
                  <a:pt x="225840" y="71541"/>
                  <a:pt x="229364" y="68969"/>
                </a:cubicBezTo>
                <a:lnTo>
                  <a:pt x="234412" y="70398"/>
                </a:lnTo>
                <a:lnTo>
                  <a:pt x="238508" y="71636"/>
                </a:lnTo>
                <a:cubicBezTo>
                  <a:pt x="243557" y="70969"/>
                  <a:pt x="246509" y="71446"/>
                  <a:pt x="244985" y="72589"/>
                </a:cubicBezTo>
                <a:cubicBezTo>
                  <a:pt x="243557" y="73827"/>
                  <a:pt x="242509" y="76684"/>
                  <a:pt x="245938" y="76399"/>
                </a:cubicBezTo>
                <a:cubicBezTo>
                  <a:pt x="249367" y="76113"/>
                  <a:pt x="252986" y="69160"/>
                  <a:pt x="253272" y="68874"/>
                </a:cubicBezTo>
                <a:cubicBezTo>
                  <a:pt x="253653" y="68588"/>
                  <a:pt x="257082" y="67540"/>
                  <a:pt x="260130" y="67064"/>
                </a:cubicBezTo>
                <a:lnTo>
                  <a:pt x="262892" y="67445"/>
                </a:lnTo>
                <a:cubicBezTo>
                  <a:pt x="265559" y="67826"/>
                  <a:pt x="268226" y="68779"/>
                  <a:pt x="270798" y="69445"/>
                </a:cubicBezTo>
                <a:lnTo>
                  <a:pt x="271179" y="69541"/>
                </a:lnTo>
                <a:cubicBezTo>
                  <a:pt x="272132" y="69636"/>
                  <a:pt x="272893" y="70874"/>
                  <a:pt x="272893" y="72208"/>
                </a:cubicBezTo>
                <a:cubicBezTo>
                  <a:pt x="272893" y="73636"/>
                  <a:pt x="274417" y="78208"/>
                  <a:pt x="276227" y="77256"/>
                </a:cubicBezTo>
                <a:cubicBezTo>
                  <a:pt x="278037" y="76303"/>
                  <a:pt x="282609" y="74684"/>
                  <a:pt x="282990" y="75256"/>
                </a:cubicBezTo>
                <a:cubicBezTo>
                  <a:pt x="283371" y="75922"/>
                  <a:pt x="285657" y="77542"/>
                  <a:pt x="286133" y="75732"/>
                </a:cubicBezTo>
                <a:cubicBezTo>
                  <a:pt x="286609" y="73827"/>
                  <a:pt x="285657" y="69445"/>
                  <a:pt x="285562" y="67255"/>
                </a:cubicBezTo>
                <a:cubicBezTo>
                  <a:pt x="285466" y="65064"/>
                  <a:pt x="287371" y="61063"/>
                  <a:pt x="288705" y="62111"/>
                </a:cubicBezTo>
                <a:cubicBezTo>
                  <a:pt x="290039" y="63159"/>
                  <a:pt x="295373" y="64111"/>
                  <a:pt x="297277" y="61444"/>
                </a:cubicBezTo>
                <a:lnTo>
                  <a:pt x="298897" y="61159"/>
                </a:lnTo>
                <a:cubicBezTo>
                  <a:pt x="304898" y="60016"/>
                  <a:pt x="311470" y="60492"/>
                  <a:pt x="316994" y="58587"/>
                </a:cubicBezTo>
                <a:cubicBezTo>
                  <a:pt x="321566" y="56968"/>
                  <a:pt x="324138" y="56872"/>
                  <a:pt x="327376" y="59920"/>
                </a:cubicBezTo>
                <a:lnTo>
                  <a:pt x="329377" y="61825"/>
                </a:lnTo>
                <a:cubicBezTo>
                  <a:pt x="331091" y="60111"/>
                  <a:pt x="333091" y="57920"/>
                  <a:pt x="333853" y="57063"/>
                </a:cubicBezTo>
                <a:lnTo>
                  <a:pt x="334711" y="56968"/>
                </a:lnTo>
                <a:lnTo>
                  <a:pt x="341188" y="56015"/>
                </a:lnTo>
                <a:cubicBezTo>
                  <a:pt x="348617" y="55063"/>
                  <a:pt x="354904" y="55253"/>
                  <a:pt x="355190" y="56396"/>
                </a:cubicBezTo>
                <a:cubicBezTo>
                  <a:pt x="355475" y="57539"/>
                  <a:pt x="358142" y="60492"/>
                  <a:pt x="360714" y="60587"/>
                </a:cubicBezTo>
                <a:cubicBezTo>
                  <a:pt x="363191" y="60682"/>
                  <a:pt x="367382" y="54682"/>
                  <a:pt x="369477" y="53158"/>
                </a:cubicBezTo>
                <a:lnTo>
                  <a:pt x="371191" y="51729"/>
                </a:lnTo>
                <a:cubicBezTo>
                  <a:pt x="373763" y="49538"/>
                  <a:pt x="374430" y="52586"/>
                  <a:pt x="375573" y="53348"/>
                </a:cubicBezTo>
                <a:cubicBezTo>
                  <a:pt x="378431" y="55348"/>
                  <a:pt x="380335" y="56396"/>
                  <a:pt x="381478" y="52205"/>
                </a:cubicBezTo>
                <a:cubicBezTo>
                  <a:pt x="382050" y="49919"/>
                  <a:pt x="384050" y="50395"/>
                  <a:pt x="386241" y="51348"/>
                </a:cubicBezTo>
                <a:cubicBezTo>
                  <a:pt x="389194" y="52586"/>
                  <a:pt x="393004" y="55634"/>
                  <a:pt x="394528" y="49824"/>
                </a:cubicBezTo>
                <a:cubicBezTo>
                  <a:pt x="394718" y="49157"/>
                  <a:pt x="398909" y="48681"/>
                  <a:pt x="401005" y="48967"/>
                </a:cubicBezTo>
                <a:cubicBezTo>
                  <a:pt x="407101" y="49824"/>
                  <a:pt x="408339" y="49919"/>
                  <a:pt x="412340" y="48586"/>
                </a:cubicBezTo>
                <a:cubicBezTo>
                  <a:pt x="414625" y="47824"/>
                  <a:pt x="416435" y="46490"/>
                  <a:pt x="419388" y="48300"/>
                </a:cubicBezTo>
                <a:cubicBezTo>
                  <a:pt x="420721" y="49062"/>
                  <a:pt x="424436" y="47157"/>
                  <a:pt x="427103" y="46490"/>
                </a:cubicBezTo>
                <a:lnTo>
                  <a:pt x="431580" y="45347"/>
                </a:lnTo>
                <a:cubicBezTo>
                  <a:pt x="432818" y="48300"/>
                  <a:pt x="434723" y="50014"/>
                  <a:pt x="435771" y="49252"/>
                </a:cubicBezTo>
                <a:cubicBezTo>
                  <a:pt x="436724" y="48490"/>
                  <a:pt x="440152" y="47347"/>
                  <a:pt x="440438" y="49062"/>
                </a:cubicBezTo>
                <a:cubicBezTo>
                  <a:pt x="440629" y="50681"/>
                  <a:pt x="441772" y="52967"/>
                  <a:pt x="442343" y="50586"/>
                </a:cubicBezTo>
                <a:cubicBezTo>
                  <a:pt x="442915" y="48300"/>
                  <a:pt x="447582" y="43537"/>
                  <a:pt x="448630" y="44776"/>
                </a:cubicBezTo>
                <a:cubicBezTo>
                  <a:pt x="449773" y="45919"/>
                  <a:pt x="455107" y="47538"/>
                  <a:pt x="457774" y="45252"/>
                </a:cubicBezTo>
                <a:lnTo>
                  <a:pt x="460250" y="44585"/>
                </a:lnTo>
                <a:cubicBezTo>
                  <a:pt x="464822" y="43347"/>
                  <a:pt x="469775" y="42966"/>
                  <a:pt x="474538" y="42394"/>
                </a:cubicBezTo>
                <a:cubicBezTo>
                  <a:pt x="481491" y="41442"/>
                  <a:pt x="488920" y="44204"/>
                  <a:pt x="495588" y="40680"/>
                </a:cubicBezTo>
                <a:cubicBezTo>
                  <a:pt x="495874" y="40585"/>
                  <a:pt x="497207" y="41156"/>
                  <a:pt x="497207" y="41442"/>
                </a:cubicBezTo>
                <a:cubicBezTo>
                  <a:pt x="496731" y="46109"/>
                  <a:pt x="502636" y="44490"/>
                  <a:pt x="505113" y="46300"/>
                </a:cubicBezTo>
                <a:cubicBezTo>
                  <a:pt x="506351" y="47252"/>
                  <a:pt x="510923" y="45157"/>
                  <a:pt x="513971" y="44490"/>
                </a:cubicBezTo>
                <a:lnTo>
                  <a:pt x="514352" y="44395"/>
                </a:lnTo>
                <a:cubicBezTo>
                  <a:pt x="514828" y="44395"/>
                  <a:pt x="514352" y="45823"/>
                  <a:pt x="513400" y="47538"/>
                </a:cubicBezTo>
                <a:cubicBezTo>
                  <a:pt x="512352" y="49252"/>
                  <a:pt x="512542" y="54110"/>
                  <a:pt x="516162" y="54491"/>
                </a:cubicBezTo>
                <a:cubicBezTo>
                  <a:pt x="519782" y="54872"/>
                  <a:pt x="529021" y="52777"/>
                  <a:pt x="529973" y="52777"/>
                </a:cubicBezTo>
                <a:lnTo>
                  <a:pt x="530831" y="52777"/>
                </a:lnTo>
                <a:lnTo>
                  <a:pt x="531688" y="52777"/>
                </a:lnTo>
                <a:cubicBezTo>
                  <a:pt x="532640" y="52777"/>
                  <a:pt x="536545" y="54872"/>
                  <a:pt x="540260" y="57444"/>
                </a:cubicBezTo>
                <a:lnTo>
                  <a:pt x="543213" y="53824"/>
                </a:lnTo>
                <a:lnTo>
                  <a:pt x="545690" y="50872"/>
                </a:lnTo>
                <a:cubicBezTo>
                  <a:pt x="541879" y="48967"/>
                  <a:pt x="538450" y="46109"/>
                  <a:pt x="538260" y="44490"/>
                </a:cubicBezTo>
                <a:cubicBezTo>
                  <a:pt x="537974" y="42871"/>
                  <a:pt x="540736" y="39727"/>
                  <a:pt x="545023" y="41728"/>
                </a:cubicBezTo>
                <a:lnTo>
                  <a:pt x="549309" y="38203"/>
                </a:lnTo>
                <a:cubicBezTo>
                  <a:pt x="549881" y="37727"/>
                  <a:pt x="552928" y="39061"/>
                  <a:pt x="554738" y="39727"/>
                </a:cubicBezTo>
                <a:lnTo>
                  <a:pt x="556929" y="40394"/>
                </a:lnTo>
                <a:cubicBezTo>
                  <a:pt x="558262" y="39156"/>
                  <a:pt x="559786" y="37822"/>
                  <a:pt x="560358" y="37441"/>
                </a:cubicBezTo>
                <a:cubicBezTo>
                  <a:pt x="560929" y="37060"/>
                  <a:pt x="563787" y="36394"/>
                  <a:pt x="565501" y="36870"/>
                </a:cubicBezTo>
                <a:cubicBezTo>
                  <a:pt x="567216" y="37346"/>
                  <a:pt x="573312" y="35155"/>
                  <a:pt x="574931" y="34012"/>
                </a:cubicBezTo>
                <a:cubicBezTo>
                  <a:pt x="576550" y="32869"/>
                  <a:pt x="585504" y="35251"/>
                  <a:pt x="590267" y="34489"/>
                </a:cubicBezTo>
                <a:lnTo>
                  <a:pt x="592934" y="32869"/>
                </a:lnTo>
                <a:cubicBezTo>
                  <a:pt x="593791" y="32298"/>
                  <a:pt x="595982" y="31726"/>
                  <a:pt x="596172" y="31917"/>
                </a:cubicBezTo>
                <a:lnTo>
                  <a:pt x="599410" y="36108"/>
                </a:lnTo>
                <a:cubicBezTo>
                  <a:pt x="605125" y="36013"/>
                  <a:pt x="611317" y="36203"/>
                  <a:pt x="613222" y="36394"/>
                </a:cubicBezTo>
                <a:lnTo>
                  <a:pt x="614746" y="35917"/>
                </a:lnTo>
                <a:cubicBezTo>
                  <a:pt x="625604" y="32488"/>
                  <a:pt x="636082" y="30298"/>
                  <a:pt x="643892" y="32012"/>
                </a:cubicBezTo>
                <a:lnTo>
                  <a:pt x="648655" y="33060"/>
                </a:lnTo>
                <a:cubicBezTo>
                  <a:pt x="652465" y="31631"/>
                  <a:pt x="658084" y="31060"/>
                  <a:pt x="661228" y="31726"/>
                </a:cubicBezTo>
                <a:lnTo>
                  <a:pt x="663990" y="31250"/>
                </a:lnTo>
                <a:lnTo>
                  <a:pt x="666562" y="30869"/>
                </a:lnTo>
                <a:cubicBezTo>
                  <a:pt x="669038" y="29059"/>
                  <a:pt x="674086" y="27250"/>
                  <a:pt x="677706" y="26964"/>
                </a:cubicBezTo>
                <a:lnTo>
                  <a:pt x="681325" y="28774"/>
                </a:lnTo>
                <a:cubicBezTo>
                  <a:pt x="684088" y="30202"/>
                  <a:pt x="689326" y="30393"/>
                  <a:pt x="692184" y="29155"/>
                </a:cubicBezTo>
                <a:cubicBezTo>
                  <a:pt x="696851" y="27154"/>
                  <a:pt x="700090" y="27440"/>
                  <a:pt x="704757" y="28964"/>
                </a:cubicBezTo>
                <a:cubicBezTo>
                  <a:pt x="707900" y="29917"/>
                  <a:pt x="712377" y="27440"/>
                  <a:pt x="716282" y="27631"/>
                </a:cubicBezTo>
                <a:lnTo>
                  <a:pt x="723998" y="27916"/>
                </a:lnTo>
                <a:cubicBezTo>
                  <a:pt x="728760" y="26869"/>
                  <a:pt x="733713" y="25916"/>
                  <a:pt x="734951" y="25821"/>
                </a:cubicBezTo>
                <a:cubicBezTo>
                  <a:pt x="736190" y="25726"/>
                  <a:pt x="740190" y="25916"/>
                  <a:pt x="739428" y="26583"/>
                </a:cubicBezTo>
                <a:cubicBezTo>
                  <a:pt x="738666" y="27250"/>
                  <a:pt x="738380" y="29059"/>
                  <a:pt x="739809" y="29726"/>
                </a:cubicBezTo>
                <a:lnTo>
                  <a:pt x="740381" y="29440"/>
                </a:lnTo>
                <a:lnTo>
                  <a:pt x="742476" y="28393"/>
                </a:lnTo>
                <a:cubicBezTo>
                  <a:pt x="744476" y="26869"/>
                  <a:pt x="746572" y="25916"/>
                  <a:pt x="747048" y="26488"/>
                </a:cubicBezTo>
                <a:lnTo>
                  <a:pt x="747524" y="26964"/>
                </a:lnTo>
                <a:cubicBezTo>
                  <a:pt x="749239" y="28774"/>
                  <a:pt x="743048" y="30012"/>
                  <a:pt x="746667" y="31536"/>
                </a:cubicBezTo>
                <a:lnTo>
                  <a:pt x="748953" y="32488"/>
                </a:lnTo>
                <a:cubicBezTo>
                  <a:pt x="749620" y="30393"/>
                  <a:pt x="750382" y="28297"/>
                  <a:pt x="750667" y="27916"/>
                </a:cubicBezTo>
                <a:lnTo>
                  <a:pt x="750858" y="27916"/>
                </a:lnTo>
                <a:lnTo>
                  <a:pt x="753239" y="28012"/>
                </a:lnTo>
                <a:cubicBezTo>
                  <a:pt x="755906" y="28202"/>
                  <a:pt x="758954" y="27631"/>
                  <a:pt x="760002" y="26678"/>
                </a:cubicBezTo>
                <a:cubicBezTo>
                  <a:pt x="761145" y="25726"/>
                  <a:pt x="764288" y="26297"/>
                  <a:pt x="764669" y="30107"/>
                </a:cubicBezTo>
                <a:lnTo>
                  <a:pt x="770670" y="26678"/>
                </a:lnTo>
                <a:cubicBezTo>
                  <a:pt x="772384" y="25726"/>
                  <a:pt x="776004" y="25154"/>
                  <a:pt x="777337" y="25916"/>
                </a:cubicBezTo>
                <a:cubicBezTo>
                  <a:pt x="779624" y="27250"/>
                  <a:pt x="780671" y="27250"/>
                  <a:pt x="782100" y="25535"/>
                </a:cubicBezTo>
                <a:cubicBezTo>
                  <a:pt x="783910" y="23440"/>
                  <a:pt x="785053" y="23821"/>
                  <a:pt x="787815" y="25154"/>
                </a:cubicBezTo>
                <a:lnTo>
                  <a:pt x="791244" y="26869"/>
                </a:lnTo>
                <a:cubicBezTo>
                  <a:pt x="791625" y="24011"/>
                  <a:pt x="794387" y="22868"/>
                  <a:pt x="797340" y="24297"/>
                </a:cubicBezTo>
                <a:cubicBezTo>
                  <a:pt x="800293" y="25726"/>
                  <a:pt x="812104" y="27535"/>
                  <a:pt x="816961" y="25154"/>
                </a:cubicBezTo>
                <a:lnTo>
                  <a:pt x="822581" y="25249"/>
                </a:lnTo>
                <a:cubicBezTo>
                  <a:pt x="825915" y="25345"/>
                  <a:pt x="829249" y="24392"/>
                  <a:pt x="832583" y="24392"/>
                </a:cubicBezTo>
                <a:cubicBezTo>
                  <a:pt x="835821" y="24392"/>
                  <a:pt x="839155" y="25440"/>
                  <a:pt x="842393" y="25249"/>
                </a:cubicBezTo>
                <a:lnTo>
                  <a:pt x="845536" y="25059"/>
                </a:lnTo>
                <a:cubicBezTo>
                  <a:pt x="848680" y="24202"/>
                  <a:pt x="854585" y="23154"/>
                  <a:pt x="858681" y="22868"/>
                </a:cubicBezTo>
                <a:lnTo>
                  <a:pt x="860967" y="23630"/>
                </a:lnTo>
                <a:lnTo>
                  <a:pt x="864301" y="24678"/>
                </a:lnTo>
                <a:cubicBezTo>
                  <a:pt x="867063" y="23916"/>
                  <a:pt x="870968" y="23916"/>
                  <a:pt x="873064" y="24583"/>
                </a:cubicBezTo>
                <a:cubicBezTo>
                  <a:pt x="875159" y="25345"/>
                  <a:pt x="883065" y="24011"/>
                  <a:pt x="885637" y="24297"/>
                </a:cubicBezTo>
                <a:lnTo>
                  <a:pt x="888304" y="23440"/>
                </a:lnTo>
                <a:cubicBezTo>
                  <a:pt x="889923" y="22963"/>
                  <a:pt x="892590" y="24773"/>
                  <a:pt x="894876" y="25154"/>
                </a:cubicBezTo>
                <a:cubicBezTo>
                  <a:pt x="895352" y="25249"/>
                  <a:pt x="896305" y="23916"/>
                  <a:pt x="897067" y="23249"/>
                </a:cubicBezTo>
                <a:lnTo>
                  <a:pt x="897638" y="22678"/>
                </a:lnTo>
                <a:cubicBezTo>
                  <a:pt x="898305" y="22011"/>
                  <a:pt x="901258" y="21249"/>
                  <a:pt x="904306" y="20963"/>
                </a:cubicBezTo>
                <a:cubicBezTo>
                  <a:pt x="907354" y="20677"/>
                  <a:pt x="915355" y="25630"/>
                  <a:pt x="917545" y="26297"/>
                </a:cubicBezTo>
                <a:cubicBezTo>
                  <a:pt x="919736" y="26964"/>
                  <a:pt x="927261" y="26773"/>
                  <a:pt x="928214" y="26011"/>
                </a:cubicBezTo>
                <a:cubicBezTo>
                  <a:pt x="929261" y="25249"/>
                  <a:pt x="932500" y="23535"/>
                  <a:pt x="932785" y="24297"/>
                </a:cubicBezTo>
                <a:cubicBezTo>
                  <a:pt x="932976" y="24964"/>
                  <a:pt x="934024" y="26678"/>
                  <a:pt x="934881" y="26964"/>
                </a:cubicBezTo>
                <a:lnTo>
                  <a:pt x="935071" y="26773"/>
                </a:lnTo>
                <a:cubicBezTo>
                  <a:pt x="937739" y="24392"/>
                  <a:pt x="940501" y="23154"/>
                  <a:pt x="944882" y="23059"/>
                </a:cubicBezTo>
                <a:lnTo>
                  <a:pt x="948978" y="22963"/>
                </a:lnTo>
                <a:cubicBezTo>
                  <a:pt x="953359" y="21154"/>
                  <a:pt x="957741" y="19725"/>
                  <a:pt x="958693" y="19915"/>
                </a:cubicBezTo>
                <a:lnTo>
                  <a:pt x="958693" y="20106"/>
                </a:lnTo>
                <a:cubicBezTo>
                  <a:pt x="958884" y="23630"/>
                  <a:pt x="960408" y="24583"/>
                  <a:pt x="964123" y="22201"/>
                </a:cubicBezTo>
                <a:lnTo>
                  <a:pt x="964599" y="21916"/>
                </a:lnTo>
                <a:cubicBezTo>
                  <a:pt x="965266" y="21820"/>
                  <a:pt x="968885" y="22011"/>
                  <a:pt x="972695" y="22297"/>
                </a:cubicBezTo>
                <a:cubicBezTo>
                  <a:pt x="976410" y="22582"/>
                  <a:pt x="987650" y="20201"/>
                  <a:pt x="989554" y="21154"/>
                </a:cubicBezTo>
                <a:cubicBezTo>
                  <a:pt x="991459" y="22201"/>
                  <a:pt x="997270" y="24583"/>
                  <a:pt x="997936" y="23916"/>
                </a:cubicBezTo>
                <a:cubicBezTo>
                  <a:pt x="998699" y="23344"/>
                  <a:pt x="1002223" y="21916"/>
                  <a:pt x="1003175" y="23059"/>
                </a:cubicBezTo>
                <a:cubicBezTo>
                  <a:pt x="1004128" y="24202"/>
                  <a:pt x="1011462" y="25059"/>
                  <a:pt x="1017177" y="22582"/>
                </a:cubicBezTo>
                <a:cubicBezTo>
                  <a:pt x="1022892" y="20106"/>
                  <a:pt x="1040990" y="22392"/>
                  <a:pt x="1041751" y="21820"/>
                </a:cubicBezTo>
                <a:cubicBezTo>
                  <a:pt x="1042514" y="21154"/>
                  <a:pt x="1045276" y="19534"/>
                  <a:pt x="1045847" y="19820"/>
                </a:cubicBezTo>
                <a:lnTo>
                  <a:pt x="1046419" y="20106"/>
                </a:lnTo>
                <a:cubicBezTo>
                  <a:pt x="1048419" y="20963"/>
                  <a:pt x="1048705" y="24106"/>
                  <a:pt x="1053086" y="21630"/>
                </a:cubicBezTo>
                <a:cubicBezTo>
                  <a:pt x="1055658" y="20201"/>
                  <a:pt x="1061468" y="22582"/>
                  <a:pt x="1065754" y="23344"/>
                </a:cubicBezTo>
                <a:cubicBezTo>
                  <a:pt x="1066802" y="23535"/>
                  <a:pt x="1067850" y="25154"/>
                  <a:pt x="1068517" y="25059"/>
                </a:cubicBezTo>
                <a:cubicBezTo>
                  <a:pt x="1071565" y="24297"/>
                  <a:pt x="1072136" y="19058"/>
                  <a:pt x="1077661" y="22201"/>
                </a:cubicBezTo>
                <a:lnTo>
                  <a:pt x="1079947" y="23535"/>
                </a:lnTo>
                <a:cubicBezTo>
                  <a:pt x="1083566" y="23344"/>
                  <a:pt x="1092329" y="22392"/>
                  <a:pt x="1099568" y="21439"/>
                </a:cubicBezTo>
                <a:lnTo>
                  <a:pt x="1106141" y="21344"/>
                </a:lnTo>
                <a:cubicBezTo>
                  <a:pt x="1111379" y="21249"/>
                  <a:pt x="1116618" y="20773"/>
                  <a:pt x="1122238" y="22392"/>
                </a:cubicBezTo>
                <a:lnTo>
                  <a:pt x="1125762" y="23440"/>
                </a:lnTo>
                <a:cubicBezTo>
                  <a:pt x="1131382" y="20868"/>
                  <a:pt x="1134620" y="20201"/>
                  <a:pt x="1132906" y="22011"/>
                </a:cubicBezTo>
                <a:cubicBezTo>
                  <a:pt x="1131191" y="23725"/>
                  <a:pt x="1137573" y="26297"/>
                  <a:pt x="1136906" y="27440"/>
                </a:cubicBezTo>
                <a:lnTo>
                  <a:pt x="1137001" y="28393"/>
                </a:lnTo>
                <a:lnTo>
                  <a:pt x="1137097" y="29536"/>
                </a:lnTo>
                <a:cubicBezTo>
                  <a:pt x="1137954" y="30679"/>
                  <a:pt x="1139192" y="31441"/>
                  <a:pt x="1139954" y="31060"/>
                </a:cubicBezTo>
                <a:cubicBezTo>
                  <a:pt x="1140716" y="30679"/>
                  <a:pt x="1142431" y="27154"/>
                  <a:pt x="1143098" y="24297"/>
                </a:cubicBezTo>
                <a:lnTo>
                  <a:pt x="1144812" y="22201"/>
                </a:lnTo>
                <a:cubicBezTo>
                  <a:pt x="1146431" y="20296"/>
                  <a:pt x="1148336" y="17248"/>
                  <a:pt x="1152908" y="20296"/>
                </a:cubicBezTo>
                <a:cubicBezTo>
                  <a:pt x="1154432" y="21249"/>
                  <a:pt x="1158623" y="19534"/>
                  <a:pt x="1161576" y="19058"/>
                </a:cubicBezTo>
                <a:lnTo>
                  <a:pt x="1164243" y="18677"/>
                </a:lnTo>
                <a:cubicBezTo>
                  <a:pt x="1167386" y="18963"/>
                  <a:pt x="1171387" y="19153"/>
                  <a:pt x="1173101" y="19153"/>
                </a:cubicBezTo>
                <a:cubicBezTo>
                  <a:pt x="1174816" y="19058"/>
                  <a:pt x="1181102" y="19344"/>
                  <a:pt x="1185008" y="18201"/>
                </a:cubicBezTo>
                <a:lnTo>
                  <a:pt x="1188722" y="20392"/>
                </a:lnTo>
                <a:lnTo>
                  <a:pt x="1193390" y="23154"/>
                </a:lnTo>
                <a:cubicBezTo>
                  <a:pt x="1195580" y="19820"/>
                  <a:pt x="1198247" y="18772"/>
                  <a:pt x="1199485" y="20868"/>
                </a:cubicBezTo>
                <a:lnTo>
                  <a:pt x="1200628" y="20963"/>
                </a:lnTo>
                <a:lnTo>
                  <a:pt x="1206629" y="21344"/>
                </a:lnTo>
                <a:cubicBezTo>
                  <a:pt x="1205962" y="17725"/>
                  <a:pt x="1205582" y="15248"/>
                  <a:pt x="1205772" y="15915"/>
                </a:cubicBezTo>
                <a:cubicBezTo>
                  <a:pt x="1205962" y="16582"/>
                  <a:pt x="1209868" y="18677"/>
                  <a:pt x="1213583" y="18201"/>
                </a:cubicBezTo>
                <a:lnTo>
                  <a:pt x="1216440" y="19153"/>
                </a:lnTo>
                <a:lnTo>
                  <a:pt x="1219869" y="20296"/>
                </a:lnTo>
                <a:cubicBezTo>
                  <a:pt x="1222726" y="19249"/>
                  <a:pt x="1225679" y="18296"/>
                  <a:pt x="1226441" y="18296"/>
                </a:cubicBezTo>
                <a:lnTo>
                  <a:pt x="1226727" y="17915"/>
                </a:lnTo>
                <a:lnTo>
                  <a:pt x="1227489" y="17058"/>
                </a:lnTo>
                <a:cubicBezTo>
                  <a:pt x="1228156" y="16010"/>
                  <a:pt x="1231204" y="14200"/>
                  <a:pt x="1234442" y="13057"/>
                </a:cubicBezTo>
                <a:lnTo>
                  <a:pt x="1235966" y="16677"/>
                </a:lnTo>
                <a:lnTo>
                  <a:pt x="1236252" y="17344"/>
                </a:lnTo>
                <a:cubicBezTo>
                  <a:pt x="1237871" y="18391"/>
                  <a:pt x="1241205" y="18868"/>
                  <a:pt x="1243586" y="19058"/>
                </a:cubicBezTo>
                <a:cubicBezTo>
                  <a:pt x="1245968" y="19249"/>
                  <a:pt x="1251778" y="21249"/>
                  <a:pt x="1252159" y="20392"/>
                </a:cubicBezTo>
                <a:cubicBezTo>
                  <a:pt x="1252540" y="19534"/>
                  <a:pt x="1255493" y="19820"/>
                  <a:pt x="1257969" y="22678"/>
                </a:cubicBezTo>
                <a:lnTo>
                  <a:pt x="1262351" y="20963"/>
                </a:lnTo>
                <a:cubicBezTo>
                  <a:pt x="1264541" y="20201"/>
                  <a:pt x="1266351" y="18772"/>
                  <a:pt x="1268637" y="18106"/>
                </a:cubicBezTo>
                <a:lnTo>
                  <a:pt x="1269875" y="17725"/>
                </a:lnTo>
                <a:cubicBezTo>
                  <a:pt x="1271494" y="18106"/>
                  <a:pt x="1274257" y="18391"/>
                  <a:pt x="1275971" y="18201"/>
                </a:cubicBezTo>
                <a:cubicBezTo>
                  <a:pt x="1277686" y="18010"/>
                  <a:pt x="1282448" y="20487"/>
                  <a:pt x="1283496" y="21725"/>
                </a:cubicBezTo>
                <a:cubicBezTo>
                  <a:pt x="1284449" y="22868"/>
                  <a:pt x="1289306" y="23821"/>
                  <a:pt x="1292068" y="21058"/>
                </a:cubicBezTo>
                <a:lnTo>
                  <a:pt x="1296831" y="21439"/>
                </a:lnTo>
                <a:cubicBezTo>
                  <a:pt x="1297974" y="21535"/>
                  <a:pt x="1299212" y="18201"/>
                  <a:pt x="1300736" y="18010"/>
                </a:cubicBezTo>
                <a:cubicBezTo>
                  <a:pt x="1302832" y="17725"/>
                  <a:pt x="1305213" y="19249"/>
                  <a:pt x="1307594" y="19439"/>
                </a:cubicBezTo>
                <a:lnTo>
                  <a:pt x="1313595" y="20011"/>
                </a:lnTo>
                <a:cubicBezTo>
                  <a:pt x="1319310" y="17248"/>
                  <a:pt x="1324549" y="16486"/>
                  <a:pt x="1325406" y="18391"/>
                </a:cubicBezTo>
                <a:cubicBezTo>
                  <a:pt x="1326168" y="20296"/>
                  <a:pt x="1330550" y="24964"/>
                  <a:pt x="1333312" y="24583"/>
                </a:cubicBezTo>
                <a:cubicBezTo>
                  <a:pt x="1336074" y="24202"/>
                  <a:pt x="1342265" y="19725"/>
                  <a:pt x="1343218" y="19820"/>
                </a:cubicBezTo>
                <a:lnTo>
                  <a:pt x="1343884" y="19439"/>
                </a:lnTo>
                <a:lnTo>
                  <a:pt x="1347504" y="17534"/>
                </a:lnTo>
                <a:cubicBezTo>
                  <a:pt x="1350361" y="19344"/>
                  <a:pt x="1355695" y="20392"/>
                  <a:pt x="1359220" y="19915"/>
                </a:cubicBezTo>
                <a:lnTo>
                  <a:pt x="1362458" y="19534"/>
                </a:lnTo>
                <a:cubicBezTo>
                  <a:pt x="1364077" y="19344"/>
                  <a:pt x="1365887" y="19344"/>
                  <a:pt x="1367507" y="19630"/>
                </a:cubicBezTo>
                <a:lnTo>
                  <a:pt x="1373317" y="20582"/>
                </a:lnTo>
                <a:cubicBezTo>
                  <a:pt x="1375984" y="18677"/>
                  <a:pt x="1378365" y="18296"/>
                  <a:pt x="1378746" y="19725"/>
                </a:cubicBezTo>
                <a:lnTo>
                  <a:pt x="1379032" y="20773"/>
                </a:lnTo>
                <a:lnTo>
                  <a:pt x="1379318" y="21725"/>
                </a:lnTo>
                <a:cubicBezTo>
                  <a:pt x="1379699" y="23154"/>
                  <a:pt x="1383699" y="22582"/>
                  <a:pt x="1388176" y="20487"/>
                </a:cubicBezTo>
                <a:lnTo>
                  <a:pt x="1391700" y="18487"/>
                </a:lnTo>
                <a:cubicBezTo>
                  <a:pt x="1392652" y="17915"/>
                  <a:pt x="1386842" y="16486"/>
                  <a:pt x="1391414" y="15343"/>
                </a:cubicBezTo>
                <a:cubicBezTo>
                  <a:pt x="1394367" y="14581"/>
                  <a:pt x="1394272" y="18106"/>
                  <a:pt x="1394748" y="18201"/>
                </a:cubicBezTo>
                <a:cubicBezTo>
                  <a:pt x="1398463" y="18963"/>
                  <a:pt x="1401511" y="24202"/>
                  <a:pt x="1406464" y="19534"/>
                </a:cubicBezTo>
                <a:cubicBezTo>
                  <a:pt x="1406940" y="19058"/>
                  <a:pt x="1410750" y="21439"/>
                  <a:pt x="1412845" y="21344"/>
                </a:cubicBezTo>
                <a:lnTo>
                  <a:pt x="1420275" y="20868"/>
                </a:lnTo>
                <a:cubicBezTo>
                  <a:pt x="1428467" y="20106"/>
                  <a:pt x="1437801" y="19534"/>
                  <a:pt x="1441135" y="19439"/>
                </a:cubicBezTo>
                <a:lnTo>
                  <a:pt x="1443421" y="20582"/>
                </a:lnTo>
                <a:cubicBezTo>
                  <a:pt x="1447517" y="22582"/>
                  <a:pt x="1448564" y="21630"/>
                  <a:pt x="1449041" y="18296"/>
                </a:cubicBezTo>
                <a:lnTo>
                  <a:pt x="1449136" y="18010"/>
                </a:lnTo>
                <a:cubicBezTo>
                  <a:pt x="1451326" y="17915"/>
                  <a:pt x="1456470" y="18487"/>
                  <a:pt x="1460470" y="19249"/>
                </a:cubicBezTo>
                <a:lnTo>
                  <a:pt x="1464090" y="19344"/>
                </a:lnTo>
                <a:cubicBezTo>
                  <a:pt x="1468757" y="19439"/>
                  <a:pt x="1473996" y="19439"/>
                  <a:pt x="1476949" y="20296"/>
                </a:cubicBezTo>
                <a:lnTo>
                  <a:pt x="1478377" y="20677"/>
                </a:lnTo>
                <a:cubicBezTo>
                  <a:pt x="1479997" y="20963"/>
                  <a:pt x="1480854" y="20296"/>
                  <a:pt x="1480187" y="19249"/>
                </a:cubicBezTo>
                <a:lnTo>
                  <a:pt x="1479901" y="18201"/>
                </a:lnTo>
                <a:cubicBezTo>
                  <a:pt x="1479806" y="18010"/>
                  <a:pt x="1481426" y="17153"/>
                  <a:pt x="1481807" y="17344"/>
                </a:cubicBezTo>
                <a:cubicBezTo>
                  <a:pt x="1483235" y="17820"/>
                  <a:pt x="1484759" y="18391"/>
                  <a:pt x="1485902" y="19344"/>
                </a:cubicBezTo>
                <a:cubicBezTo>
                  <a:pt x="1488188" y="21154"/>
                  <a:pt x="1490093" y="22868"/>
                  <a:pt x="1493236" y="20106"/>
                </a:cubicBezTo>
                <a:cubicBezTo>
                  <a:pt x="1494094" y="19344"/>
                  <a:pt x="1496475" y="19915"/>
                  <a:pt x="1497904" y="19344"/>
                </a:cubicBezTo>
                <a:cubicBezTo>
                  <a:pt x="1500380" y="18582"/>
                  <a:pt x="1502476" y="16867"/>
                  <a:pt x="1504667" y="19725"/>
                </a:cubicBezTo>
                <a:lnTo>
                  <a:pt x="1506000" y="21439"/>
                </a:lnTo>
                <a:cubicBezTo>
                  <a:pt x="1508191" y="22963"/>
                  <a:pt x="1511239" y="23630"/>
                  <a:pt x="1512668" y="22868"/>
                </a:cubicBezTo>
                <a:lnTo>
                  <a:pt x="1513525" y="22201"/>
                </a:lnTo>
                <a:cubicBezTo>
                  <a:pt x="1518097" y="18772"/>
                  <a:pt x="1523145" y="17820"/>
                  <a:pt x="1529336" y="19344"/>
                </a:cubicBezTo>
                <a:cubicBezTo>
                  <a:pt x="1533146" y="20296"/>
                  <a:pt x="1536956" y="22773"/>
                  <a:pt x="1541528" y="19630"/>
                </a:cubicBezTo>
                <a:cubicBezTo>
                  <a:pt x="1543338" y="18391"/>
                  <a:pt x="1547815" y="18677"/>
                  <a:pt x="1550196" y="19630"/>
                </a:cubicBezTo>
                <a:cubicBezTo>
                  <a:pt x="1552482" y="20487"/>
                  <a:pt x="1554387" y="22106"/>
                  <a:pt x="1556959" y="21439"/>
                </a:cubicBezTo>
                <a:lnTo>
                  <a:pt x="1559626" y="20773"/>
                </a:lnTo>
                <a:cubicBezTo>
                  <a:pt x="1562007" y="19630"/>
                  <a:pt x="1563626" y="17915"/>
                  <a:pt x="1563245" y="16867"/>
                </a:cubicBezTo>
                <a:cubicBezTo>
                  <a:pt x="1562959" y="15820"/>
                  <a:pt x="1563721" y="13153"/>
                  <a:pt x="1565817" y="13153"/>
                </a:cubicBezTo>
                <a:lnTo>
                  <a:pt x="1566769" y="13915"/>
                </a:lnTo>
                <a:lnTo>
                  <a:pt x="1568675" y="15439"/>
                </a:lnTo>
                <a:cubicBezTo>
                  <a:pt x="1570199" y="17629"/>
                  <a:pt x="1573532" y="19725"/>
                  <a:pt x="1576009" y="20106"/>
                </a:cubicBezTo>
                <a:cubicBezTo>
                  <a:pt x="1578485" y="20487"/>
                  <a:pt x="1586486" y="18201"/>
                  <a:pt x="1588868" y="17439"/>
                </a:cubicBezTo>
                <a:cubicBezTo>
                  <a:pt x="1591153" y="16677"/>
                  <a:pt x="1597916" y="20296"/>
                  <a:pt x="1599059" y="21439"/>
                </a:cubicBezTo>
                <a:cubicBezTo>
                  <a:pt x="1600202" y="22582"/>
                  <a:pt x="1605632" y="20773"/>
                  <a:pt x="1607251" y="21820"/>
                </a:cubicBezTo>
                <a:lnTo>
                  <a:pt x="1609823" y="19725"/>
                </a:lnTo>
                <a:lnTo>
                  <a:pt x="1611537" y="18296"/>
                </a:lnTo>
                <a:cubicBezTo>
                  <a:pt x="1614871" y="19820"/>
                  <a:pt x="1619157" y="21058"/>
                  <a:pt x="1620967" y="20963"/>
                </a:cubicBezTo>
                <a:cubicBezTo>
                  <a:pt x="1622872" y="20868"/>
                  <a:pt x="1626301" y="18391"/>
                  <a:pt x="1627444" y="20011"/>
                </a:cubicBezTo>
                <a:cubicBezTo>
                  <a:pt x="1628587" y="21630"/>
                  <a:pt x="1635254" y="20677"/>
                  <a:pt x="1637921" y="20011"/>
                </a:cubicBezTo>
                <a:cubicBezTo>
                  <a:pt x="1640588" y="19439"/>
                  <a:pt x="1649637" y="22582"/>
                  <a:pt x="1652494" y="22678"/>
                </a:cubicBezTo>
                <a:cubicBezTo>
                  <a:pt x="1655352" y="22773"/>
                  <a:pt x="1661257" y="20106"/>
                  <a:pt x="1662686" y="19344"/>
                </a:cubicBezTo>
                <a:lnTo>
                  <a:pt x="1662782" y="19439"/>
                </a:lnTo>
                <a:cubicBezTo>
                  <a:pt x="1665639" y="22201"/>
                  <a:pt x="1668496" y="19153"/>
                  <a:pt x="1670973" y="19534"/>
                </a:cubicBezTo>
                <a:lnTo>
                  <a:pt x="1673926" y="20011"/>
                </a:lnTo>
                <a:cubicBezTo>
                  <a:pt x="1676974" y="21820"/>
                  <a:pt x="1679641" y="20963"/>
                  <a:pt x="1679641" y="18010"/>
                </a:cubicBezTo>
                <a:lnTo>
                  <a:pt x="1684498" y="19249"/>
                </a:lnTo>
                <a:cubicBezTo>
                  <a:pt x="1687356" y="20011"/>
                  <a:pt x="1690499" y="19915"/>
                  <a:pt x="1693356" y="20487"/>
                </a:cubicBezTo>
                <a:cubicBezTo>
                  <a:pt x="1699357" y="21535"/>
                  <a:pt x="1704787" y="22678"/>
                  <a:pt x="1709264" y="18010"/>
                </a:cubicBezTo>
                <a:lnTo>
                  <a:pt x="1709835" y="17344"/>
                </a:lnTo>
                <a:cubicBezTo>
                  <a:pt x="1711264" y="17248"/>
                  <a:pt x="1716312" y="16867"/>
                  <a:pt x="1720884" y="16486"/>
                </a:cubicBezTo>
                <a:lnTo>
                  <a:pt x="1725075" y="18963"/>
                </a:lnTo>
                <a:lnTo>
                  <a:pt x="1728409" y="20963"/>
                </a:lnTo>
                <a:cubicBezTo>
                  <a:pt x="1729742" y="17534"/>
                  <a:pt x="1731362" y="15439"/>
                  <a:pt x="1732029" y="16391"/>
                </a:cubicBezTo>
                <a:cubicBezTo>
                  <a:pt x="1732790" y="17344"/>
                  <a:pt x="1736029" y="20582"/>
                  <a:pt x="1737743" y="21820"/>
                </a:cubicBezTo>
                <a:lnTo>
                  <a:pt x="1739744" y="19630"/>
                </a:lnTo>
                <a:lnTo>
                  <a:pt x="1746601" y="17439"/>
                </a:lnTo>
                <a:cubicBezTo>
                  <a:pt x="1749364" y="18677"/>
                  <a:pt x="1752221" y="19915"/>
                  <a:pt x="1754984" y="21249"/>
                </a:cubicBezTo>
                <a:cubicBezTo>
                  <a:pt x="1758698" y="23154"/>
                  <a:pt x="1761841" y="23916"/>
                  <a:pt x="1765461" y="20487"/>
                </a:cubicBezTo>
                <a:lnTo>
                  <a:pt x="1767652" y="18391"/>
                </a:lnTo>
                <a:cubicBezTo>
                  <a:pt x="1771938" y="18772"/>
                  <a:pt x="1776700" y="19534"/>
                  <a:pt x="1778415" y="20011"/>
                </a:cubicBezTo>
                <a:cubicBezTo>
                  <a:pt x="1780034" y="20487"/>
                  <a:pt x="1783368" y="16963"/>
                  <a:pt x="1784511" y="16772"/>
                </a:cubicBezTo>
                <a:lnTo>
                  <a:pt x="1784797" y="17058"/>
                </a:lnTo>
                <a:lnTo>
                  <a:pt x="1785654" y="18106"/>
                </a:lnTo>
                <a:cubicBezTo>
                  <a:pt x="1786321" y="19630"/>
                  <a:pt x="1788893" y="19820"/>
                  <a:pt x="1791464" y="18582"/>
                </a:cubicBezTo>
                <a:lnTo>
                  <a:pt x="1793941" y="18201"/>
                </a:lnTo>
                <a:cubicBezTo>
                  <a:pt x="1795846" y="17915"/>
                  <a:pt x="1798227" y="19439"/>
                  <a:pt x="1799941" y="18963"/>
                </a:cubicBezTo>
                <a:cubicBezTo>
                  <a:pt x="1802418" y="18296"/>
                  <a:pt x="1804228" y="15248"/>
                  <a:pt x="1807276" y="18391"/>
                </a:cubicBezTo>
                <a:cubicBezTo>
                  <a:pt x="1808800" y="19915"/>
                  <a:pt x="1810991" y="15534"/>
                  <a:pt x="1812896" y="18582"/>
                </a:cubicBezTo>
                <a:cubicBezTo>
                  <a:pt x="1813086" y="18868"/>
                  <a:pt x="1816896" y="18391"/>
                  <a:pt x="1816991" y="18010"/>
                </a:cubicBezTo>
                <a:cubicBezTo>
                  <a:pt x="1817848" y="12867"/>
                  <a:pt x="1820039" y="15343"/>
                  <a:pt x="1823468" y="16582"/>
                </a:cubicBezTo>
                <a:lnTo>
                  <a:pt x="1827373" y="17915"/>
                </a:lnTo>
                <a:cubicBezTo>
                  <a:pt x="1832613" y="17534"/>
                  <a:pt x="1839566" y="18201"/>
                  <a:pt x="1842899" y="19344"/>
                </a:cubicBezTo>
                <a:lnTo>
                  <a:pt x="1846138" y="16963"/>
                </a:lnTo>
                <a:cubicBezTo>
                  <a:pt x="1846329" y="16867"/>
                  <a:pt x="1848043" y="17629"/>
                  <a:pt x="1848043" y="17915"/>
                </a:cubicBezTo>
                <a:cubicBezTo>
                  <a:pt x="1848043" y="18868"/>
                  <a:pt x="1847852" y="20106"/>
                  <a:pt x="1847090" y="20677"/>
                </a:cubicBezTo>
                <a:lnTo>
                  <a:pt x="1846329" y="21249"/>
                </a:lnTo>
                <a:cubicBezTo>
                  <a:pt x="1844709" y="21439"/>
                  <a:pt x="1843947" y="22201"/>
                  <a:pt x="1844614" y="23059"/>
                </a:cubicBezTo>
                <a:cubicBezTo>
                  <a:pt x="1845280" y="23821"/>
                  <a:pt x="1851567" y="24297"/>
                  <a:pt x="1856139" y="21249"/>
                </a:cubicBezTo>
                <a:cubicBezTo>
                  <a:pt x="1860711" y="18201"/>
                  <a:pt x="1870617" y="8581"/>
                  <a:pt x="1870903" y="10009"/>
                </a:cubicBezTo>
                <a:cubicBezTo>
                  <a:pt x="1871189" y="11343"/>
                  <a:pt x="1875856" y="14105"/>
                  <a:pt x="1880809" y="14010"/>
                </a:cubicBezTo>
                <a:lnTo>
                  <a:pt x="1885095" y="14010"/>
                </a:lnTo>
                <a:cubicBezTo>
                  <a:pt x="1889572" y="14010"/>
                  <a:pt x="1893954" y="11438"/>
                  <a:pt x="1898335" y="14772"/>
                </a:cubicBezTo>
                <a:lnTo>
                  <a:pt x="1898811" y="15153"/>
                </a:lnTo>
                <a:cubicBezTo>
                  <a:pt x="1899859" y="14962"/>
                  <a:pt x="1906431" y="14391"/>
                  <a:pt x="1913384" y="13724"/>
                </a:cubicBezTo>
                <a:lnTo>
                  <a:pt x="1919575" y="12676"/>
                </a:lnTo>
                <a:cubicBezTo>
                  <a:pt x="1922243" y="12200"/>
                  <a:pt x="1924910" y="10867"/>
                  <a:pt x="1927576" y="10771"/>
                </a:cubicBezTo>
                <a:cubicBezTo>
                  <a:pt x="1929767" y="10771"/>
                  <a:pt x="1932148" y="12772"/>
                  <a:pt x="1934244" y="12581"/>
                </a:cubicBezTo>
                <a:lnTo>
                  <a:pt x="1936911" y="12295"/>
                </a:lnTo>
                <a:cubicBezTo>
                  <a:pt x="1940054" y="10771"/>
                  <a:pt x="1945198" y="9533"/>
                  <a:pt x="1948341" y="9533"/>
                </a:cubicBezTo>
                <a:cubicBezTo>
                  <a:pt x="1951484" y="9628"/>
                  <a:pt x="1959866" y="12581"/>
                  <a:pt x="1962533" y="9914"/>
                </a:cubicBezTo>
                <a:lnTo>
                  <a:pt x="1967296" y="10486"/>
                </a:lnTo>
                <a:lnTo>
                  <a:pt x="1969963" y="10771"/>
                </a:lnTo>
                <a:cubicBezTo>
                  <a:pt x="1973011" y="9724"/>
                  <a:pt x="1977202" y="8485"/>
                  <a:pt x="1979393" y="7914"/>
                </a:cubicBezTo>
                <a:lnTo>
                  <a:pt x="1980250" y="8581"/>
                </a:lnTo>
                <a:cubicBezTo>
                  <a:pt x="1984726" y="11724"/>
                  <a:pt x="1990156" y="9533"/>
                  <a:pt x="1994728" y="10771"/>
                </a:cubicBezTo>
                <a:lnTo>
                  <a:pt x="1999109" y="11914"/>
                </a:lnTo>
                <a:cubicBezTo>
                  <a:pt x="2003491" y="10962"/>
                  <a:pt x="2010444" y="11057"/>
                  <a:pt x="2014349" y="11914"/>
                </a:cubicBezTo>
                <a:lnTo>
                  <a:pt x="2018350" y="11819"/>
                </a:lnTo>
                <a:cubicBezTo>
                  <a:pt x="2020160" y="11819"/>
                  <a:pt x="2021969" y="13057"/>
                  <a:pt x="2023684" y="11438"/>
                </a:cubicBezTo>
                <a:lnTo>
                  <a:pt x="2037019" y="8962"/>
                </a:lnTo>
                <a:cubicBezTo>
                  <a:pt x="2037590" y="9057"/>
                  <a:pt x="2038257" y="9247"/>
                  <a:pt x="2038828" y="9343"/>
                </a:cubicBezTo>
                <a:cubicBezTo>
                  <a:pt x="2038924" y="9343"/>
                  <a:pt x="2046258" y="8390"/>
                  <a:pt x="2046448" y="8390"/>
                </a:cubicBezTo>
                <a:lnTo>
                  <a:pt x="2048735" y="8676"/>
                </a:lnTo>
                <a:cubicBezTo>
                  <a:pt x="2051401" y="8390"/>
                  <a:pt x="2055021" y="8581"/>
                  <a:pt x="2056831" y="9057"/>
                </a:cubicBezTo>
                <a:cubicBezTo>
                  <a:pt x="2058641" y="9533"/>
                  <a:pt x="2065022" y="7342"/>
                  <a:pt x="2066641" y="6676"/>
                </a:cubicBezTo>
                <a:cubicBezTo>
                  <a:pt x="2068261" y="6009"/>
                  <a:pt x="2075023" y="8104"/>
                  <a:pt x="2077881" y="8866"/>
                </a:cubicBezTo>
                <a:lnTo>
                  <a:pt x="2080739" y="7247"/>
                </a:lnTo>
                <a:cubicBezTo>
                  <a:pt x="2082548" y="6199"/>
                  <a:pt x="2085977" y="6676"/>
                  <a:pt x="2087406" y="5533"/>
                </a:cubicBezTo>
                <a:lnTo>
                  <a:pt x="2088739" y="4390"/>
                </a:lnTo>
                <a:cubicBezTo>
                  <a:pt x="2089501" y="2008"/>
                  <a:pt x="2090073" y="1342"/>
                  <a:pt x="2090073" y="2770"/>
                </a:cubicBezTo>
                <a:lnTo>
                  <a:pt x="2090644" y="3913"/>
                </a:lnTo>
                <a:cubicBezTo>
                  <a:pt x="2091121" y="4866"/>
                  <a:pt x="2092359" y="6009"/>
                  <a:pt x="2093502" y="6199"/>
                </a:cubicBezTo>
                <a:cubicBezTo>
                  <a:pt x="2095312" y="6580"/>
                  <a:pt x="2096741" y="2866"/>
                  <a:pt x="2099407" y="5914"/>
                </a:cubicBezTo>
                <a:lnTo>
                  <a:pt x="2100170" y="6771"/>
                </a:lnTo>
                <a:cubicBezTo>
                  <a:pt x="2103027" y="6580"/>
                  <a:pt x="2105599" y="5437"/>
                  <a:pt x="2105790" y="4199"/>
                </a:cubicBezTo>
                <a:cubicBezTo>
                  <a:pt x="2106075" y="2961"/>
                  <a:pt x="2108075" y="1913"/>
                  <a:pt x="2109981" y="3723"/>
                </a:cubicBezTo>
                <a:cubicBezTo>
                  <a:pt x="2111885" y="5533"/>
                  <a:pt x="2117886" y="9247"/>
                  <a:pt x="2119315" y="8200"/>
                </a:cubicBezTo>
                <a:cubicBezTo>
                  <a:pt x="2120744" y="7152"/>
                  <a:pt x="2124363" y="11343"/>
                  <a:pt x="2125220" y="13343"/>
                </a:cubicBezTo>
                <a:lnTo>
                  <a:pt x="2127602" y="12391"/>
                </a:lnTo>
                <a:cubicBezTo>
                  <a:pt x="2128745" y="11914"/>
                  <a:pt x="2128745" y="9533"/>
                  <a:pt x="2129221" y="7914"/>
                </a:cubicBezTo>
                <a:lnTo>
                  <a:pt x="2129316" y="7628"/>
                </a:lnTo>
                <a:cubicBezTo>
                  <a:pt x="2129507" y="7247"/>
                  <a:pt x="2133793" y="6104"/>
                  <a:pt x="2138936" y="4961"/>
                </a:cubicBezTo>
                <a:lnTo>
                  <a:pt x="2143603" y="4199"/>
                </a:lnTo>
                <a:lnTo>
                  <a:pt x="2148652" y="3437"/>
                </a:lnTo>
                <a:cubicBezTo>
                  <a:pt x="2154176" y="2485"/>
                  <a:pt x="2161130" y="1342"/>
                  <a:pt x="2164178" y="865"/>
                </a:cubicBezTo>
                <a:close/>
                <a:moveTo>
                  <a:pt x="1888906" y="8"/>
                </a:moveTo>
                <a:cubicBezTo>
                  <a:pt x="1893287" y="-182"/>
                  <a:pt x="1897478" y="2675"/>
                  <a:pt x="1898335" y="6295"/>
                </a:cubicBezTo>
                <a:lnTo>
                  <a:pt x="1892716" y="4675"/>
                </a:lnTo>
                <a:lnTo>
                  <a:pt x="1887858" y="3247"/>
                </a:lnTo>
                <a:cubicBezTo>
                  <a:pt x="1886143" y="5533"/>
                  <a:pt x="1883762" y="8009"/>
                  <a:pt x="1882714" y="8581"/>
                </a:cubicBezTo>
                <a:lnTo>
                  <a:pt x="1881666" y="9057"/>
                </a:lnTo>
                <a:lnTo>
                  <a:pt x="1881286" y="9247"/>
                </a:lnTo>
                <a:cubicBezTo>
                  <a:pt x="1880333" y="9152"/>
                  <a:pt x="1879190" y="8295"/>
                  <a:pt x="1878809" y="7342"/>
                </a:cubicBezTo>
                <a:cubicBezTo>
                  <a:pt x="1878428" y="6390"/>
                  <a:pt x="1880904" y="3247"/>
                  <a:pt x="1883095" y="1532"/>
                </a:cubicBezTo>
                <a:lnTo>
                  <a:pt x="1885572" y="865"/>
                </a:lnTo>
                <a:close/>
              </a:path>
            </a:pathLst>
          </a:custGeom>
          <a:solidFill>
            <a:srgbClr val="1D7F8D"/>
          </a:solidFill>
          <a:ln w="9525" cap="flat">
            <a:noFill/>
            <a:prstDash val="solid"/>
            <a:miter/>
          </a:ln>
        </p:spPr>
        <p:txBody>
          <a:bodyPr wrap="square" rtlCol="0" anchor="ctr">
            <a:noAutofit/>
          </a:bodyPr>
          <a:lstStyle/>
          <a:p>
            <a:endParaRPr lang="zh-CN" altLang="en-US">
              <a:highlight>
                <a:srgbClr val="000000"/>
              </a:highlight>
            </a:endParaRPr>
          </a:p>
        </p:txBody>
      </p:sp>
    </p:spTree>
    <p:extLst>
      <p:ext uri="{BB962C8B-B14F-4D97-AF65-F5344CB8AC3E}">
        <p14:creationId xmlns:p14="http://schemas.microsoft.com/office/powerpoint/2010/main" val="3783700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bwMode="auto">
          <a:xfrm>
            <a:off x="2140255" y="2280577"/>
            <a:ext cx="3520316" cy="1028358"/>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运用礼仪，与做其他事情一样，讲究具体问题具体分析，而且应当牢记过犹不及。</a:t>
            </a:r>
          </a:p>
        </p:txBody>
      </p:sp>
      <p:sp>
        <p:nvSpPr>
          <p:cNvPr id="10" name="文本框 9"/>
          <p:cNvSpPr txBox="1"/>
          <p:nvPr/>
        </p:nvSpPr>
        <p:spPr bwMode="auto">
          <a:xfrm>
            <a:off x="2140255" y="3864428"/>
            <a:ext cx="3520316" cy="1350498"/>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所谓适度，就是要求在运用礼仪时，既要掌握普遍规律，又要针对具体情况，认真得体，掌握分寸，不能做得过了头，也不能做得不到位。</a:t>
            </a:r>
          </a:p>
        </p:txBody>
      </p:sp>
      <p:sp>
        <p:nvSpPr>
          <p:cNvPr id="12" name="文本框 11"/>
          <p:cNvSpPr txBox="1"/>
          <p:nvPr/>
        </p:nvSpPr>
        <p:spPr bwMode="auto">
          <a:xfrm>
            <a:off x="7254451" y="2293051"/>
            <a:ext cx="3486573" cy="1030410"/>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r>
              <a:rPr lang="zh-CN" altLang="en-US" dirty="0">
                <a:solidFill>
                  <a:srgbClr val="1D7F8D"/>
                </a:solidFill>
                <a:latin typeface="+mn-lt"/>
                <a:cs typeface="+mn-ea"/>
                <a:sym typeface="+mn-lt"/>
              </a:rPr>
              <a:t>应用礼仪，必须诚心诚意，待人以诚。这样去做，待人友好与敬意才易于为他人所接受。</a:t>
            </a:r>
          </a:p>
        </p:txBody>
      </p:sp>
      <p:sp>
        <p:nvSpPr>
          <p:cNvPr id="14" name="文本框 13"/>
          <p:cNvSpPr txBox="1"/>
          <p:nvPr/>
        </p:nvSpPr>
        <p:spPr bwMode="auto">
          <a:xfrm>
            <a:off x="7254451" y="3894212"/>
            <a:ext cx="3486573" cy="1029384"/>
          </a:xfrm>
          <a:prstGeom prst="rect">
            <a:avLst/>
          </a:prstGeom>
          <a:noFill/>
        </p:spPr>
        <p:txBody>
          <a:bodyPr wrap="square">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pPr algn="l">
              <a:buFont typeface="Wingdings" panose="05000000000000000000" pitchFamily="2" charset="2"/>
              <a:buNone/>
            </a:pPr>
            <a:r>
              <a:rPr lang="zh-CN" altLang="en-US" dirty="0">
                <a:solidFill>
                  <a:srgbClr val="1D7F8D"/>
                </a:solidFill>
                <a:latin typeface="+mn-lt"/>
                <a:cs typeface="+mn-ea"/>
                <a:sym typeface="+mn-lt"/>
              </a:rPr>
              <a:t>不允许在运用礼仪时逢场作戏，言行不一，口是心非，投机取巧，做假骗人。</a:t>
            </a:r>
          </a:p>
        </p:txBody>
      </p:sp>
      <p:grpSp>
        <p:nvGrpSpPr>
          <p:cNvPr id="9" name="组合 8">
            <a:extLst>
              <a:ext uri="{FF2B5EF4-FFF2-40B4-BE49-F238E27FC236}">
                <a16:creationId xmlns:a16="http://schemas.microsoft.com/office/drawing/2014/main" id="{405DCDE8-2588-ACC7-56AF-1096BE667EE2}"/>
              </a:ext>
            </a:extLst>
          </p:cNvPr>
          <p:cNvGrpSpPr/>
          <p:nvPr/>
        </p:nvGrpSpPr>
        <p:grpSpPr>
          <a:xfrm>
            <a:off x="1692643" y="263154"/>
            <a:ext cx="9165455" cy="797391"/>
            <a:chOff x="1692643" y="263154"/>
            <a:chExt cx="9165455" cy="797391"/>
          </a:xfrm>
        </p:grpSpPr>
        <p:grpSp>
          <p:nvGrpSpPr>
            <p:cNvPr id="11" name="组合 10">
              <a:extLst>
                <a:ext uri="{FF2B5EF4-FFF2-40B4-BE49-F238E27FC236}">
                  <a16:creationId xmlns:a16="http://schemas.microsoft.com/office/drawing/2014/main" id="{0F9DD557-9688-3F52-C309-6BA45AAA0E2A}"/>
                </a:ext>
              </a:extLst>
            </p:cNvPr>
            <p:cNvGrpSpPr/>
            <p:nvPr/>
          </p:nvGrpSpPr>
          <p:grpSpPr>
            <a:xfrm>
              <a:off x="1692643" y="263154"/>
              <a:ext cx="9165455" cy="797391"/>
              <a:chOff x="1692643" y="363492"/>
              <a:chExt cx="9165455" cy="797391"/>
            </a:xfrm>
          </p:grpSpPr>
          <p:sp>
            <p:nvSpPr>
              <p:cNvPr id="15" name="矩形 14">
                <a:extLst>
                  <a:ext uri="{FF2B5EF4-FFF2-40B4-BE49-F238E27FC236}">
                    <a16:creationId xmlns:a16="http://schemas.microsoft.com/office/drawing/2014/main" id="{369DEA83-B038-6C72-85CC-3B358F6922AF}"/>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12289BC-4D91-9FAA-D7C3-182FA8D5BB00}"/>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FFBAAFCB-C6BC-6AFA-6964-8F38A40496D1}"/>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8" name="图片 17">
                <a:extLst>
                  <a:ext uri="{FF2B5EF4-FFF2-40B4-BE49-F238E27FC236}">
                    <a16:creationId xmlns:a16="http://schemas.microsoft.com/office/drawing/2014/main" id="{64CF9B36-4579-D5F5-8499-CD220DB4B135}"/>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13"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F32F3325-6527-2EA8-6BEE-FE9ABD40E27C}"/>
                </a:ext>
              </a:extLst>
            </p:cNvPr>
            <p:cNvSpPr txBox="1"/>
            <p:nvPr/>
          </p:nvSpPr>
          <p:spPr>
            <a:xfrm>
              <a:off x="5122015" y="443497"/>
              <a:ext cx="1947969" cy="523220"/>
            </a:xfrm>
            <a:prstGeom prst="rect">
              <a:avLst/>
            </a:prstGeom>
            <a:noFill/>
          </p:spPr>
          <p:txBody>
            <a:bodyPr wrap="none" rtlCol="0">
              <a:spAutoFit/>
            </a:bodyPr>
            <a:lstStyle/>
            <a:p>
              <a:r>
                <a:rPr lang="zh-CN" altLang="en-US" sz="2800" b="1" dirty="0">
                  <a:solidFill>
                    <a:schemeClr val="bg1"/>
                  </a:solidFill>
                  <a:cs typeface="+mn-ea"/>
                  <a:sym typeface="+mn-lt"/>
                </a:rPr>
                <a:t>礼仪的原则</a:t>
              </a:r>
              <a:endParaRPr lang="en-US" altLang="zh-CN" sz="2800" b="1" dirty="0">
                <a:solidFill>
                  <a:schemeClr val="bg1"/>
                </a:solidFill>
                <a:cs typeface="+mn-ea"/>
                <a:sym typeface="+mn-lt"/>
              </a:endParaRPr>
            </a:p>
          </p:txBody>
        </p:sp>
      </p:grpSp>
      <p:grpSp>
        <p:nvGrpSpPr>
          <p:cNvPr id="5" name="组合 4">
            <a:extLst>
              <a:ext uri="{FF2B5EF4-FFF2-40B4-BE49-F238E27FC236}">
                <a16:creationId xmlns:a16="http://schemas.microsoft.com/office/drawing/2014/main" id="{41A2A51F-F88F-C4FD-E074-0DDE8DF36215}"/>
              </a:ext>
            </a:extLst>
          </p:cNvPr>
          <p:cNvGrpSpPr/>
          <p:nvPr/>
        </p:nvGrpSpPr>
        <p:grpSpPr>
          <a:xfrm>
            <a:off x="1450976" y="2253012"/>
            <a:ext cx="656658" cy="541744"/>
            <a:chOff x="1450976" y="1817584"/>
            <a:chExt cx="656658" cy="541744"/>
          </a:xfrm>
        </p:grpSpPr>
        <p:sp>
          <p:nvSpPr>
            <p:cNvPr id="19" name="任意多边形: 形状 18">
              <a:extLst>
                <a:ext uri="{FF2B5EF4-FFF2-40B4-BE49-F238E27FC236}">
                  <a16:creationId xmlns:a16="http://schemas.microsoft.com/office/drawing/2014/main" id="{F8647799-6083-241E-21FD-E627093808BD}"/>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 name="文本框 1">
              <a:extLst>
                <a:ext uri="{FF2B5EF4-FFF2-40B4-BE49-F238E27FC236}">
                  <a16:creationId xmlns:a16="http://schemas.microsoft.com/office/drawing/2014/main" id="{5F687558-1613-FEA4-1F46-9AA5791B8599}"/>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1</a:t>
              </a:r>
              <a:endParaRPr lang="zh-CN" altLang="en-US" sz="2400" dirty="0">
                <a:solidFill>
                  <a:schemeClr val="bg1"/>
                </a:solidFill>
                <a:latin typeface="Rockwell Extra Bold" panose="02060903040505020403" pitchFamily="18" charset="0"/>
              </a:endParaRPr>
            </a:p>
          </p:txBody>
        </p:sp>
      </p:grpSp>
      <p:grpSp>
        <p:nvGrpSpPr>
          <p:cNvPr id="20" name="组合 19">
            <a:extLst>
              <a:ext uri="{FF2B5EF4-FFF2-40B4-BE49-F238E27FC236}">
                <a16:creationId xmlns:a16="http://schemas.microsoft.com/office/drawing/2014/main" id="{82EA7CAB-F75D-CB6A-3EDF-1752ED102A8F}"/>
              </a:ext>
            </a:extLst>
          </p:cNvPr>
          <p:cNvGrpSpPr/>
          <p:nvPr/>
        </p:nvGrpSpPr>
        <p:grpSpPr>
          <a:xfrm>
            <a:off x="6472726" y="2253012"/>
            <a:ext cx="656658" cy="541744"/>
            <a:chOff x="1450976" y="1817584"/>
            <a:chExt cx="656658" cy="541744"/>
          </a:xfrm>
        </p:grpSpPr>
        <p:sp>
          <p:nvSpPr>
            <p:cNvPr id="21" name="任意多边形: 形状 20">
              <a:extLst>
                <a:ext uri="{FF2B5EF4-FFF2-40B4-BE49-F238E27FC236}">
                  <a16:creationId xmlns:a16="http://schemas.microsoft.com/office/drawing/2014/main" id="{0EC466A7-3D42-8662-AD1F-F53BD7DD5C72}"/>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2" name="文本框 21">
              <a:extLst>
                <a:ext uri="{FF2B5EF4-FFF2-40B4-BE49-F238E27FC236}">
                  <a16:creationId xmlns:a16="http://schemas.microsoft.com/office/drawing/2014/main" id="{4AAB28C5-A451-6A75-D436-E202ABA3925D}"/>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2</a:t>
              </a:r>
              <a:endParaRPr lang="zh-CN" altLang="en-US" sz="2400" dirty="0">
                <a:solidFill>
                  <a:schemeClr val="bg1"/>
                </a:solidFill>
                <a:latin typeface="Rockwell Extra Bold" panose="02060903040505020403" pitchFamily="18" charset="0"/>
              </a:endParaRPr>
            </a:p>
          </p:txBody>
        </p:sp>
      </p:grpSp>
      <p:grpSp>
        <p:nvGrpSpPr>
          <p:cNvPr id="23" name="组合 22">
            <a:extLst>
              <a:ext uri="{FF2B5EF4-FFF2-40B4-BE49-F238E27FC236}">
                <a16:creationId xmlns:a16="http://schemas.microsoft.com/office/drawing/2014/main" id="{DEC46F54-FACB-2FCC-E82E-FFED4B3D27E3}"/>
              </a:ext>
            </a:extLst>
          </p:cNvPr>
          <p:cNvGrpSpPr/>
          <p:nvPr/>
        </p:nvGrpSpPr>
        <p:grpSpPr>
          <a:xfrm>
            <a:off x="1450976" y="3927700"/>
            <a:ext cx="656658" cy="541744"/>
            <a:chOff x="1450976" y="1817584"/>
            <a:chExt cx="656658" cy="541744"/>
          </a:xfrm>
        </p:grpSpPr>
        <p:sp>
          <p:nvSpPr>
            <p:cNvPr id="24" name="任意多边形: 形状 23">
              <a:extLst>
                <a:ext uri="{FF2B5EF4-FFF2-40B4-BE49-F238E27FC236}">
                  <a16:creationId xmlns:a16="http://schemas.microsoft.com/office/drawing/2014/main" id="{7E992DE5-D230-A952-6B66-D69E150BE8D7}"/>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5" name="文本框 24">
              <a:extLst>
                <a:ext uri="{FF2B5EF4-FFF2-40B4-BE49-F238E27FC236}">
                  <a16:creationId xmlns:a16="http://schemas.microsoft.com/office/drawing/2014/main" id="{C71441B1-9F40-C239-30ED-59BD38832C50}"/>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3</a:t>
              </a:r>
              <a:endParaRPr lang="zh-CN" altLang="en-US" sz="2400" dirty="0">
                <a:solidFill>
                  <a:schemeClr val="bg1"/>
                </a:solidFill>
                <a:latin typeface="Rockwell Extra Bold" panose="02060903040505020403" pitchFamily="18" charset="0"/>
              </a:endParaRPr>
            </a:p>
          </p:txBody>
        </p:sp>
      </p:grpSp>
      <p:grpSp>
        <p:nvGrpSpPr>
          <p:cNvPr id="26" name="组合 25">
            <a:extLst>
              <a:ext uri="{FF2B5EF4-FFF2-40B4-BE49-F238E27FC236}">
                <a16:creationId xmlns:a16="http://schemas.microsoft.com/office/drawing/2014/main" id="{AF8C56FA-6114-C76E-30F8-C601A65277DC}"/>
              </a:ext>
            </a:extLst>
          </p:cNvPr>
          <p:cNvGrpSpPr/>
          <p:nvPr/>
        </p:nvGrpSpPr>
        <p:grpSpPr>
          <a:xfrm>
            <a:off x="6472726" y="3927700"/>
            <a:ext cx="656658" cy="541744"/>
            <a:chOff x="1450976" y="1817584"/>
            <a:chExt cx="656658" cy="541744"/>
          </a:xfrm>
        </p:grpSpPr>
        <p:sp>
          <p:nvSpPr>
            <p:cNvPr id="27" name="任意多边形: 形状 26">
              <a:extLst>
                <a:ext uri="{FF2B5EF4-FFF2-40B4-BE49-F238E27FC236}">
                  <a16:creationId xmlns:a16="http://schemas.microsoft.com/office/drawing/2014/main" id="{F4ECED40-E823-22E4-ADFD-4659853D774B}"/>
                </a:ext>
              </a:extLst>
            </p:cNvPr>
            <p:cNvSpPr>
              <a:spLocks/>
            </p:cNvSpPr>
            <p:nvPr/>
          </p:nvSpPr>
          <p:spPr bwMode="auto">
            <a:xfrm>
              <a:off x="1450976" y="1817584"/>
              <a:ext cx="656658" cy="541744"/>
            </a:xfrm>
            <a:custGeom>
              <a:avLst/>
              <a:gdLst>
                <a:gd name="connsiteX0" fmla="*/ 220663 w 317500"/>
                <a:gd name="connsiteY0" fmla="*/ 241300 h 261938"/>
                <a:gd name="connsiteX1" fmla="*/ 220663 w 317500"/>
                <a:gd name="connsiteY1" fmla="*/ 244475 h 261938"/>
                <a:gd name="connsiteX2" fmla="*/ 220663 w 317500"/>
                <a:gd name="connsiteY2" fmla="*/ 246063 h 261938"/>
                <a:gd name="connsiteX3" fmla="*/ 219075 w 317500"/>
                <a:gd name="connsiteY3" fmla="*/ 244475 h 261938"/>
                <a:gd name="connsiteX4" fmla="*/ 298450 w 317500"/>
                <a:gd name="connsiteY4" fmla="*/ 161925 h 261938"/>
                <a:gd name="connsiteX5" fmla="*/ 300038 w 317500"/>
                <a:gd name="connsiteY5" fmla="*/ 165100 h 261938"/>
                <a:gd name="connsiteX6" fmla="*/ 301625 w 317500"/>
                <a:gd name="connsiteY6" fmla="*/ 166687 h 261938"/>
                <a:gd name="connsiteX7" fmla="*/ 301625 w 317500"/>
                <a:gd name="connsiteY7" fmla="*/ 176212 h 261938"/>
                <a:gd name="connsiteX8" fmla="*/ 301625 w 317500"/>
                <a:gd name="connsiteY8" fmla="*/ 177800 h 261938"/>
                <a:gd name="connsiteX9" fmla="*/ 301625 w 317500"/>
                <a:gd name="connsiteY9" fmla="*/ 180975 h 261938"/>
                <a:gd name="connsiteX10" fmla="*/ 301625 w 317500"/>
                <a:gd name="connsiteY10" fmla="*/ 182562 h 261938"/>
                <a:gd name="connsiteX11" fmla="*/ 300038 w 317500"/>
                <a:gd name="connsiteY11" fmla="*/ 182562 h 261938"/>
                <a:gd name="connsiteX12" fmla="*/ 298450 w 317500"/>
                <a:gd name="connsiteY12" fmla="*/ 180975 h 261938"/>
                <a:gd name="connsiteX13" fmla="*/ 298450 w 317500"/>
                <a:gd name="connsiteY13" fmla="*/ 176212 h 261938"/>
                <a:gd name="connsiteX14" fmla="*/ 298450 w 317500"/>
                <a:gd name="connsiteY14" fmla="*/ 173037 h 261938"/>
                <a:gd name="connsiteX15" fmla="*/ 300038 w 317500"/>
                <a:gd name="connsiteY15" fmla="*/ 171450 h 261938"/>
                <a:gd name="connsiteX16" fmla="*/ 298450 w 317500"/>
                <a:gd name="connsiteY16" fmla="*/ 169862 h 261938"/>
                <a:gd name="connsiteX17" fmla="*/ 298450 w 317500"/>
                <a:gd name="connsiteY17" fmla="*/ 165100 h 261938"/>
                <a:gd name="connsiteX18" fmla="*/ 306388 w 317500"/>
                <a:gd name="connsiteY18" fmla="*/ 101600 h 261938"/>
                <a:gd name="connsiteX19" fmla="*/ 309563 w 317500"/>
                <a:gd name="connsiteY19" fmla="*/ 101600 h 261938"/>
                <a:gd name="connsiteX20" fmla="*/ 309563 w 317500"/>
                <a:gd name="connsiteY20" fmla="*/ 103187 h 261938"/>
                <a:gd name="connsiteX21" fmla="*/ 309563 w 317500"/>
                <a:gd name="connsiteY21" fmla="*/ 106363 h 261938"/>
                <a:gd name="connsiteX22" fmla="*/ 306388 w 317500"/>
                <a:gd name="connsiteY22" fmla="*/ 106363 h 261938"/>
                <a:gd name="connsiteX23" fmla="*/ 311151 w 317500"/>
                <a:gd name="connsiteY23" fmla="*/ 87312 h 261938"/>
                <a:gd name="connsiteX24" fmla="*/ 311151 w 317500"/>
                <a:gd name="connsiteY24" fmla="*/ 92074 h 261938"/>
                <a:gd name="connsiteX25" fmla="*/ 314326 w 317500"/>
                <a:gd name="connsiteY25" fmla="*/ 96837 h 261938"/>
                <a:gd name="connsiteX26" fmla="*/ 314326 w 317500"/>
                <a:gd name="connsiteY26" fmla="*/ 101599 h 261938"/>
                <a:gd name="connsiteX27" fmla="*/ 314326 w 317500"/>
                <a:gd name="connsiteY27" fmla="*/ 106362 h 261938"/>
                <a:gd name="connsiteX28" fmla="*/ 311151 w 317500"/>
                <a:gd name="connsiteY28" fmla="*/ 106362 h 261938"/>
                <a:gd name="connsiteX29" fmla="*/ 309563 w 317500"/>
                <a:gd name="connsiteY29" fmla="*/ 103187 h 261938"/>
                <a:gd name="connsiteX30" fmla="*/ 311151 w 317500"/>
                <a:gd name="connsiteY30" fmla="*/ 103187 h 261938"/>
                <a:gd name="connsiteX31" fmla="*/ 311151 w 317500"/>
                <a:gd name="connsiteY31" fmla="*/ 101599 h 261938"/>
                <a:gd name="connsiteX32" fmla="*/ 309563 w 317500"/>
                <a:gd name="connsiteY32" fmla="*/ 98424 h 261938"/>
                <a:gd name="connsiteX33" fmla="*/ 309563 w 317500"/>
                <a:gd name="connsiteY33" fmla="*/ 96837 h 261938"/>
                <a:gd name="connsiteX34" fmla="*/ 306388 w 317500"/>
                <a:gd name="connsiteY34" fmla="*/ 98424 h 261938"/>
                <a:gd name="connsiteX35" fmla="*/ 306388 w 317500"/>
                <a:gd name="connsiteY35" fmla="*/ 92074 h 261938"/>
                <a:gd name="connsiteX36" fmla="*/ 309563 w 317500"/>
                <a:gd name="connsiteY36" fmla="*/ 90487 h 261938"/>
                <a:gd name="connsiteX37" fmla="*/ 288925 w 317500"/>
                <a:gd name="connsiteY37" fmla="*/ 87312 h 261938"/>
                <a:gd name="connsiteX38" fmla="*/ 293688 w 317500"/>
                <a:gd name="connsiteY38" fmla="*/ 92074 h 261938"/>
                <a:gd name="connsiteX39" fmla="*/ 290513 w 317500"/>
                <a:gd name="connsiteY39" fmla="*/ 92074 h 261938"/>
                <a:gd name="connsiteX40" fmla="*/ 290513 w 317500"/>
                <a:gd name="connsiteY40" fmla="*/ 93662 h 261938"/>
                <a:gd name="connsiteX41" fmla="*/ 11112 w 317500"/>
                <a:gd name="connsiteY41" fmla="*/ 65088 h 261938"/>
                <a:gd name="connsiteX42" fmla="*/ 11112 w 317500"/>
                <a:gd name="connsiteY42" fmla="*/ 71438 h 261938"/>
                <a:gd name="connsiteX43" fmla="*/ 11112 w 317500"/>
                <a:gd name="connsiteY43" fmla="*/ 74613 h 261938"/>
                <a:gd name="connsiteX44" fmla="*/ 11112 w 317500"/>
                <a:gd name="connsiteY44" fmla="*/ 76200 h 261938"/>
                <a:gd name="connsiteX45" fmla="*/ 12700 w 317500"/>
                <a:gd name="connsiteY45" fmla="*/ 74613 h 261938"/>
                <a:gd name="connsiteX46" fmla="*/ 12700 w 317500"/>
                <a:gd name="connsiteY46" fmla="*/ 71438 h 261938"/>
                <a:gd name="connsiteX47" fmla="*/ 15875 w 317500"/>
                <a:gd name="connsiteY47" fmla="*/ 71438 h 261938"/>
                <a:gd name="connsiteX48" fmla="*/ 12700 w 317500"/>
                <a:gd name="connsiteY48" fmla="*/ 76200 h 261938"/>
                <a:gd name="connsiteX49" fmla="*/ 11112 w 317500"/>
                <a:gd name="connsiteY49" fmla="*/ 82550 h 261938"/>
                <a:gd name="connsiteX50" fmla="*/ 7937 w 317500"/>
                <a:gd name="connsiteY50" fmla="*/ 90488 h 261938"/>
                <a:gd name="connsiteX51" fmla="*/ 7937 w 317500"/>
                <a:gd name="connsiteY51" fmla="*/ 96838 h 261938"/>
                <a:gd name="connsiteX52" fmla="*/ 6350 w 317500"/>
                <a:gd name="connsiteY52" fmla="*/ 98425 h 261938"/>
                <a:gd name="connsiteX53" fmla="*/ 6350 w 317500"/>
                <a:gd name="connsiteY53" fmla="*/ 93663 h 261938"/>
                <a:gd name="connsiteX54" fmla="*/ 6350 w 317500"/>
                <a:gd name="connsiteY54" fmla="*/ 90488 h 261938"/>
                <a:gd name="connsiteX55" fmla="*/ 6350 w 317500"/>
                <a:gd name="connsiteY55" fmla="*/ 87313 h 261938"/>
                <a:gd name="connsiteX56" fmla="*/ 6350 w 317500"/>
                <a:gd name="connsiteY56" fmla="*/ 79375 h 261938"/>
                <a:gd name="connsiteX57" fmla="*/ 6350 w 317500"/>
                <a:gd name="connsiteY57" fmla="*/ 74613 h 261938"/>
                <a:gd name="connsiteX58" fmla="*/ 7937 w 317500"/>
                <a:gd name="connsiteY58" fmla="*/ 71438 h 261938"/>
                <a:gd name="connsiteX59" fmla="*/ 7937 w 317500"/>
                <a:gd name="connsiteY59" fmla="*/ 69850 h 261938"/>
                <a:gd name="connsiteX60" fmla="*/ 304801 w 317500"/>
                <a:gd name="connsiteY60" fmla="*/ 63500 h 261938"/>
                <a:gd name="connsiteX61" fmla="*/ 306388 w 317500"/>
                <a:gd name="connsiteY61" fmla="*/ 63500 h 261938"/>
                <a:gd name="connsiteX62" fmla="*/ 306388 w 317500"/>
                <a:gd name="connsiteY62" fmla="*/ 65087 h 261938"/>
                <a:gd name="connsiteX63" fmla="*/ 306388 w 317500"/>
                <a:gd name="connsiteY63" fmla="*/ 66675 h 261938"/>
                <a:gd name="connsiteX64" fmla="*/ 301625 w 317500"/>
                <a:gd name="connsiteY64" fmla="*/ 66675 h 261938"/>
                <a:gd name="connsiteX65" fmla="*/ 19051 w 317500"/>
                <a:gd name="connsiteY65" fmla="*/ 61912 h 261938"/>
                <a:gd name="connsiteX66" fmla="*/ 19051 w 317500"/>
                <a:gd name="connsiteY66" fmla="*/ 63499 h 261938"/>
                <a:gd name="connsiteX67" fmla="*/ 17463 w 317500"/>
                <a:gd name="connsiteY67" fmla="*/ 65087 h 261938"/>
                <a:gd name="connsiteX68" fmla="*/ 22226 w 317500"/>
                <a:gd name="connsiteY68" fmla="*/ 55562 h 261938"/>
                <a:gd name="connsiteX69" fmla="*/ 19051 w 317500"/>
                <a:gd name="connsiteY69" fmla="*/ 61912 h 261938"/>
                <a:gd name="connsiteX70" fmla="*/ 19051 w 317500"/>
                <a:gd name="connsiteY70" fmla="*/ 60324 h 261938"/>
                <a:gd name="connsiteX71" fmla="*/ 19051 w 317500"/>
                <a:gd name="connsiteY71" fmla="*/ 58737 h 261938"/>
                <a:gd name="connsiteX72" fmla="*/ 255588 w 317500"/>
                <a:gd name="connsiteY72" fmla="*/ 50800 h 261938"/>
                <a:gd name="connsiteX73" fmla="*/ 255588 w 317500"/>
                <a:gd name="connsiteY73" fmla="*/ 53975 h 261938"/>
                <a:gd name="connsiteX74" fmla="*/ 252413 w 317500"/>
                <a:gd name="connsiteY74" fmla="*/ 53975 h 261938"/>
                <a:gd name="connsiteX75" fmla="*/ 31750 w 317500"/>
                <a:gd name="connsiteY75" fmla="*/ 39687 h 261938"/>
                <a:gd name="connsiteX76" fmla="*/ 33338 w 317500"/>
                <a:gd name="connsiteY76" fmla="*/ 39687 h 261938"/>
                <a:gd name="connsiteX77" fmla="*/ 33338 w 317500"/>
                <a:gd name="connsiteY77" fmla="*/ 44450 h 261938"/>
                <a:gd name="connsiteX78" fmla="*/ 31750 w 317500"/>
                <a:gd name="connsiteY78" fmla="*/ 44450 h 261938"/>
                <a:gd name="connsiteX79" fmla="*/ 220663 w 317500"/>
                <a:gd name="connsiteY79" fmla="*/ 33337 h 261938"/>
                <a:gd name="connsiteX80" fmla="*/ 227013 w 317500"/>
                <a:gd name="connsiteY80" fmla="*/ 34924 h 261938"/>
                <a:gd name="connsiteX81" fmla="*/ 227013 w 317500"/>
                <a:gd name="connsiteY81" fmla="*/ 38099 h 261938"/>
                <a:gd name="connsiteX82" fmla="*/ 227013 w 317500"/>
                <a:gd name="connsiteY82" fmla="*/ 39687 h 261938"/>
                <a:gd name="connsiteX83" fmla="*/ 227013 w 317500"/>
                <a:gd name="connsiteY83" fmla="*/ 42862 h 261938"/>
                <a:gd name="connsiteX84" fmla="*/ 225426 w 317500"/>
                <a:gd name="connsiteY84" fmla="*/ 38099 h 261938"/>
                <a:gd name="connsiteX85" fmla="*/ 223838 w 317500"/>
                <a:gd name="connsiteY85" fmla="*/ 38099 h 261938"/>
                <a:gd name="connsiteX86" fmla="*/ 223838 w 317500"/>
                <a:gd name="connsiteY86" fmla="*/ 34924 h 261938"/>
                <a:gd name="connsiteX87" fmla="*/ 261938 w 317500"/>
                <a:gd name="connsiteY87" fmla="*/ 26987 h 261938"/>
                <a:gd name="connsiteX88" fmla="*/ 258763 w 317500"/>
                <a:gd name="connsiteY88" fmla="*/ 31750 h 261938"/>
                <a:gd name="connsiteX89" fmla="*/ 258128 w 317500"/>
                <a:gd name="connsiteY89" fmla="*/ 32067 h 261938"/>
                <a:gd name="connsiteX90" fmla="*/ 50800 w 317500"/>
                <a:gd name="connsiteY90" fmla="*/ 22225 h 261938"/>
                <a:gd name="connsiteX91" fmla="*/ 53975 w 317500"/>
                <a:gd name="connsiteY91" fmla="*/ 22225 h 261938"/>
                <a:gd name="connsiteX92" fmla="*/ 55563 w 317500"/>
                <a:gd name="connsiteY92" fmla="*/ 22225 h 261938"/>
                <a:gd name="connsiteX93" fmla="*/ 55563 w 317500"/>
                <a:gd name="connsiteY93" fmla="*/ 23812 h 261938"/>
                <a:gd name="connsiteX94" fmla="*/ 53975 w 317500"/>
                <a:gd name="connsiteY94" fmla="*/ 23812 h 261938"/>
                <a:gd name="connsiteX95" fmla="*/ 50800 w 317500"/>
                <a:gd name="connsiteY95" fmla="*/ 23812 h 261938"/>
                <a:gd name="connsiteX96" fmla="*/ 49213 w 317500"/>
                <a:gd name="connsiteY96" fmla="*/ 28575 h 261938"/>
                <a:gd name="connsiteX97" fmla="*/ 74613 w 317500"/>
                <a:gd name="connsiteY97" fmla="*/ 11112 h 261938"/>
                <a:gd name="connsiteX98" fmla="*/ 71438 w 317500"/>
                <a:gd name="connsiteY98" fmla="*/ 15874 h 261938"/>
                <a:gd name="connsiteX99" fmla="*/ 69851 w 317500"/>
                <a:gd name="connsiteY99" fmla="*/ 17462 h 261938"/>
                <a:gd name="connsiteX100" fmla="*/ 66675 w 317500"/>
                <a:gd name="connsiteY100" fmla="*/ 15874 h 261938"/>
                <a:gd name="connsiteX101" fmla="*/ 69851 w 317500"/>
                <a:gd name="connsiteY101" fmla="*/ 12699 h 261938"/>
                <a:gd name="connsiteX102" fmla="*/ 71438 w 317500"/>
                <a:gd name="connsiteY102" fmla="*/ 12699 h 261938"/>
                <a:gd name="connsiteX103" fmla="*/ 98425 w 317500"/>
                <a:gd name="connsiteY103" fmla="*/ 4762 h 261938"/>
                <a:gd name="connsiteX104" fmla="*/ 103187 w 317500"/>
                <a:gd name="connsiteY104" fmla="*/ 6350 h 261938"/>
                <a:gd name="connsiteX105" fmla="*/ 106362 w 317500"/>
                <a:gd name="connsiteY105" fmla="*/ 6350 h 261938"/>
                <a:gd name="connsiteX106" fmla="*/ 103187 w 317500"/>
                <a:gd name="connsiteY106" fmla="*/ 7937 h 261938"/>
                <a:gd name="connsiteX107" fmla="*/ 93662 w 317500"/>
                <a:gd name="connsiteY107" fmla="*/ 11112 h 261938"/>
                <a:gd name="connsiteX108" fmla="*/ 93662 w 317500"/>
                <a:gd name="connsiteY108" fmla="*/ 7937 h 261938"/>
                <a:gd name="connsiteX109" fmla="*/ 96837 w 317500"/>
                <a:gd name="connsiteY109" fmla="*/ 7937 h 261938"/>
                <a:gd name="connsiteX110" fmla="*/ 98425 w 317500"/>
                <a:gd name="connsiteY110" fmla="*/ 6350 h 261938"/>
                <a:gd name="connsiteX111" fmla="*/ 96837 w 317500"/>
                <a:gd name="connsiteY111" fmla="*/ 6350 h 261938"/>
                <a:gd name="connsiteX112" fmla="*/ 211138 w 317500"/>
                <a:gd name="connsiteY112" fmla="*/ 4762 h 261938"/>
                <a:gd name="connsiteX113" fmla="*/ 214313 w 317500"/>
                <a:gd name="connsiteY113" fmla="*/ 6350 h 261938"/>
                <a:gd name="connsiteX114" fmla="*/ 215900 w 317500"/>
                <a:gd name="connsiteY114" fmla="*/ 7937 h 261938"/>
                <a:gd name="connsiteX115" fmla="*/ 219076 w 317500"/>
                <a:gd name="connsiteY115" fmla="*/ 7937 h 261938"/>
                <a:gd name="connsiteX116" fmla="*/ 220663 w 317500"/>
                <a:gd name="connsiteY116" fmla="*/ 11112 h 261938"/>
                <a:gd name="connsiteX117" fmla="*/ 220663 w 317500"/>
                <a:gd name="connsiteY117" fmla="*/ 12700 h 261938"/>
                <a:gd name="connsiteX118" fmla="*/ 123825 w 317500"/>
                <a:gd name="connsiteY118" fmla="*/ 0 h 261938"/>
                <a:gd name="connsiteX119" fmla="*/ 125412 w 317500"/>
                <a:gd name="connsiteY119" fmla="*/ 0 h 261938"/>
                <a:gd name="connsiteX120" fmla="*/ 136525 w 317500"/>
                <a:gd name="connsiteY120" fmla="*/ 0 h 261938"/>
                <a:gd name="connsiteX121" fmla="*/ 149225 w 317500"/>
                <a:gd name="connsiteY121" fmla="*/ 0 h 261938"/>
                <a:gd name="connsiteX122" fmla="*/ 157162 w 317500"/>
                <a:gd name="connsiteY122" fmla="*/ 1587 h 261938"/>
                <a:gd name="connsiteX123" fmla="*/ 166687 w 317500"/>
                <a:gd name="connsiteY123" fmla="*/ 6350 h 261938"/>
                <a:gd name="connsiteX124" fmla="*/ 187325 w 317500"/>
                <a:gd name="connsiteY124" fmla="*/ 12700 h 261938"/>
                <a:gd name="connsiteX125" fmla="*/ 207962 w 317500"/>
                <a:gd name="connsiteY125" fmla="*/ 22225 h 261938"/>
                <a:gd name="connsiteX126" fmla="*/ 207962 w 317500"/>
                <a:gd name="connsiteY126" fmla="*/ 23812 h 261938"/>
                <a:gd name="connsiteX127" fmla="*/ 209550 w 317500"/>
                <a:gd name="connsiteY127" fmla="*/ 23812 h 261938"/>
                <a:gd name="connsiteX128" fmla="*/ 207962 w 317500"/>
                <a:gd name="connsiteY128" fmla="*/ 26987 h 261938"/>
                <a:gd name="connsiteX129" fmla="*/ 204787 w 317500"/>
                <a:gd name="connsiteY129" fmla="*/ 26987 h 261938"/>
                <a:gd name="connsiteX130" fmla="*/ 203200 w 317500"/>
                <a:gd name="connsiteY130" fmla="*/ 26987 h 261938"/>
                <a:gd name="connsiteX131" fmla="*/ 200026 w 317500"/>
                <a:gd name="connsiteY131" fmla="*/ 26987 h 261938"/>
                <a:gd name="connsiteX132" fmla="*/ 200026 w 317500"/>
                <a:gd name="connsiteY132" fmla="*/ 26988 h 261938"/>
                <a:gd name="connsiteX133" fmla="*/ 200025 w 317500"/>
                <a:gd name="connsiteY133" fmla="*/ 26988 h 261938"/>
                <a:gd name="connsiteX134" fmla="*/ 207962 w 317500"/>
                <a:gd name="connsiteY134" fmla="*/ 34925 h 261938"/>
                <a:gd name="connsiteX135" fmla="*/ 215900 w 317500"/>
                <a:gd name="connsiteY135" fmla="*/ 44450 h 261938"/>
                <a:gd name="connsiteX136" fmla="*/ 225425 w 317500"/>
                <a:gd name="connsiteY136" fmla="*/ 50800 h 261938"/>
                <a:gd name="connsiteX137" fmla="*/ 234950 w 317500"/>
                <a:gd name="connsiteY137" fmla="*/ 60325 h 261938"/>
                <a:gd name="connsiteX138" fmla="*/ 236538 w 317500"/>
                <a:gd name="connsiteY138" fmla="*/ 58738 h 261938"/>
                <a:gd name="connsiteX139" fmla="*/ 239713 w 317500"/>
                <a:gd name="connsiteY139" fmla="*/ 58738 h 261938"/>
                <a:gd name="connsiteX140" fmla="*/ 241300 w 317500"/>
                <a:gd name="connsiteY140" fmla="*/ 60325 h 261938"/>
                <a:gd name="connsiteX141" fmla="*/ 242888 w 317500"/>
                <a:gd name="connsiteY141" fmla="*/ 63500 h 261938"/>
                <a:gd name="connsiteX142" fmla="*/ 246063 w 317500"/>
                <a:gd name="connsiteY142" fmla="*/ 65088 h 261938"/>
                <a:gd name="connsiteX143" fmla="*/ 246063 w 317500"/>
                <a:gd name="connsiteY143" fmla="*/ 66675 h 261938"/>
                <a:gd name="connsiteX144" fmla="*/ 247650 w 317500"/>
                <a:gd name="connsiteY144" fmla="*/ 66675 h 261938"/>
                <a:gd name="connsiteX145" fmla="*/ 247650 w 317500"/>
                <a:gd name="connsiteY145" fmla="*/ 69850 h 261938"/>
                <a:gd name="connsiteX146" fmla="*/ 247650 w 317500"/>
                <a:gd name="connsiteY146" fmla="*/ 71438 h 261938"/>
                <a:gd name="connsiteX147" fmla="*/ 252413 w 317500"/>
                <a:gd name="connsiteY147" fmla="*/ 71438 h 261938"/>
                <a:gd name="connsiteX148" fmla="*/ 252413 w 317500"/>
                <a:gd name="connsiteY148" fmla="*/ 74613 h 261938"/>
                <a:gd name="connsiteX149" fmla="*/ 255588 w 317500"/>
                <a:gd name="connsiteY149" fmla="*/ 74613 h 261938"/>
                <a:gd name="connsiteX150" fmla="*/ 257175 w 317500"/>
                <a:gd name="connsiteY150" fmla="*/ 71438 h 261938"/>
                <a:gd name="connsiteX151" fmla="*/ 257175 w 317500"/>
                <a:gd name="connsiteY151" fmla="*/ 71437 h 261938"/>
                <a:gd name="connsiteX152" fmla="*/ 257175 w 317500"/>
                <a:gd name="connsiteY152" fmla="*/ 66675 h 261938"/>
                <a:gd name="connsiteX153" fmla="*/ 258763 w 317500"/>
                <a:gd name="connsiteY153" fmla="*/ 66675 h 261938"/>
                <a:gd name="connsiteX154" fmla="*/ 257175 w 317500"/>
                <a:gd name="connsiteY154" fmla="*/ 65088 h 261938"/>
                <a:gd name="connsiteX155" fmla="*/ 257175 w 317500"/>
                <a:gd name="connsiteY155" fmla="*/ 63500 h 261938"/>
                <a:gd name="connsiteX156" fmla="*/ 257175 w 317500"/>
                <a:gd name="connsiteY156" fmla="*/ 60325 h 261938"/>
                <a:gd name="connsiteX157" fmla="*/ 257175 w 317500"/>
                <a:gd name="connsiteY157" fmla="*/ 58738 h 261938"/>
                <a:gd name="connsiteX158" fmla="*/ 258763 w 317500"/>
                <a:gd name="connsiteY158" fmla="*/ 55563 h 261938"/>
                <a:gd name="connsiteX159" fmla="*/ 255588 w 317500"/>
                <a:gd name="connsiteY159" fmla="*/ 50800 h 261938"/>
                <a:gd name="connsiteX160" fmla="*/ 252413 w 317500"/>
                <a:gd name="connsiteY160" fmla="*/ 49213 h 261938"/>
                <a:gd name="connsiteX161" fmla="*/ 252413 w 317500"/>
                <a:gd name="connsiteY161" fmla="*/ 47625 h 261938"/>
                <a:gd name="connsiteX162" fmla="*/ 250825 w 317500"/>
                <a:gd name="connsiteY162" fmla="*/ 47625 h 261938"/>
                <a:gd name="connsiteX163" fmla="*/ 247650 w 317500"/>
                <a:gd name="connsiteY163" fmla="*/ 47625 h 261938"/>
                <a:gd name="connsiteX164" fmla="*/ 247650 w 317500"/>
                <a:gd name="connsiteY164" fmla="*/ 44450 h 261938"/>
                <a:gd name="connsiteX165" fmla="*/ 242888 w 317500"/>
                <a:gd name="connsiteY165" fmla="*/ 47625 h 261938"/>
                <a:gd name="connsiteX166" fmla="*/ 242888 w 317500"/>
                <a:gd name="connsiteY166" fmla="*/ 44450 h 261938"/>
                <a:gd name="connsiteX167" fmla="*/ 242888 w 317500"/>
                <a:gd name="connsiteY167" fmla="*/ 42863 h 261938"/>
                <a:gd name="connsiteX168" fmla="*/ 241300 w 317500"/>
                <a:gd name="connsiteY168" fmla="*/ 38100 h 261938"/>
                <a:gd name="connsiteX169" fmla="*/ 242888 w 317500"/>
                <a:gd name="connsiteY169" fmla="*/ 39688 h 261938"/>
                <a:gd name="connsiteX170" fmla="*/ 246063 w 317500"/>
                <a:gd name="connsiteY170" fmla="*/ 39688 h 261938"/>
                <a:gd name="connsiteX171" fmla="*/ 247650 w 317500"/>
                <a:gd name="connsiteY171" fmla="*/ 42863 h 261938"/>
                <a:gd name="connsiteX172" fmla="*/ 255588 w 317500"/>
                <a:gd name="connsiteY172" fmla="*/ 33337 h 261938"/>
                <a:gd name="connsiteX173" fmla="*/ 258128 w 317500"/>
                <a:gd name="connsiteY173" fmla="*/ 32067 h 261938"/>
                <a:gd name="connsiteX174" fmla="*/ 252413 w 317500"/>
                <a:gd name="connsiteY174" fmla="*/ 39688 h 261938"/>
                <a:gd name="connsiteX175" fmla="*/ 257175 w 317500"/>
                <a:gd name="connsiteY175" fmla="*/ 42863 h 261938"/>
                <a:gd name="connsiteX176" fmla="*/ 261938 w 317500"/>
                <a:gd name="connsiteY176" fmla="*/ 47625 h 261938"/>
                <a:gd name="connsiteX177" fmla="*/ 263525 w 317500"/>
                <a:gd name="connsiteY177" fmla="*/ 47625 h 261938"/>
                <a:gd name="connsiteX178" fmla="*/ 266700 w 317500"/>
                <a:gd name="connsiteY178" fmla="*/ 47625 h 261938"/>
                <a:gd name="connsiteX179" fmla="*/ 268288 w 317500"/>
                <a:gd name="connsiteY179" fmla="*/ 47625 h 261938"/>
                <a:gd name="connsiteX180" fmla="*/ 271463 w 317500"/>
                <a:gd name="connsiteY180" fmla="*/ 44450 h 261938"/>
                <a:gd name="connsiteX181" fmla="*/ 271463 w 317500"/>
                <a:gd name="connsiteY181" fmla="*/ 42863 h 261938"/>
                <a:gd name="connsiteX182" fmla="*/ 271463 w 317500"/>
                <a:gd name="connsiteY182" fmla="*/ 38100 h 261938"/>
                <a:gd name="connsiteX183" fmla="*/ 263525 w 317500"/>
                <a:gd name="connsiteY183" fmla="*/ 31750 h 261938"/>
                <a:gd name="connsiteX184" fmla="*/ 266700 w 317500"/>
                <a:gd name="connsiteY184" fmla="*/ 31750 h 261938"/>
                <a:gd name="connsiteX185" fmla="*/ 266700 w 317500"/>
                <a:gd name="connsiteY185" fmla="*/ 28575 h 261938"/>
                <a:gd name="connsiteX186" fmla="*/ 266700 w 317500"/>
                <a:gd name="connsiteY186" fmla="*/ 26987 h 261938"/>
                <a:gd name="connsiteX187" fmla="*/ 266700 w 317500"/>
                <a:gd name="connsiteY187" fmla="*/ 23812 h 261938"/>
                <a:gd name="connsiteX188" fmla="*/ 268288 w 317500"/>
                <a:gd name="connsiteY188" fmla="*/ 23812 h 261938"/>
                <a:gd name="connsiteX189" fmla="*/ 271463 w 317500"/>
                <a:gd name="connsiteY189" fmla="*/ 23812 h 261938"/>
                <a:gd name="connsiteX190" fmla="*/ 274638 w 317500"/>
                <a:gd name="connsiteY190" fmla="*/ 31750 h 261938"/>
                <a:gd name="connsiteX191" fmla="*/ 279400 w 317500"/>
                <a:gd name="connsiteY191" fmla="*/ 34925 h 261938"/>
                <a:gd name="connsiteX192" fmla="*/ 282575 w 317500"/>
                <a:gd name="connsiteY192" fmla="*/ 38100 h 261938"/>
                <a:gd name="connsiteX193" fmla="*/ 282575 w 317500"/>
                <a:gd name="connsiteY193" fmla="*/ 42863 h 261938"/>
                <a:gd name="connsiteX194" fmla="*/ 282575 w 317500"/>
                <a:gd name="connsiteY194" fmla="*/ 44450 h 261938"/>
                <a:gd name="connsiteX195" fmla="*/ 279400 w 317500"/>
                <a:gd name="connsiteY195" fmla="*/ 47625 h 261938"/>
                <a:gd name="connsiteX196" fmla="*/ 282575 w 317500"/>
                <a:gd name="connsiteY196" fmla="*/ 49213 h 261938"/>
                <a:gd name="connsiteX197" fmla="*/ 282575 w 317500"/>
                <a:gd name="connsiteY197" fmla="*/ 53975 h 261938"/>
                <a:gd name="connsiteX198" fmla="*/ 282575 w 317500"/>
                <a:gd name="connsiteY198" fmla="*/ 55563 h 261938"/>
                <a:gd name="connsiteX199" fmla="*/ 279400 w 317500"/>
                <a:gd name="connsiteY199" fmla="*/ 58738 h 261938"/>
                <a:gd name="connsiteX200" fmla="*/ 277813 w 317500"/>
                <a:gd name="connsiteY200" fmla="*/ 60325 h 261938"/>
                <a:gd name="connsiteX201" fmla="*/ 277813 w 317500"/>
                <a:gd name="connsiteY201" fmla="*/ 63500 h 261938"/>
                <a:gd name="connsiteX202" fmla="*/ 277813 w 317500"/>
                <a:gd name="connsiteY202" fmla="*/ 66675 h 261938"/>
                <a:gd name="connsiteX203" fmla="*/ 279400 w 317500"/>
                <a:gd name="connsiteY203" fmla="*/ 69850 h 261938"/>
                <a:gd name="connsiteX204" fmla="*/ 279400 w 317500"/>
                <a:gd name="connsiteY204" fmla="*/ 71438 h 261938"/>
                <a:gd name="connsiteX205" fmla="*/ 282575 w 317500"/>
                <a:gd name="connsiteY205" fmla="*/ 74613 h 261938"/>
                <a:gd name="connsiteX206" fmla="*/ 284163 w 317500"/>
                <a:gd name="connsiteY206" fmla="*/ 79375 h 261938"/>
                <a:gd name="connsiteX207" fmla="*/ 287338 w 317500"/>
                <a:gd name="connsiteY207" fmla="*/ 80963 h 261938"/>
                <a:gd name="connsiteX208" fmla="*/ 287338 w 317500"/>
                <a:gd name="connsiteY208" fmla="*/ 82550 h 261938"/>
                <a:gd name="connsiteX209" fmla="*/ 284163 w 317500"/>
                <a:gd name="connsiteY209" fmla="*/ 82550 h 261938"/>
                <a:gd name="connsiteX210" fmla="*/ 282575 w 317500"/>
                <a:gd name="connsiteY210" fmla="*/ 85725 h 261938"/>
                <a:gd name="connsiteX211" fmla="*/ 277813 w 317500"/>
                <a:gd name="connsiteY211" fmla="*/ 85725 h 261938"/>
                <a:gd name="connsiteX212" fmla="*/ 274638 w 317500"/>
                <a:gd name="connsiteY212" fmla="*/ 85725 h 261938"/>
                <a:gd name="connsiteX213" fmla="*/ 274638 w 317500"/>
                <a:gd name="connsiteY213" fmla="*/ 87313 h 261938"/>
                <a:gd name="connsiteX214" fmla="*/ 277813 w 317500"/>
                <a:gd name="connsiteY214" fmla="*/ 92075 h 261938"/>
                <a:gd name="connsiteX215" fmla="*/ 282575 w 317500"/>
                <a:gd name="connsiteY215" fmla="*/ 92075 h 261938"/>
                <a:gd name="connsiteX216" fmla="*/ 287338 w 317500"/>
                <a:gd name="connsiteY216" fmla="*/ 93663 h 261938"/>
                <a:gd name="connsiteX217" fmla="*/ 287338 w 317500"/>
                <a:gd name="connsiteY217" fmla="*/ 96838 h 261938"/>
                <a:gd name="connsiteX218" fmla="*/ 277813 w 317500"/>
                <a:gd name="connsiteY218" fmla="*/ 103188 h 261938"/>
                <a:gd name="connsiteX219" fmla="*/ 282575 w 317500"/>
                <a:gd name="connsiteY219" fmla="*/ 107950 h 261938"/>
                <a:gd name="connsiteX220" fmla="*/ 282575 w 317500"/>
                <a:gd name="connsiteY220" fmla="*/ 109538 h 261938"/>
                <a:gd name="connsiteX221" fmla="*/ 279400 w 317500"/>
                <a:gd name="connsiteY221" fmla="*/ 114300 h 261938"/>
                <a:gd name="connsiteX222" fmla="*/ 282575 w 317500"/>
                <a:gd name="connsiteY222" fmla="*/ 114300 h 261938"/>
                <a:gd name="connsiteX223" fmla="*/ 284163 w 317500"/>
                <a:gd name="connsiteY223" fmla="*/ 114300 h 261938"/>
                <a:gd name="connsiteX224" fmla="*/ 288925 w 317500"/>
                <a:gd name="connsiteY224" fmla="*/ 112713 h 261938"/>
                <a:gd name="connsiteX225" fmla="*/ 290513 w 317500"/>
                <a:gd name="connsiteY225" fmla="*/ 112713 h 261938"/>
                <a:gd name="connsiteX226" fmla="*/ 293688 w 317500"/>
                <a:gd name="connsiteY226" fmla="*/ 112713 h 261938"/>
                <a:gd name="connsiteX227" fmla="*/ 295275 w 317500"/>
                <a:gd name="connsiteY227" fmla="*/ 112713 h 261938"/>
                <a:gd name="connsiteX228" fmla="*/ 298450 w 317500"/>
                <a:gd name="connsiteY228" fmla="*/ 117475 h 261938"/>
                <a:gd name="connsiteX229" fmla="*/ 300038 w 317500"/>
                <a:gd name="connsiteY229" fmla="*/ 117475 h 261938"/>
                <a:gd name="connsiteX230" fmla="*/ 295275 w 317500"/>
                <a:gd name="connsiteY230" fmla="*/ 123825 h 261938"/>
                <a:gd name="connsiteX231" fmla="*/ 298450 w 317500"/>
                <a:gd name="connsiteY231" fmla="*/ 123825 h 261938"/>
                <a:gd name="connsiteX232" fmla="*/ 300038 w 317500"/>
                <a:gd name="connsiteY232" fmla="*/ 125413 h 261938"/>
                <a:gd name="connsiteX233" fmla="*/ 304800 w 317500"/>
                <a:gd name="connsiteY233" fmla="*/ 125413 h 261938"/>
                <a:gd name="connsiteX234" fmla="*/ 306388 w 317500"/>
                <a:gd name="connsiteY234" fmla="*/ 123825 h 261938"/>
                <a:gd name="connsiteX235" fmla="*/ 306388 w 317500"/>
                <a:gd name="connsiteY235" fmla="*/ 122238 h 261938"/>
                <a:gd name="connsiteX236" fmla="*/ 304800 w 317500"/>
                <a:gd name="connsiteY236" fmla="*/ 122238 h 261938"/>
                <a:gd name="connsiteX237" fmla="*/ 306388 w 317500"/>
                <a:gd name="connsiteY237" fmla="*/ 119063 h 261938"/>
                <a:gd name="connsiteX238" fmla="*/ 309563 w 317500"/>
                <a:gd name="connsiteY238" fmla="*/ 122238 h 261938"/>
                <a:gd name="connsiteX239" fmla="*/ 311150 w 317500"/>
                <a:gd name="connsiteY239" fmla="*/ 122238 h 261938"/>
                <a:gd name="connsiteX240" fmla="*/ 311150 w 317500"/>
                <a:gd name="connsiteY240" fmla="*/ 119063 h 261938"/>
                <a:gd name="connsiteX241" fmla="*/ 311150 w 317500"/>
                <a:gd name="connsiteY241" fmla="*/ 117475 h 261938"/>
                <a:gd name="connsiteX242" fmla="*/ 309563 w 317500"/>
                <a:gd name="connsiteY242" fmla="*/ 117475 h 261938"/>
                <a:gd name="connsiteX243" fmla="*/ 311150 w 317500"/>
                <a:gd name="connsiteY243" fmla="*/ 114300 h 261938"/>
                <a:gd name="connsiteX244" fmla="*/ 317500 w 317500"/>
                <a:gd name="connsiteY244" fmla="*/ 122238 h 261938"/>
                <a:gd name="connsiteX245" fmla="*/ 306388 w 317500"/>
                <a:gd name="connsiteY245" fmla="*/ 134938 h 261938"/>
                <a:gd name="connsiteX246" fmla="*/ 304800 w 317500"/>
                <a:gd name="connsiteY246" fmla="*/ 133350 h 261938"/>
                <a:gd name="connsiteX247" fmla="*/ 304800 w 317500"/>
                <a:gd name="connsiteY247" fmla="*/ 130175 h 261938"/>
                <a:gd name="connsiteX248" fmla="*/ 301625 w 317500"/>
                <a:gd name="connsiteY248" fmla="*/ 130175 h 261938"/>
                <a:gd name="connsiteX249" fmla="*/ 300038 w 317500"/>
                <a:gd name="connsiteY249" fmla="*/ 134938 h 261938"/>
                <a:gd name="connsiteX250" fmla="*/ 298450 w 317500"/>
                <a:gd name="connsiteY250" fmla="*/ 138113 h 261938"/>
                <a:gd name="connsiteX251" fmla="*/ 293688 w 317500"/>
                <a:gd name="connsiteY251" fmla="*/ 144463 h 261938"/>
                <a:gd name="connsiteX252" fmla="*/ 290513 w 317500"/>
                <a:gd name="connsiteY252" fmla="*/ 146050 h 261938"/>
                <a:gd name="connsiteX253" fmla="*/ 290513 w 317500"/>
                <a:gd name="connsiteY253" fmla="*/ 149225 h 261938"/>
                <a:gd name="connsiteX254" fmla="*/ 288925 w 317500"/>
                <a:gd name="connsiteY254" fmla="*/ 149225 h 261938"/>
                <a:gd name="connsiteX255" fmla="*/ 290513 w 317500"/>
                <a:gd name="connsiteY255" fmla="*/ 150813 h 261938"/>
                <a:gd name="connsiteX256" fmla="*/ 293688 w 317500"/>
                <a:gd name="connsiteY256" fmla="*/ 150813 h 261938"/>
                <a:gd name="connsiteX257" fmla="*/ 295275 w 317500"/>
                <a:gd name="connsiteY257" fmla="*/ 149225 h 261938"/>
                <a:gd name="connsiteX258" fmla="*/ 298450 w 317500"/>
                <a:gd name="connsiteY258" fmla="*/ 150813 h 261938"/>
                <a:gd name="connsiteX259" fmla="*/ 295275 w 317500"/>
                <a:gd name="connsiteY259" fmla="*/ 150813 h 261938"/>
                <a:gd name="connsiteX260" fmla="*/ 295275 w 317500"/>
                <a:gd name="connsiteY260" fmla="*/ 153988 h 261938"/>
                <a:gd name="connsiteX261" fmla="*/ 290513 w 317500"/>
                <a:gd name="connsiteY261" fmla="*/ 153988 h 261938"/>
                <a:gd name="connsiteX262" fmla="*/ 288925 w 317500"/>
                <a:gd name="connsiteY262" fmla="*/ 153988 h 261938"/>
                <a:gd name="connsiteX263" fmla="*/ 287338 w 317500"/>
                <a:gd name="connsiteY263" fmla="*/ 155575 h 261938"/>
                <a:gd name="connsiteX264" fmla="*/ 287338 w 317500"/>
                <a:gd name="connsiteY264" fmla="*/ 157163 h 261938"/>
                <a:gd name="connsiteX265" fmla="*/ 282575 w 317500"/>
                <a:gd name="connsiteY265" fmla="*/ 161925 h 261938"/>
                <a:gd name="connsiteX266" fmla="*/ 279400 w 317500"/>
                <a:gd name="connsiteY266" fmla="*/ 166688 h 261938"/>
                <a:gd name="connsiteX267" fmla="*/ 277813 w 317500"/>
                <a:gd name="connsiteY267" fmla="*/ 166688 h 261938"/>
                <a:gd name="connsiteX268" fmla="*/ 273050 w 317500"/>
                <a:gd name="connsiteY268" fmla="*/ 176213 h 261938"/>
                <a:gd name="connsiteX269" fmla="*/ 266700 w 317500"/>
                <a:gd name="connsiteY269" fmla="*/ 184150 h 261938"/>
                <a:gd name="connsiteX270" fmla="*/ 261938 w 317500"/>
                <a:gd name="connsiteY270" fmla="*/ 193675 h 261938"/>
                <a:gd name="connsiteX271" fmla="*/ 257175 w 317500"/>
                <a:gd name="connsiteY271" fmla="*/ 196850 h 261938"/>
                <a:gd name="connsiteX272" fmla="*/ 255588 w 317500"/>
                <a:gd name="connsiteY272" fmla="*/ 200025 h 261938"/>
                <a:gd name="connsiteX273" fmla="*/ 257175 w 317500"/>
                <a:gd name="connsiteY273" fmla="*/ 200025 h 261938"/>
                <a:gd name="connsiteX274" fmla="*/ 257175 w 317500"/>
                <a:gd name="connsiteY274" fmla="*/ 203200 h 261938"/>
                <a:gd name="connsiteX275" fmla="*/ 255588 w 317500"/>
                <a:gd name="connsiteY275" fmla="*/ 204788 h 261938"/>
                <a:gd name="connsiteX276" fmla="*/ 252413 w 317500"/>
                <a:gd name="connsiteY276" fmla="*/ 203200 h 261938"/>
                <a:gd name="connsiteX277" fmla="*/ 247650 w 317500"/>
                <a:gd name="connsiteY277" fmla="*/ 207963 h 261938"/>
                <a:gd name="connsiteX278" fmla="*/ 247650 w 317500"/>
                <a:gd name="connsiteY278" fmla="*/ 209550 h 261938"/>
                <a:gd name="connsiteX279" fmla="*/ 247650 w 317500"/>
                <a:gd name="connsiteY279" fmla="*/ 212725 h 261938"/>
                <a:gd name="connsiteX280" fmla="*/ 247650 w 317500"/>
                <a:gd name="connsiteY280" fmla="*/ 214313 h 261938"/>
                <a:gd name="connsiteX281" fmla="*/ 247650 w 317500"/>
                <a:gd name="connsiteY281" fmla="*/ 215900 h 261938"/>
                <a:gd name="connsiteX282" fmla="*/ 247650 w 317500"/>
                <a:gd name="connsiteY282" fmla="*/ 219075 h 261938"/>
                <a:gd name="connsiteX283" fmla="*/ 242888 w 317500"/>
                <a:gd name="connsiteY283" fmla="*/ 220663 h 261938"/>
                <a:gd name="connsiteX284" fmla="*/ 239713 w 317500"/>
                <a:gd name="connsiteY284" fmla="*/ 223838 h 261938"/>
                <a:gd name="connsiteX285" fmla="*/ 236538 w 317500"/>
                <a:gd name="connsiteY285" fmla="*/ 225425 h 261938"/>
                <a:gd name="connsiteX286" fmla="*/ 234950 w 317500"/>
                <a:gd name="connsiteY286" fmla="*/ 230188 h 261938"/>
                <a:gd name="connsiteX287" fmla="*/ 223838 w 317500"/>
                <a:gd name="connsiteY287" fmla="*/ 231775 h 261938"/>
                <a:gd name="connsiteX288" fmla="*/ 214312 w 317500"/>
                <a:gd name="connsiteY288" fmla="*/ 236538 h 261938"/>
                <a:gd name="connsiteX289" fmla="*/ 204787 w 317500"/>
                <a:gd name="connsiteY289" fmla="*/ 241301 h 261938"/>
                <a:gd name="connsiteX290" fmla="*/ 196850 w 317500"/>
                <a:gd name="connsiteY290" fmla="*/ 246063 h 261938"/>
                <a:gd name="connsiteX291" fmla="*/ 198437 w 317500"/>
                <a:gd name="connsiteY291" fmla="*/ 250826 h 261938"/>
                <a:gd name="connsiteX292" fmla="*/ 198437 w 317500"/>
                <a:gd name="connsiteY292" fmla="*/ 252413 h 261938"/>
                <a:gd name="connsiteX293" fmla="*/ 200025 w 317500"/>
                <a:gd name="connsiteY293" fmla="*/ 252413 h 261938"/>
                <a:gd name="connsiteX294" fmla="*/ 200025 w 317500"/>
                <a:gd name="connsiteY294" fmla="*/ 255588 h 261938"/>
                <a:gd name="connsiteX295" fmla="*/ 198437 w 317500"/>
                <a:gd name="connsiteY295" fmla="*/ 255588 h 261938"/>
                <a:gd name="connsiteX296" fmla="*/ 196850 w 317500"/>
                <a:gd name="connsiteY296" fmla="*/ 257176 h 261938"/>
                <a:gd name="connsiteX297" fmla="*/ 193675 w 317500"/>
                <a:gd name="connsiteY297" fmla="*/ 258763 h 261938"/>
                <a:gd name="connsiteX298" fmla="*/ 193675 w 317500"/>
                <a:gd name="connsiteY298" fmla="*/ 257176 h 261938"/>
                <a:gd name="connsiteX299" fmla="*/ 196850 w 317500"/>
                <a:gd name="connsiteY299" fmla="*/ 255588 h 261938"/>
                <a:gd name="connsiteX300" fmla="*/ 193675 w 317500"/>
                <a:gd name="connsiteY300" fmla="*/ 252413 h 261938"/>
                <a:gd name="connsiteX301" fmla="*/ 193675 w 317500"/>
                <a:gd name="connsiteY301" fmla="*/ 255588 h 261938"/>
                <a:gd name="connsiteX302" fmla="*/ 192087 w 317500"/>
                <a:gd name="connsiteY302" fmla="*/ 252413 h 261938"/>
                <a:gd name="connsiteX303" fmla="*/ 188912 w 317500"/>
                <a:gd name="connsiteY303" fmla="*/ 255588 h 261938"/>
                <a:gd name="connsiteX304" fmla="*/ 187325 w 317500"/>
                <a:gd name="connsiteY304" fmla="*/ 257176 h 261938"/>
                <a:gd name="connsiteX305" fmla="*/ 184150 w 317500"/>
                <a:gd name="connsiteY305" fmla="*/ 257176 h 261938"/>
                <a:gd name="connsiteX306" fmla="*/ 177800 w 317500"/>
                <a:gd name="connsiteY306" fmla="*/ 257176 h 261938"/>
                <a:gd name="connsiteX307" fmla="*/ 173037 w 317500"/>
                <a:gd name="connsiteY307" fmla="*/ 257176 h 261938"/>
                <a:gd name="connsiteX308" fmla="*/ 173037 w 317500"/>
                <a:gd name="connsiteY308" fmla="*/ 255588 h 261938"/>
                <a:gd name="connsiteX309" fmla="*/ 160337 w 317500"/>
                <a:gd name="connsiteY309" fmla="*/ 257176 h 261938"/>
                <a:gd name="connsiteX310" fmla="*/ 146050 w 317500"/>
                <a:gd name="connsiteY310" fmla="*/ 261938 h 261938"/>
                <a:gd name="connsiteX311" fmla="*/ 139700 w 317500"/>
                <a:gd name="connsiteY311" fmla="*/ 261938 h 261938"/>
                <a:gd name="connsiteX312" fmla="*/ 133350 w 317500"/>
                <a:gd name="connsiteY312" fmla="*/ 261938 h 261938"/>
                <a:gd name="connsiteX313" fmla="*/ 123825 w 317500"/>
                <a:gd name="connsiteY313" fmla="*/ 261938 h 261938"/>
                <a:gd name="connsiteX314" fmla="*/ 117475 w 317500"/>
                <a:gd name="connsiteY314" fmla="*/ 258763 h 261938"/>
                <a:gd name="connsiteX315" fmla="*/ 103187 w 317500"/>
                <a:gd name="connsiteY315" fmla="*/ 257176 h 261938"/>
                <a:gd name="connsiteX316" fmla="*/ 90487 w 317500"/>
                <a:gd name="connsiteY316" fmla="*/ 255588 h 261938"/>
                <a:gd name="connsiteX317" fmla="*/ 85725 w 317500"/>
                <a:gd name="connsiteY317" fmla="*/ 252413 h 261938"/>
                <a:gd name="connsiteX318" fmla="*/ 77787 w 317500"/>
                <a:gd name="connsiteY318" fmla="*/ 250826 h 261938"/>
                <a:gd name="connsiteX319" fmla="*/ 74612 w 317500"/>
                <a:gd name="connsiteY319" fmla="*/ 246063 h 261938"/>
                <a:gd name="connsiteX320" fmla="*/ 66675 w 317500"/>
                <a:gd name="connsiteY320" fmla="*/ 241301 h 261938"/>
                <a:gd name="connsiteX321" fmla="*/ 65087 w 317500"/>
                <a:gd name="connsiteY321" fmla="*/ 244476 h 261938"/>
                <a:gd name="connsiteX322" fmla="*/ 61912 w 317500"/>
                <a:gd name="connsiteY322" fmla="*/ 244476 h 261938"/>
                <a:gd name="connsiteX323" fmla="*/ 60325 w 317500"/>
                <a:gd name="connsiteY323" fmla="*/ 244476 h 261938"/>
                <a:gd name="connsiteX324" fmla="*/ 58737 w 317500"/>
                <a:gd name="connsiteY324" fmla="*/ 241301 h 261938"/>
                <a:gd name="connsiteX325" fmla="*/ 60325 w 317500"/>
                <a:gd name="connsiteY325" fmla="*/ 241301 h 261938"/>
                <a:gd name="connsiteX326" fmla="*/ 60325 w 317500"/>
                <a:gd name="connsiteY326" fmla="*/ 239713 h 261938"/>
                <a:gd name="connsiteX327" fmla="*/ 58737 w 317500"/>
                <a:gd name="connsiteY327" fmla="*/ 236538 h 261938"/>
                <a:gd name="connsiteX328" fmla="*/ 49212 w 317500"/>
                <a:gd name="connsiteY328" fmla="*/ 230188 h 261938"/>
                <a:gd name="connsiteX329" fmla="*/ 38100 w 317500"/>
                <a:gd name="connsiteY329" fmla="*/ 220663 h 261938"/>
                <a:gd name="connsiteX330" fmla="*/ 28575 w 317500"/>
                <a:gd name="connsiteY330" fmla="*/ 212725 h 261938"/>
                <a:gd name="connsiteX331" fmla="*/ 22225 w 317500"/>
                <a:gd name="connsiteY331" fmla="*/ 200025 h 261938"/>
                <a:gd name="connsiteX332" fmla="*/ 17462 w 317500"/>
                <a:gd name="connsiteY332" fmla="*/ 188913 h 261938"/>
                <a:gd name="connsiteX333" fmla="*/ 12700 w 317500"/>
                <a:gd name="connsiteY333" fmla="*/ 177800 h 261938"/>
                <a:gd name="connsiteX334" fmla="*/ 11112 w 317500"/>
                <a:gd name="connsiteY334" fmla="*/ 166688 h 261938"/>
                <a:gd name="connsiteX335" fmla="*/ 7937 w 317500"/>
                <a:gd name="connsiteY335" fmla="*/ 153988 h 261938"/>
                <a:gd name="connsiteX336" fmla="*/ 6350 w 317500"/>
                <a:gd name="connsiteY336" fmla="*/ 146050 h 261938"/>
                <a:gd name="connsiteX337" fmla="*/ 3175 w 317500"/>
                <a:gd name="connsiteY337" fmla="*/ 138113 h 261938"/>
                <a:gd name="connsiteX338" fmla="*/ 0 w 317500"/>
                <a:gd name="connsiteY338" fmla="*/ 122238 h 261938"/>
                <a:gd name="connsiteX339" fmla="*/ 3175 w 317500"/>
                <a:gd name="connsiteY339" fmla="*/ 107950 h 261938"/>
                <a:gd name="connsiteX340" fmla="*/ 6350 w 317500"/>
                <a:gd name="connsiteY340" fmla="*/ 101600 h 261938"/>
                <a:gd name="connsiteX341" fmla="*/ 6350 w 317500"/>
                <a:gd name="connsiteY341" fmla="*/ 103188 h 261938"/>
                <a:gd name="connsiteX342" fmla="*/ 6350 w 317500"/>
                <a:gd name="connsiteY342" fmla="*/ 107950 h 261938"/>
                <a:gd name="connsiteX343" fmla="*/ 6350 w 317500"/>
                <a:gd name="connsiteY343" fmla="*/ 112713 h 261938"/>
                <a:gd name="connsiteX344" fmla="*/ 7937 w 317500"/>
                <a:gd name="connsiteY344" fmla="*/ 112713 h 261938"/>
                <a:gd name="connsiteX345" fmla="*/ 12700 w 317500"/>
                <a:gd name="connsiteY345" fmla="*/ 101600 h 261938"/>
                <a:gd name="connsiteX346" fmla="*/ 17462 w 317500"/>
                <a:gd name="connsiteY346" fmla="*/ 87313 h 261938"/>
                <a:gd name="connsiteX347" fmla="*/ 22225 w 317500"/>
                <a:gd name="connsiteY347" fmla="*/ 76200 h 261938"/>
                <a:gd name="connsiteX348" fmla="*/ 26987 w 317500"/>
                <a:gd name="connsiteY348" fmla="*/ 63500 h 261938"/>
                <a:gd name="connsiteX349" fmla="*/ 28575 w 317500"/>
                <a:gd name="connsiteY349" fmla="*/ 58738 h 261938"/>
                <a:gd name="connsiteX350" fmla="*/ 33337 w 317500"/>
                <a:gd name="connsiteY350" fmla="*/ 53975 h 261938"/>
                <a:gd name="connsiteX351" fmla="*/ 34925 w 317500"/>
                <a:gd name="connsiteY351" fmla="*/ 49213 h 261938"/>
                <a:gd name="connsiteX352" fmla="*/ 39687 w 317500"/>
                <a:gd name="connsiteY352" fmla="*/ 44450 h 261938"/>
                <a:gd name="connsiteX353" fmla="*/ 44450 w 317500"/>
                <a:gd name="connsiteY353" fmla="*/ 39688 h 261938"/>
                <a:gd name="connsiteX354" fmla="*/ 50800 w 317500"/>
                <a:gd name="connsiteY354" fmla="*/ 38100 h 261938"/>
                <a:gd name="connsiteX355" fmla="*/ 58737 w 317500"/>
                <a:gd name="connsiteY355" fmla="*/ 34925 h 261938"/>
                <a:gd name="connsiteX356" fmla="*/ 65087 w 317500"/>
                <a:gd name="connsiteY356" fmla="*/ 33337 h 261938"/>
                <a:gd name="connsiteX357" fmla="*/ 71437 w 317500"/>
                <a:gd name="connsiteY357" fmla="*/ 28575 h 261938"/>
                <a:gd name="connsiteX358" fmla="*/ 76200 w 317500"/>
                <a:gd name="connsiteY358" fmla="*/ 26987 h 261938"/>
                <a:gd name="connsiteX359" fmla="*/ 90487 w 317500"/>
                <a:gd name="connsiteY359" fmla="*/ 22225 h 261938"/>
                <a:gd name="connsiteX360" fmla="*/ 98425 w 317500"/>
                <a:gd name="connsiteY360" fmla="*/ 15875 h 261938"/>
                <a:gd name="connsiteX361" fmla="*/ 106362 w 317500"/>
                <a:gd name="connsiteY361" fmla="*/ 11112 h 261938"/>
                <a:gd name="connsiteX362" fmla="*/ 109537 w 317500"/>
                <a:gd name="connsiteY362" fmla="*/ 6350 h 261938"/>
                <a:gd name="connsiteX363" fmla="*/ 106362 w 317500"/>
                <a:gd name="connsiteY363" fmla="*/ 6350 h 261938"/>
                <a:gd name="connsiteX364" fmla="*/ 107950 w 317500"/>
                <a:gd name="connsiteY364" fmla="*/ 4762 h 261938"/>
                <a:gd name="connsiteX365" fmla="*/ 109537 w 317500"/>
                <a:gd name="connsiteY365" fmla="*/ 1587 h 261938"/>
                <a:gd name="connsiteX366" fmla="*/ 112712 w 317500"/>
                <a:gd name="connsiteY366" fmla="*/ 4762 h 261938"/>
                <a:gd name="connsiteX367" fmla="*/ 114300 w 317500"/>
                <a:gd name="connsiteY367" fmla="*/ 4762 h 261938"/>
                <a:gd name="connsiteX368" fmla="*/ 117475 w 317500"/>
                <a:gd name="connsiteY368" fmla="*/ 1587 h 261938"/>
                <a:gd name="connsiteX369" fmla="*/ 117475 w 317500"/>
                <a:gd name="connsiteY369" fmla="*/ 4762 h 261938"/>
                <a:gd name="connsiteX370" fmla="*/ 119062 w 317500"/>
                <a:gd name="connsiteY370" fmla="*/ 4762 h 261938"/>
                <a:gd name="connsiteX371" fmla="*/ 122237 w 317500"/>
                <a:gd name="connsiteY371" fmla="*/ 4762 h 261938"/>
                <a:gd name="connsiteX372" fmla="*/ 114300 w 317500"/>
                <a:gd name="connsiteY372" fmla="*/ 0 h 261938"/>
                <a:gd name="connsiteX373" fmla="*/ 112712 w 317500"/>
                <a:gd name="connsiteY373" fmla="*/ 1587 h 261938"/>
                <a:gd name="connsiteX374" fmla="*/ 109537 w 317500"/>
                <a:gd name="connsiteY374" fmla="*/ 1587 h 261938"/>
                <a:gd name="connsiteX375" fmla="*/ 92075 w 317500"/>
                <a:gd name="connsiteY375" fmla="*/ 0 h 261938"/>
                <a:gd name="connsiteX376" fmla="*/ 93663 w 317500"/>
                <a:gd name="connsiteY376" fmla="*/ 0 h 261938"/>
                <a:gd name="connsiteX377" fmla="*/ 90488 w 317500"/>
                <a:gd name="connsiteY377" fmla="*/ 1587 h 261938"/>
                <a:gd name="connsiteX378" fmla="*/ 90488 w 317500"/>
                <a:gd name="connsiteY378" fmla="*/ 0 h 261938"/>
                <a:gd name="connsiteX379" fmla="*/ 90488 w 317500"/>
                <a:gd name="connsiteY379" fmla="*/ 1587 h 261938"/>
                <a:gd name="connsiteX380" fmla="*/ 87313 w 317500"/>
                <a:gd name="connsiteY380" fmla="*/ 6350 h 261938"/>
                <a:gd name="connsiteX381" fmla="*/ 85725 w 317500"/>
                <a:gd name="connsiteY381" fmla="*/ 7937 h 261938"/>
                <a:gd name="connsiteX382" fmla="*/ 82550 w 317500"/>
                <a:gd name="connsiteY382" fmla="*/ 1270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Lst>
              <a:rect l="l" t="t" r="r" b="b"/>
              <a:pathLst>
                <a:path w="317500" h="261938">
                  <a:moveTo>
                    <a:pt x="220663" y="241300"/>
                  </a:moveTo>
                  <a:lnTo>
                    <a:pt x="220663" y="244475"/>
                  </a:lnTo>
                  <a:lnTo>
                    <a:pt x="220663" y="246063"/>
                  </a:lnTo>
                  <a:lnTo>
                    <a:pt x="219075" y="244475"/>
                  </a:lnTo>
                  <a:close/>
                  <a:moveTo>
                    <a:pt x="298450" y="161925"/>
                  </a:moveTo>
                  <a:lnTo>
                    <a:pt x="300038" y="165100"/>
                  </a:lnTo>
                  <a:lnTo>
                    <a:pt x="301625" y="166687"/>
                  </a:lnTo>
                  <a:lnTo>
                    <a:pt x="301625" y="176212"/>
                  </a:lnTo>
                  <a:lnTo>
                    <a:pt x="301625" y="177800"/>
                  </a:lnTo>
                  <a:lnTo>
                    <a:pt x="301625" y="180975"/>
                  </a:lnTo>
                  <a:lnTo>
                    <a:pt x="301625" y="182562"/>
                  </a:lnTo>
                  <a:lnTo>
                    <a:pt x="300038" y="182562"/>
                  </a:lnTo>
                  <a:lnTo>
                    <a:pt x="298450" y="180975"/>
                  </a:lnTo>
                  <a:lnTo>
                    <a:pt x="298450" y="176212"/>
                  </a:lnTo>
                  <a:lnTo>
                    <a:pt x="298450" y="173037"/>
                  </a:lnTo>
                  <a:lnTo>
                    <a:pt x="300038" y="171450"/>
                  </a:lnTo>
                  <a:lnTo>
                    <a:pt x="298450" y="169862"/>
                  </a:lnTo>
                  <a:lnTo>
                    <a:pt x="298450" y="165100"/>
                  </a:lnTo>
                  <a:close/>
                  <a:moveTo>
                    <a:pt x="306388" y="101600"/>
                  </a:moveTo>
                  <a:lnTo>
                    <a:pt x="309563" y="101600"/>
                  </a:lnTo>
                  <a:lnTo>
                    <a:pt x="309563" y="103187"/>
                  </a:lnTo>
                  <a:lnTo>
                    <a:pt x="309563" y="106363"/>
                  </a:lnTo>
                  <a:lnTo>
                    <a:pt x="306388" y="106363"/>
                  </a:lnTo>
                  <a:close/>
                  <a:moveTo>
                    <a:pt x="311151" y="87312"/>
                  </a:moveTo>
                  <a:lnTo>
                    <a:pt x="311151" y="92074"/>
                  </a:lnTo>
                  <a:lnTo>
                    <a:pt x="314326" y="96837"/>
                  </a:lnTo>
                  <a:lnTo>
                    <a:pt x="314326" y="101599"/>
                  </a:lnTo>
                  <a:lnTo>
                    <a:pt x="314326" y="106362"/>
                  </a:lnTo>
                  <a:lnTo>
                    <a:pt x="311151" y="106362"/>
                  </a:lnTo>
                  <a:lnTo>
                    <a:pt x="309563" y="103187"/>
                  </a:lnTo>
                  <a:lnTo>
                    <a:pt x="311151" y="103187"/>
                  </a:lnTo>
                  <a:lnTo>
                    <a:pt x="311151" y="101599"/>
                  </a:lnTo>
                  <a:lnTo>
                    <a:pt x="309563" y="98424"/>
                  </a:lnTo>
                  <a:lnTo>
                    <a:pt x="309563" y="96837"/>
                  </a:lnTo>
                  <a:lnTo>
                    <a:pt x="306388" y="98424"/>
                  </a:lnTo>
                  <a:lnTo>
                    <a:pt x="306388" y="92074"/>
                  </a:lnTo>
                  <a:lnTo>
                    <a:pt x="309563" y="90487"/>
                  </a:lnTo>
                  <a:close/>
                  <a:moveTo>
                    <a:pt x="288925" y="87312"/>
                  </a:moveTo>
                  <a:lnTo>
                    <a:pt x="293688" y="92074"/>
                  </a:lnTo>
                  <a:lnTo>
                    <a:pt x="290513" y="92074"/>
                  </a:lnTo>
                  <a:lnTo>
                    <a:pt x="290513" y="93662"/>
                  </a:lnTo>
                  <a:close/>
                  <a:moveTo>
                    <a:pt x="11112" y="65088"/>
                  </a:moveTo>
                  <a:lnTo>
                    <a:pt x="11112" y="71438"/>
                  </a:lnTo>
                  <a:lnTo>
                    <a:pt x="11112" y="74613"/>
                  </a:lnTo>
                  <a:lnTo>
                    <a:pt x="11112" y="76200"/>
                  </a:lnTo>
                  <a:lnTo>
                    <a:pt x="12700" y="74613"/>
                  </a:lnTo>
                  <a:lnTo>
                    <a:pt x="12700" y="71438"/>
                  </a:lnTo>
                  <a:lnTo>
                    <a:pt x="15875" y="71438"/>
                  </a:lnTo>
                  <a:lnTo>
                    <a:pt x="12700" y="76200"/>
                  </a:lnTo>
                  <a:lnTo>
                    <a:pt x="11112" y="82550"/>
                  </a:lnTo>
                  <a:lnTo>
                    <a:pt x="7937" y="90488"/>
                  </a:lnTo>
                  <a:lnTo>
                    <a:pt x="7937" y="96838"/>
                  </a:lnTo>
                  <a:lnTo>
                    <a:pt x="6350" y="98425"/>
                  </a:lnTo>
                  <a:lnTo>
                    <a:pt x="6350" y="93663"/>
                  </a:lnTo>
                  <a:lnTo>
                    <a:pt x="6350" y="90488"/>
                  </a:lnTo>
                  <a:lnTo>
                    <a:pt x="6350" y="87313"/>
                  </a:lnTo>
                  <a:lnTo>
                    <a:pt x="6350" y="79375"/>
                  </a:lnTo>
                  <a:lnTo>
                    <a:pt x="6350" y="74613"/>
                  </a:lnTo>
                  <a:lnTo>
                    <a:pt x="7937" y="71438"/>
                  </a:lnTo>
                  <a:lnTo>
                    <a:pt x="7937" y="69850"/>
                  </a:lnTo>
                  <a:close/>
                  <a:moveTo>
                    <a:pt x="304801" y="63500"/>
                  </a:moveTo>
                  <a:lnTo>
                    <a:pt x="306388" y="63500"/>
                  </a:lnTo>
                  <a:lnTo>
                    <a:pt x="306388" y="65087"/>
                  </a:lnTo>
                  <a:lnTo>
                    <a:pt x="306388" y="66675"/>
                  </a:lnTo>
                  <a:lnTo>
                    <a:pt x="301625" y="66675"/>
                  </a:lnTo>
                  <a:close/>
                  <a:moveTo>
                    <a:pt x="19051" y="61912"/>
                  </a:moveTo>
                  <a:lnTo>
                    <a:pt x="19051" y="63499"/>
                  </a:lnTo>
                  <a:lnTo>
                    <a:pt x="17463" y="65087"/>
                  </a:lnTo>
                  <a:close/>
                  <a:moveTo>
                    <a:pt x="22226" y="55562"/>
                  </a:moveTo>
                  <a:lnTo>
                    <a:pt x="19051" y="61912"/>
                  </a:lnTo>
                  <a:lnTo>
                    <a:pt x="19051" y="60324"/>
                  </a:lnTo>
                  <a:lnTo>
                    <a:pt x="19051" y="58737"/>
                  </a:lnTo>
                  <a:close/>
                  <a:moveTo>
                    <a:pt x="255588" y="50800"/>
                  </a:moveTo>
                  <a:lnTo>
                    <a:pt x="255588" y="53975"/>
                  </a:lnTo>
                  <a:lnTo>
                    <a:pt x="252413" y="53975"/>
                  </a:lnTo>
                  <a:close/>
                  <a:moveTo>
                    <a:pt x="31750" y="39687"/>
                  </a:moveTo>
                  <a:lnTo>
                    <a:pt x="33338" y="39687"/>
                  </a:lnTo>
                  <a:lnTo>
                    <a:pt x="33338" y="44450"/>
                  </a:lnTo>
                  <a:lnTo>
                    <a:pt x="31750" y="44450"/>
                  </a:lnTo>
                  <a:close/>
                  <a:moveTo>
                    <a:pt x="220663" y="33337"/>
                  </a:moveTo>
                  <a:lnTo>
                    <a:pt x="227013" y="34924"/>
                  </a:lnTo>
                  <a:lnTo>
                    <a:pt x="227013" y="38099"/>
                  </a:lnTo>
                  <a:lnTo>
                    <a:pt x="227013" y="39687"/>
                  </a:lnTo>
                  <a:lnTo>
                    <a:pt x="227013" y="42862"/>
                  </a:lnTo>
                  <a:lnTo>
                    <a:pt x="225426" y="38099"/>
                  </a:lnTo>
                  <a:lnTo>
                    <a:pt x="223838" y="38099"/>
                  </a:lnTo>
                  <a:lnTo>
                    <a:pt x="223838" y="34924"/>
                  </a:lnTo>
                  <a:close/>
                  <a:moveTo>
                    <a:pt x="261938" y="26987"/>
                  </a:moveTo>
                  <a:lnTo>
                    <a:pt x="258763" y="31750"/>
                  </a:lnTo>
                  <a:lnTo>
                    <a:pt x="258128" y="32067"/>
                  </a:lnTo>
                  <a:close/>
                  <a:moveTo>
                    <a:pt x="50800" y="22225"/>
                  </a:moveTo>
                  <a:lnTo>
                    <a:pt x="53975" y="22225"/>
                  </a:lnTo>
                  <a:lnTo>
                    <a:pt x="55563" y="22225"/>
                  </a:lnTo>
                  <a:lnTo>
                    <a:pt x="55563" y="23812"/>
                  </a:lnTo>
                  <a:lnTo>
                    <a:pt x="53975" y="23812"/>
                  </a:lnTo>
                  <a:lnTo>
                    <a:pt x="50800" y="23812"/>
                  </a:lnTo>
                  <a:lnTo>
                    <a:pt x="49213" y="28575"/>
                  </a:lnTo>
                  <a:close/>
                  <a:moveTo>
                    <a:pt x="74613" y="11112"/>
                  </a:moveTo>
                  <a:lnTo>
                    <a:pt x="71438" y="15874"/>
                  </a:lnTo>
                  <a:lnTo>
                    <a:pt x="69851" y="17462"/>
                  </a:lnTo>
                  <a:lnTo>
                    <a:pt x="66675" y="15874"/>
                  </a:lnTo>
                  <a:lnTo>
                    <a:pt x="69851" y="12699"/>
                  </a:lnTo>
                  <a:lnTo>
                    <a:pt x="71438" y="12699"/>
                  </a:lnTo>
                  <a:close/>
                  <a:moveTo>
                    <a:pt x="98425" y="4762"/>
                  </a:moveTo>
                  <a:lnTo>
                    <a:pt x="103187" y="6350"/>
                  </a:lnTo>
                  <a:lnTo>
                    <a:pt x="106362" y="6350"/>
                  </a:lnTo>
                  <a:lnTo>
                    <a:pt x="103187" y="7937"/>
                  </a:lnTo>
                  <a:lnTo>
                    <a:pt x="93662" y="11112"/>
                  </a:lnTo>
                  <a:lnTo>
                    <a:pt x="93662" y="7937"/>
                  </a:lnTo>
                  <a:lnTo>
                    <a:pt x="96837" y="7937"/>
                  </a:lnTo>
                  <a:lnTo>
                    <a:pt x="98425" y="6350"/>
                  </a:lnTo>
                  <a:lnTo>
                    <a:pt x="96837" y="6350"/>
                  </a:lnTo>
                  <a:close/>
                  <a:moveTo>
                    <a:pt x="211138" y="4762"/>
                  </a:moveTo>
                  <a:lnTo>
                    <a:pt x="214313" y="6350"/>
                  </a:lnTo>
                  <a:lnTo>
                    <a:pt x="215900" y="7937"/>
                  </a:lnTo>
                  <a:lnTo>
                    <a:pt x="219076" y="7937"/>
                  </a:lnTo>
                  <a:lnTo>
                    <a:pt x="220663" y="11112"/>
                  </a:lnTo>
                  <a:lnTo>
                    <a:pt x="220663" y="12700"/>
                  </a:lnTo>
                  <a:close/>
                  <a:moveTo>
                    <a:pt x="123825" y="0"/>
                  </a:moveTo>
                  <a:lnTo>
                    <a:pt x="125412" y="0"/>
                  </a:lnTo>
                  <a:lnTo>
                    <a:pt x="136525" y="0"/>
                  </a:lnTo>
                  <a:lnTo>
                    <a:pt x="149225" y="0"/>
                  </a:lnTo>
                  <a:lnTo>
                    <a:pt x="157162" y="1587"/>
                  </a:lnTo>
                  <a:lnTo>
                    <a:pt x="166687" y="6350"/>
                  </a:lnTo>
                  <a:lnTo>
                    <a:pt x="187325" y="12700"/>
                  </a:lnTo>
                  <a:lnTo>
                    <a:pt x="207962" y="22225"/>
                  </a:lnTo>
                  <a:lnTo>
                    <a:pt x="207962" y="23812"/>
                  </a:lnTo>
                  <a:lnTo>
                    <a:pt x="209550" y="23812"/>
                  </a:lnTo>
                  <a:lnTo>
                    <a:pt x="207962" y="26987"/>
                  </a:lnTo>
                  <a:lnTo>
                    <a:pt x="204787" y="26987"/>
                  </a:lnTo>
                  <a:lnTo>
                    <a:pt x="203200" y="26987"/>
                  </a:lnTo>
                  <a:lnTo>
                    <a:pt x="200026" y="26987"/>
                  </a:lnTo>
                  <a:lnTo>
                    <a:pt x="200026" y="26988"/>
                  </a:lnTo>
                  <a:lnTo>
                    <a:pt x="200025" y="26988"/>
                  </a:lnTo>
                  <a:lnTo>
                    <a:pt x="207962" y="34925"/>
                  </a:lnTo>
                  <a:lnTo>
                    <a:pt x="215900" y="44450"/>
                  </a:lnTo>
                  <a:lnTo>
                    <a:pt x="225425" y="50800"/>
                  </a:lnTo>
                  <a:lnTo>
                    <a:pt x="234950" y="60325"/>
                  </a:lnTo>
                  <a:lnTo>
                    <a:pt x="236538" y="58738"/>
                  </a:lnTo>
                  <a:lnTo>
                    <a:pt x="239713" y="58738"/>
                  </a:lnTo>
                  <a:lnTo>
                    <a:pt x="241300" y="60325"/>
                  </a:lnTo>
                  <a:lnTo>
                    <a:pt x="242888" y="63500"/>
                  </a:lnTo>
                  <a:lnTo>
                    <a:pt x="246063" y="65088"/>
                  </a:lnTo>
                  <a:lnTo>
                    <a:pt x="246063" y="66675"/>
                  </a:lnTo>
                  <a:lnTo>
                    <a:pt x="247650" y="66675"/>
                  </a:lnTo>
                  <a:lnTo>
                    <a:pt x="247650" y="69850"/>
                  </a:lnTo>
                  <a:lnTo>
                    <a:pt x="247650" y="71438"/>
                  </a:lnTo>
                  <a:lnTo>
                    <a:pt x="252413" y="71438"/>
                  </a:lnTo>
                  <a:lnTo>
                    <a:pt x="252413" y="74613"/>
                  </a:lnTo>
                  <a:lnTo>
                    <a:pt x="255588" y="74613"/>
                  </a:lnTo>
                  <a:lnTo>
                    <a:pt x="257175" y="71438"/>
                  </a:lnTo>
                  <a:lnTo>
                    <a:pt x="257175" y="71437"/>
                  </a:lnTo>
                  <a:lnTo>
                    <a:pt x="257175" y="66675"/>
                  </a:lnTo>
                  <a:lnTo>
                    <a:pt x="258763" y="66675"/>
                  </a:lnTo>
                  <a:lnTo>
                    <a:pt x="257175" y="65088"/>
                  </a:lnTo>
                  <a:lnTo>
                    <a:pt x="257175" y="63500"/>
                  </a:lnTo>
                  <a:lnTo>
                    <a:pt x="257175" y="60325"/>
                  </a:lnTo>
                  <a:lnTo>
                    <a:pt x="257175" y="58738"/>
                  </a:lnTo>
                  <a:lnTo>
                    <a:pt x="258763" y="55563"/>
                  </a:lnTo>
                  <a:lnTo>
                    <a:pt x="255588" y="50800"/>
                  </a:lnTo>
                  <a:lnTo>
                    <a:pt x="252413" y="49213"/>
                  </a:lnTo>
                  <a:lnTo>
                    <a:pt x="252413" y="47625"/>
                  </a:lnTo>
                  <a:lnTo>
                    <a:pt x="250825" y="47625"/>
                  </a:lnTo>
                  <a:lnTo>
                    <a:pt x="247650" y="47625"/>
                  </a:lnTo>
                  <a:lnTo>
                    <a:pt x="247650" y="44450"/>
                  </a:lnTo>
                  <a:lnTo>
                    <a:pt x="242888" y="47625"/>
                  </a:lnTo>
                  <a:lnTo>
                    <a:pt x="242888" y="44450"/>
                  </a:lnTo>
                  <a:lnTo>
                    <a:pt x="242888" y="42863"/>
                  </a:lnTo>
                  <a:lnTo>
                    <a:pt x="241300" y="38100"/>
                  </a:lnTo>
                  <a:lnTo>
                    <a:pt x="242888" y="39688"/>
                  </a:lnTo>
                  <a:lnTo>
                    <a:pt x="246063" y="39688"/>
                  </a:lnTo>
                  <a:lnTo>
                    <a:pt x="247650" y="42863"/>
                  </a:lnTo>
                  <a:lnTo>
                    <a:pt x="255588" y="33337"/>
                  </a:lnTo>
                  <a:lnTo>
                    <a:pt x="258128" y="32067"/>
                  </a:lnTo>
                  <a:lnTo>
                    <a:pt x="252413" y="39688"/>
                  </a:lnTo>
                  <a:lnTo>
                    <a:pt x="257175" y="42863"/>
                  </a:lnTo>
                  <a:lnTo>
                    <a:pt x="261938" y="47625"/>
                  </a:lnTo>
                  <a:lnTo>
                    <a:pt x="263525" y="47625"/>
                  </a:lnTo>
                  <a:lnTo>
                    <a:pt x="266700" y="47625"/>
                  </a:lnTo>
                  <a:lnTo>
                    <a:pt x="268288" y="47625"/>
                  </a:lnTo>
                  <a:lnTo>
                    <a:pt x="271463" y="44450"/>
                  </a:lnTo>
                  <a:lnTo>
                    <a:pt x="271463" y="42863"/>
                  </a:lnTo>
                  <a:lnTo>
                    <a:pt x="271463" y="38100"/>
                  </a:lnTo>
                  <a:lnTo>
                    <a:pt x="263525" y="31750"/>
                  </a:lnTo>
                  <a:lnTo>
                    <a:pt x="266700" y="31750"/>
                  </a:lnTo>
                  <a:lnTo>
                    <a:pt x="266700" y="28575"/>
                  </a:lnTo>
                  <a:lnTo>
                    <a:pt x="266700" y="26987"/>
                  </a:lnTo>
                  <a:lnTo>
                    <a:pt x="266700" y="23812"/>
                  </a:lnTo>
                  <a:lnTo>
                    <a:pt x="268288" y="23812"/>
                  </a:lnTo>
                  <a:lnTo>
                    <a:pt x="271463" y="23812"/>
                  </a:lnTo>
                  <a:lnTo>
                    <a:pt x="274638" y="31750"/>
                  </a:lnTo>
                  <a:lnTo>
                    <a:pt x="279400" y="34925"/>
                  </a:lnTo>
                  <a:lnTo>
                    <a:pt x="282575" y="38100"/>
                  </a:lnTo>
                  <a:lnTo>
                    <a:pt x="282575" y="42863"/>
                  </a:lnTo>
                  <a:lnTo>
                    <a:pt x="282575" y="44450"/>
                  </a:lnTo>
                  <a:lnTo>
                    <a:pt x="279400" y="47625"/>
                  </a:lnTo>
                  <a:lnTo>
                    <a:pt x="282575" y="49213"/>
                  </a:lnTo>
                  <a:lnTo>
                    <a:pt x="282575" y="53975"/>
                  </a:lnTo>
                  <a:lnTo>
                    <a:pt x="282575" y="55563"/>
                  </a:lnTo>
                  <a:lnTo>
                    <a:pt x="279400" y="58738"/>
                  </a:lnTo>
                  <a:lnTo>
                    <a:pt x="277813" y="60325"/>
                  </a:lnTo>
                  <a:lnTo>
                    <a:pt x="277813" y="63500"/>
                  </a:lnTo>
                  <a:lnTo>
                    <a:pt x="277813" y="66675"/>
                  </a:lnTo>
                  <a:lnTo>
                    <a:pt x="279400" y="69850"/>
                  </a:lnTo>
                  <a:lnTo>
                    <a:pt x="279400" y="71438"/>
                  </a:lnTo>
                  <a:lnTo>
                    <a:pt x="282575" y="74613"/>
                  </a:lnTo>
                  <a:lnTo>
                    <a:pt x="284163" y="79375"/>
                  </a:lnTo>
                  <a:lnTo>
                    <a:pt x="287338" y="80963"/>
                  </a:lnTo>
                  <a:lnTo>
                    <a:pt x="287338" y="82550"/>
                  </a:lnTo>
                  <a:lnTo>
                    <a:pt x="284163" y="82550"/>
                  </a:lnTo>
                  <a:lnTo>
                    <a:pt x="282575" y="85725"/>
                  </a:lnTo>
                  <a:lnTo>
                    <a:pt x="277813" y="85725"/>
                  </a:lnTo>
                  <a:lnTo>
                    <a:pt x="274638" y="85725"/>
                  </a:lnTo>
                  <a:lnTo>
                    <a:pt x="274638" y="87313"/>
                  </a:lnTo>
                  <a:lnTo>
                    <a:pt x="277813" y="92075"/>
                  </a:lnTo>
                  <a:lnTo>
                    <a:pt x="282575" y="92075"/>
                  </a:lnTo>
                  <a:lnTo>
                    <a:pt x="287338" y="93663"/>
                  </a:lnTo>
                  <a:lnTo>
                    <a:pt x="287338" y="96838"/>
                  </a:lnTo>
                  <a:lnTo>
                    <a:pt x="277813" y="103188"/>
                  </a:lnTo>
                  <a:lnTo>
                    <a:pt x="282575" y="107950"/>
                  </a:lnTo>
                  <a:lnTo>
                    <a:pt x="282575" y="109538"/>
                  </a:lnTo>
                  <a:lnTo>
                    <a:pt x="279400" y="114300"/>
                  </a:lnTo>
                  <a:lnTo>
                    <a:pt x="282575" y="114300"/>
                  </a:lnTo>
                  <a:lnTo>
                    <a:pt x="284163" y="114300"/>
                  </a:lnTo>
                  <a:lnTo>
                    <a:pt x="288925" y="112713"/>
                  </a:lnTo>
                  <a:lnTo>
                    <a:pt x="290513" y="112713"/>
                  </a:lnTo>
                  <a:lnTo>
                    <a:pt x="293688" y="112713"/>
                  </a:lnTo>
                  <a:lnTo>
                    <a:pt x="295275" y="112713"/>
                  </a:lnTo>
                  <a:lnTo>
                    <a:pt x="298450" y="117475"/>
                  </a:lnTo>
                  <a:lnTo>
                    <a:pt x="300038" y="117475"/>
                  </a:lnTo>
                  <a:lnTo>
                    <a:pt x="295275" y="123825"/>
                  </a:lnTo>
                  <a:lnTo>
                    <a:pt x="298450" y="123825"/>
                  </a:lnTo>
                  <a:lnTo>
                    <a:pt x="300038" y="125413"/>
                  </a:lnTo>
                  <a:lnTo>
                    <a:pt x="304800" y="125413"/>
                  </a:lnTo>
                  <a:lnTo>
                    <a:pt x="306388" y="123825"/>
                  </a:lnTo>
                  <a:lnTo>
                    <a:pt x="306388" y="122238"/>
                  </a:lnTo>
                  <a:lnTo>
                    <a:pt x="304800" y="122238"/>
                  </a:lnTo>
                  <a:lnTo>
                    <a:pt x="306388" y="119063"/>
                  </a:lnTo>
                  <a:lnTo>
                    <a:pt x="309563" y="122238"/>
                  </a:lnTo>
                  <a:lnTo>
                    <a:pt x="311150" y="122238"/>
                  </a:lnTo>
                  <a:lnTo>
                    <a:pt x="311150" y="119063"/>
                  </a:lnTo>
                  <a:lnTo>
                    <a:pt x="311150" y="117475"/>
                  </a:lnTo>
                  <a:lnTo>
                    <a:pt x="309563" y="117475"/>
                  </a:lnTo>
                  <a:lnTo>
                    <a:pt x="311150" y="114300"/>
                  </a:lnTo>
                  <a:lnTo>
                    <a:pt x="317500" y="122238"/>
                  </a:lnTo>
                  <a:lnTo>
                    <a:pt x="306388" y="134938"/>
                  </a:lnTo>
                  <a:lnTo>
                    <a:pt x="304800" y="133350"/>
                  </a:lnTo>
                  <a:lnTo>
                    <a:pt x="304800" y="130175"/>
                  </a:lnTo>
                  <a:lnTo>
                    <a:pt x="301625" y="130175"/>
                  </a:lnTo>
                  <a:lnTo>
                    <a:pt x="300038" y="134938"/>
                  </a:lnTo>
                  <a:lnTo>
                    <a:pt x="298450" y="138113"/>
                  </a:lnTo>
                  <a:lnTo>
                    <a:pt x="293688" y="144463"/>
                  </a:lnTo>
                  <a:lnTo>
                    <a:pt x="290513" y="146050"/>
                  </a:lnTo>
                  <a:lnTo>
                    <a:pt x="290513" y="149225"/>
                  </a:lnTo>
                  <a:lnTo>
                    <a:pt x="288925" y="149225"/>
                  </a:lnTo>
                  <a:lnTo>
                    <a:pt x="290513" y="150813"/>
                  </a:lnTo>
                  <a:lnTo>
                    <a:pt x="293688" y="150813"/>
                  </a:lnTo>
                  <a:lnTo>
                    <a:pt x="295275" y="149225"/>
                  </a:lnTo>
                  <a:lnTo>
                    <a:pt x="298450" y="150813"/>
                  </a:lnTo>
                  <a:lnTo>
                    <a:pt x="295275" y="150813"/>
                  </a:lnTo>
                  <a:lnTo>
                    <a:pt x="295275" y="153988"/>
                  </a:lnTo>
                  <a:lnTo>
                    <a:pt x="290513" y="153988"/>
                  </a:lnTo>
                  <a:lnTo>
                    <a:pt x="288925" y="153988"/>
                  </a:lnTo>
                  <a:lnTo>
                    <a:pt x="287338" y="155575"/>
                  </a:lnTo>
                  <a:lnTo>
                    <a:pt x="287338" y="157163"/>
                  </a:lnTo>
                  <a:lnTo>
                    <a:pt x="282575" y="161925"/>
                  </a:lnTo>
                  <a:lnTo>
                    <a:pt x="279400" y="166688"/>
                  </a:lnTo>
                  <a:lnTo>
                    <a:pt x="277813" y="166688"/>
                  </a:lnTo>
                  <a:lnTo>
                    <a:pt x="273050" y="176213"/>
                  </a:lnTo>
                  <a:lnTo>
                    <a:pt x="266700" y="184150"/>
                  </a:lnTo>
                  <a:lnTo>
                    <a:pt x="261938" y="193675"/>
                  </a:lnTo>
                  <a:lnTo>
                    <a:pt x="257175" y="196850"/>
                  </a:lnTo>
                  <a:lnTo>
                    <a:pt x="255588" y="200025"/>
                  </a:lnTo>
                  <a:lnTo>
                    <a:pt x="257175" y="200025"/>
                  </a:lnTo>
                  <a:lnTo>
                    <a:pt x="257175" y="203200"/>
                  </a:lnTo>
                  <a:lnTo>
                    <a:pt x="255588" y="204788"/>
                  </a:lnTo>
                  <a:lnTo>
                    <a:pt x="252413" y="203200"/>
                  </a:lnTo>
                  <a:lnTo>
                    <a:pt x="247650" y="207963"/>
                  </a:lnTo>
                  <a:lnTo>
                    <a:pt x="247650" y="209550"/>
                  </a:lnTo>
                  <a:lnTo>
                    <a:pt x="247650" y="212725"/>
                  </a:lnTo>
                  <a:lnTo>
                    <a:pt x="247650" y="214313"/>
                  </a:lnTo>
                  <a:lnTo>
                    <a:pt x="247650" y="215900"/>
                  </a:lnTo>
                  <a:lnTo>
                    <a:pt x="247650" y="219075"/>
                  </a:lnTo>
                  <a:lnTo>
                    <a:pt x="242888" y="220663"/>
                  </a:lnTo>
                  <a:lnTo>
                    <a:pt x="239713" y="223838"/>
                  </a:lnTo>
                  <a:lnTo>
                    <a:pt x="236538" y="225425"/>
                  </a:lnTo>
                  <a:lnTo>
                    <a:pt x="234950" y="230188"/>
                  </a:lnTo>
                  <a:lnTo>
                    <a:pt x="223838" y="231775"/>
                  </a:lnTo>
                  <a:lnTo>
                    <a:pt x="214312" y="236538"/>
                  </a:lnTo>
                  <a:lnTo>
                    <a:pt x="204787" y="241301"/>
                  </a:lnTo>
                  <a:lnTo>
                    <a:pt x="196850" y="246063"/>
                  </a:lnTo>
                  <a:lnTo>
                    <a:pt x="198437" y="250826"/>
                  </a:lnTo>
                  <a:lnTo>
                    <a:pt x="198437" y="252413"/>
                  </a:lnTo>
                  <a:lnTo>
                    <a:pt x="200025" y="252413"/>
                  </a:lnTo>
                  <a:lnTo>
                    <a:pt x="200025" y="255588"/>
                  </a:lnTo>
                  <a:lnTo>
                    <a:pt x="198437" y="255588"/>
                  </a:lnTo>
                  <a:lnTo>
                    <a:pt x="196850" y="257176"/>
                  </a:lnTo>
                  <a:lnTo>
                    <a:pt x="193675" y="258763"/>
                  </a:lnTo>
                  <a:lnTo>
                    <a:pt x="193675" y="257176"/>
                  </a:lnTo>
                  <a:lnTo>
                    <a:pt x="196850" y="255588"/>
                  </a:lnTo>
                  <a:lnTo>
                    <a:pt x="193675" y="252413"/>
                  </a:lnTo>
                  <a:lnTo>
                    <a:pt x="193675" y="255588"/>
                  </a:lnTo>
                  <a:lnTo>
                    <a:pt x="192087" y="252413"/>
                  </a:lnTo>
                  <a:lnTo>
                    <a:pt x="188912" y="255588"/>
                  </a:lnTo>
                  <a:lnTo>
                    <a:pt x="187325" y="257176"/>
                  </a:lnTo>
                  <a:lnTo>
                    <a:pt x="184150" y="257176"/>
                  </a:lnTo>
                  <a:lnTo>
                    <a:pt x="177800" y="257176"/>
                  </a:lnTo>
                  <a:lnTo>
                    <a:pt x="173037" y="257176"/>
                  </a:lnTo>
                  <a:lnTo>
                    <a:pt x="173037" y="255588"/>
                  </a:lnTo>
                  <a:lnTo>
                    <a:pt x="160337" y="257176"/>
                  </a:lnTo>
                  <a:lnTo>
                    <a:pt x="146050" y="261938"/>
                  </a:lnTo>
                  <a:lnTo>
                    <a:pt x="139700" y="261938"/>
                  </a:lnTo>
                  <a:lnTo>
                    <a:pt x="133350" y="261938"/>
                  </a:lnTo>
                  <a:lnTo>
                    <a:pt x="123825" y="261938"/>
                  </a:lnTo>
                  <a:lnTo>
                    <a:pt x="117475" y="258763"/>
                  </a:lnTo>
                  <a:lnTo>
                    <a:pt x="103187" y="257176"/>
                  </a:lnTo>
                  <a:lnTo>
                    <a:pt x="90487" y="255588"/>
                  </a:lnTo>
                  <a:lnTo>
                    <a:pt x="85725" y="252413"/>
                  </a:lnTo>
                  <a:lnTo>
                    <a:pt x="77787" y="250826"/>
                  </a:lnTo>
                  <a:lnTo>
                    <a:pt x="74612" y="246063"/>
                  </a:lnTo>
                  <a:lnTo>
                    <a:pt x="66675" y="241301"/>
                  </a:lnTo>
                  <a:lnTo>
                    <a:pt x="65087" y="244476"/>
                  </a:lnTo>
                  <a:lnTo>
                    <a:pt x="61912" y="244476"/>
                  </a:lnTo>
                  <a:lnTo>
                    <a:pt x="60325" y="244476"/>
                  </a:lnTo>
                  <a:lnTo>
                    <a:pt x="58737" y="241301"/>
                  </a:lnTo>
                  <a:lnTo>
                    <a:pt x="60325" y="241301"/>
                  </a:lnTo>
                  <a:lnTo>
                    <a:pt x="60325" y="239713"/>
                  </a:lnTo>
                  <a:lnTo>
                    <a:pt x="58737" y="236538"/>
                  </a:lnTo>
                  <a:lnTo>
                    <a:pt x="49212" y="230188"/>
                  </a:lnTo>
                  <a:lnTo>
                    <a:pt x="38100" y="220663"/>
                  </a:lnTo>
                  <a:lnTo>
                    <a:pt x="28575" y="212725"/>
                  </a:lnTo>
                  <a:lnTo>
                    <a:pt x="22225" y="200025"/>
                  </a:lnTo>
                  <a:lnTo>
                    <a:pt x="17462" y="188913"/>
                  </a:lnTo>
                  <a:lnTo>
                    <a:pt x="12700" y="177800"/>
                  </a:lnTo>
                  <a:lnTo>
                    <a:pt x="11112" y="166688"/>
                  </a:lnTo>
                  <a:lnTo>
                    <a:pt x="7937" y="153988"/>
                  </a:lnTo>
                  <a:lnTo>
                    <a:pt x="6350" y="146050"/>
                  </a:lnTo>
                  <a:lnTo>
                    <a:pt x="3175" y="138113"/>
                  </a:lnTo>
                  <a:lnTo>
                    <a:pt x="0" y="122238"/>
                  </a:lnTo>
                  <a:lnTo>
                    <a:pt x="3175" y="107950"/>
                  </a:lnTo>
                  <a:lnTo>
                    <a:pt x="6350" y="101600"/>
                  </a:lnTo>
                  <a:lnTo>
                    <a:pt x="6350" y="103188"/>
                  </a:lnTo>
                  <a:lnTo>
                    <a:pt x="6350" y="107950"/>
                  </a:lnTo>
                  <a:lnTo>
                    <a:pt x="6350" y="112713"/>
                  </a:lnTo>
                  <a:lnTo>
                    <a:pt x="7937" y="112713"/>
                  </a:lnTo>
                  <a:lnTo>
                    <a:pt x="12700" y="101600"/>
                  </a:lnTo>
                  <a:lnTo>
                    <a:pt x="17462" y="87313"/>
                  </a:lnTo>
                  <a:lnTo>
                    <a:pt x="22225" y="76200"/>
                  </a:lnTo>
                  <a:lnTo>
                    <a:pt x="26987" y="63500"/>
                  </a:lnTo>
                  <a:lnTo>
                    <a:pt x="28575" y="58738"/>
                  </a:lnTo>
                  <a:lnTo>
                    <a:pt x="33337" y="53975"/>
                  </a:lnTo>
                  <a:lnTo>
                    <a:pt x="34925" y="49213"/>
                  </a:lnTo>
                  <a:lnTo>
                    <a:pt x="39687" y="44450"/>
                  </a:lnTo>
                  <a:lnTo>
                    <a:pt x="44450" y="39688"/>
                  </a:lnTo>
                  <a:lnTo>
                    <a:pt x="50800" y="38100"/>
                  </a:lnTo>
                  <a:lnTo>
                    <a:pt x="58737" y="34925"/>
                  </a:lnTo>
                  <a:lnTo>
                    <a:pt x="65087" y="33337"/>
                  </a:lnTo>
                  <a:lnTo>
                    <a:pt x="71437" y="28575"/>
                  </a:lnTo>
                  <a:lnTo>
                    <a:pt x="76200" y="26987"/>
                  </a:lnTo>
                  <a:lnTo>
                    <a:pt x="90487" y="22225"/>
                  </a:lnTo>
                  <a:lnTo>
                    <a:pt x="98425" y="15875"/>
                  </a:lnTo>
                  <a:lnTo>
                    <a:pt x="106362" y="11112"/>
                  </a:lnTo>
                  <a:lnTo>
                    <a:pt x="109537" y="6350"/>
                  </a:lnTo>
                  <a:lnTo>
                    <a:pt x="106362" y="6350"/>
                  </a:lnTo>
                  <a:lnTo>
                    <a:pt x="107950" y="4762"/>
                  </a:lnTo>
                  <a:lnTo>
                    <a:pt x="109537" y="1587"/>
                  </a:lnTo>
                  <a:lnTo>
                    <a:pt x="112712" y="4762"/>
                  </a:lnTo>
                  <a:lnTo>
                    <a:pt x="114300" y="4762"/>
                  </a:lnTo>
                  <a:lnTo>
                    <a:pt x="117475" y="1587"/>
                  </a:lnTo>
                  <a:lnTo>
                    <a:pt x="117475" y="4762"/>
                  </a:lnTo>
                  <a:lnTo>
                    <a:pt x="119062" y="4762"/>
                  </a:lnTo>
                  <a:lnTo>
                    <a:pt x="122237" y="4762"/>
                  </a:lnTo>
                  <a:close/>
                  <a:moveTo>
                    <a:pt x="114300" y="0"/>
                  </a:moveTo>
                  <a:lnTo>
                    <a:pt x="112712" y="1587"/>
                  </a:lnTo>
                  <a:lnTo>
                    <a:pt x="109537" y="1587"/>
                  </a:lnTo>
                  <a:close/>
                  <a:moveTo>
                    <a:pt x="92075" y="0"/>
                  </a:moveTo>
                  <a:lnTo>
                    <a:pt x="93663" y="0"/>
                  </a:lnTo>
                  <a:lnTo>
                    <a:pt x="90488" y="1587"/>
                  </a:lnTo>
                  <a:close/>
                  <a:moveTo>
                    <a:pt x="90488" y="0"/>
                  </a:moveTo>
                  <a:lnTo>
                    <a:pt x="90488" y="1587"/>
                  </a:lnTo>
                  <a:lnTo>
                    <a:pt x="87313" y="6350"/>
                  </a:lnTo>
                  <a:lnTo>
                    <a:pt x="85725" y="7937"/>
                  </a:lnTo>
                  <a:lnTo>
                    <a:pt x="82550" y="12700"/>
                  </a:lnTo>
                  <a:close/>
                </a:path>
              </a:pathLst>
            </a:custGeom>
            <a:solidFill>
              <a:srgbClr val="1D7F8D"/>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28" name="文本框 27">
              <a:extLst>
                <a:ext uri="{FF2B5EF4-FFF2-40B4-BE49-F238E27FC236}">
                  <a16:creationId xmlns:a16="http://schemas.microsoft.com/office/drawing/2014/main" id="{7CEFAC0D-E9D4-E7D9-C93A-A7F9E3913655}"/>
                </a:ext>
              </a:extLst>
            </p:cNvPr>
            <p:cNvSpPr txBox="1"/>
            <p:nvPr/>
          </p:nvSpPr>
          <p:spPr>
            <a:xfrm>
              <a:off x="1576043" y="1857623"/>
              <a:ext cx="396262" cy="461665"/>
            </a:xfrm>
            <a:prstGeom prst="rect">
              <a:avLst/>
            </a:prstGeom>
            <a:noFill/>
          </p:spPr>
          <p:txBody>
            <a:bodyPr wrap="none" rtlCol="0">
              <a:spAutoFit/>
            </a:bodyPr>
            <a:lstStyle/>
            <a:p>
              <a:r>
                <a:rPr lang="en-US" altLang="zh-CN" sz="2400" dirty="0">
                  <a:solidFill>
                    <a:schemeClr val="bg1"/>
                  </a:solidFill>
                  <a:latin typeface="Rockwell Extra Bold" panose="02060903040505020403" pitchFamily="18" charset="0"/>
                </a:rPr>
                <a:t>4</a:t>
              </a:r>
              <a:endParaRPr lang="zh-CN" altLang="en-US" sz="2400" dirty="0">
                <a:solidFill>
                  <a:schemeClr val="bg1"/>
                </a:solidFill>
                <a:latin typeface="Rockwell Extra Bold" panose="02060903040505020403" pitchFamily="18" charset="0"/>
              </a:endParaRPr>
            </a:p>
          </p:txBody>
        </p:sp>
      </p:grpSp>
    </p:spTree>
    <p:extLst>
      <p:ext uri="{BB962C8B-B14F-4D97-AF65-F5344CB8AC3E}">
        <p14:creationId xmlns:p14="http://schemas.microsoft.com/office/powerpoint/2010/main" val="75056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70DC938A-1248-FB8F-7F24-2231E5C85B0E}"/>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组合 1">
            <a:extLst>
              <a:ext uri="{FF2B5EF4-FFF2-40B4-BE49-F238E27FC236}">
                <a16:creationId xmlns:a16="http://schemas.microsoft.com/office/drawing/2014/main" id="{8B50BE63-65B4-8C14-B58D-7765ED139919}"/>
              </a:ext>
            </a:extLst>
          </p:cNvPr>
          <p:cNvGrpSpPr/>
          <p:nvPr/>
        </p:nvGrpSpPr>
        <p:grpSpPr>
          <a:xfrm>
            <a:off x="838200" y="628650"/>
            <a:ext cx="10515600" cy="5600700"/>
            <a:chOff x="838200" y="628650"/>
            <a:chExt cx="10515600" cy="5600700"/>
          </a:xfrm>
        </p:grpSpPr>
        <p:sp>
          <p:nvSpPr>
            <p:cNvPr id="74" name="矩形 73">
              <a:extLst>
                <a:ext uri="{FF2B5EF4-FFF2-40B4-BE49-F238E27FC236}">
                  <a16:creationId xmlns:a16="http://schemas.microsoft.com/office/drawing/2014/main" id="{7B5BA795-1646-AEF8-6D97-4DB8EBDB5F41}"/>
                </a:ext>
              </a:extLst>
            </p:cNvPr>
            <p:cNvSpPr/>
            <p:nvPr/>
          </p:nvSpPr>
          <p:spPr>
            <a:xfrm rot="175308">
              <a:off x="838200" y="628650"/>
              <a:ext cx="10515600" cy="5600700"/>
            </a:xfrm>
            <a:prstGeom prst="rect">
              <a:avLst/>
            </a:prstGeom>
            <a:solidFill>
              <a:srgbClr val="1D7F8D">
                <a:alpha val="2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9570D8B-5345-6AA6-A831-550BB19D8B2C}"/>
                </a:ext>
              </a:extLst>
            </p:cNvPr>
            <p:cNvSpPr/>
            <p:nvPr/>
          </p:nvSpPr>
          <p:spPr>
            <a:xfrm rot="21442154">
              <a:off x="838200" y="628650"/>
              <a:ext cx="10515600" cy="5600700"/>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50AD058E-4134-3190-0BD8-358B6E877D25}"/>
                </a:ext>
              </a:extLst>
            </p:cNvPr>
            <p:cNvGrpSpPr/>
            <p:nvPr/>
          </p:nvGrpSpPr>
          <p:grpSpPr>
            <a:xfrm rot="21442154">
              <a:off x="1706786" y="1004414"/>
              <a:ext cx="8570849" cy="331469"/>
              <a:chOff x="1869874" y="1002031"/>
              <a:chExt cx="8570849" cy="331469"/>
            </a:xfrm>
          </p:grpSpPr>
          <p:sp>
            <p:nvSpPr>
              <p:cNvPr id="27" name="椭圆 26">
                <a:extLst>
                  <a:ext uri="{FF2B5EF4-FFF2-40B4-BE49-F238E27FC236}">
                    <a16:creationId xmlns:a16="http://schemas.microsoft.com/office/drawing/2014/main" id="{67647F57-BFDC-8F82-E2DD-9D9451D662BF}"/>
                  </a:ext>
                </a:extLst>
              </p:cNvPr>
              <p:cNvSpPr/>
              <p:nvPr/>
            </p:nvSpPr>
            <p:spPr>
              <a:xfrm>
                <a:off x="186987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0907CC07-F6A2-B7DF-8098-FD8139D853A3}"/>
                  </a:ext>
                </a:extLst>
              </p:cNvPr>
              <p:cNvSpPr/>
              <p:nvPr/>
            </p:nvSpPr>
            <p:spPr>
              <a:xfrm>
                <a:off x="241916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C378254-C9C9-DB3E-7176-850E583E0E51}"/>
                  </a:ext>
                </a:extLst>
              </p:cNvPr>
              <p:cNvSpPr/>
              <p:nvPr/>
            </p:nvSpPr>
            <p:spPr>
              <a:xfrm>
                <a:off x="296845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BAA2E7D-4C6A-82F2-21CD-82844A9446ED}"/>
                  </a:ext>
                </a:extLst>
              </p:cNvPr>
              <p:cNvSpPr/>
              <p:nvPr/>
            </p:nvSpPr>
            <p:spPr>
              <a:xfrm>
                <a:off x="351775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6A071AE-CC50-8E9B-9554-B6BEA345CB0E}"/>
                  </a:ext>
                </a:extLst>
              </p:cNvPr>
              <p:cNvSpPr/>
              <p:nvPr/>
            </p:nvSpPr>
            <p:spPr>
              <a:xfrm>
                <a:off x="406704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0CF0216-74C0-85A3-D812-2EB974B0652A}"/>
                  </a:ext>
                </a:extLst>
              </p:cNvPr>
              <p:cNvSpPr/>
              <p:nvPr/>
            </p:nvSpPr>
            <p:spPr>
              <a:xfrm>
                <a:off x="461633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315B65F-0B17-C4C1-650E-0AB883BDEECB}"/>
                  </a:ext>
                </a:extLst>
              </p:cNvPr>
              <p:cNvSpPr/>
              <p:nvPr/>
            </p:nvSpPr>
            <p:spPr>
              <a:xfrm>
                <a:off x="516562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C9A12B9-C2EB-1284-443B-1F8B55C4D9FD}"/>
                  </a:ext>
                </a:extLst>
              </p:cNvPr>
              <p:cNvSpPr/>
              <p:nvPr/>
            </p:nvSpPr>
            <p:spPr>
              <a:xfrm>
                <a:off x="571491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960DE5A5-F99F-D48D-0D06-D6248360819B}"/>
                  </a:ext>
                </a:extLst>
              </p:cNvPr>
              <p:cNvSpPr/>
              <p:nvPr/>
            </p:nvSpPr>
            <p:spPr>
              <a:xfrm>
                <a:off x="626421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DC565153-92DD-840E-F138-2F7CCEAAF537}"/>
                  </a:ext>
                </a:extLst>
              </p:cNvPr>
              <p:cNvSpPr/>
              <p:nvPr/>
            </p:nvSpPr>
            <p:spPr>
              <a:xfrm>
                <a:off x="681350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DB9EA559-9AAB-8EF2-A701-DAE231198CD1}"/>
                  </a:ext>
                </a:extLst>
              </p:cNvPr>
              <p:cNvSpPr/>
              <p:nvPr/>
            </p:nvSpPr>
            <p:spPr>
              <a:xfrm>
                <a:off x="736279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9BA6D1F-01D1-B82E-8264-399CD01C4FF3}"/>
                  </a:ext>
                </a:extLst>
              </p:cNvPr>
              <p:cNvSpPr/>
              <p:nvPr/>
            </p:nvSpPr>
            <p:spPr>
              <a:xfrm>
                <a:off x="7912086"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589430-533F-D628-C3CA-4A40A0CD991C}"/>
                  </a:ext>
                </a:extLst>
              </p:cNvPr>
              <p:cNvSpPr/>
              <p:nvPr/>
            </p:nvSpPr>
            <p:spPr>
              <a:xfrm>
                <a:off x="8461378"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55990222-0A18-08AF-2248-71E623DCCE22}"/>
                  </a:ext>
                </a:extLst>
              </p:cNvPr>
              <p:cNvSpPr/>
              <p:nvPr/>
            </p:nvSpPr>
            <p:spPr>
              <a:xfrm>
                <a:off x="9010670"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14E0AA1D-1FB8-D3CB-8C9F-6EBBD82FA8E8}"/>
                  </a:ext>
                </a:extLst>
              </p:cNvPr>
              <p:cNvSpPr/>
              <p:nvPr/>
            </p:nvSpPr>
            <p:spPr>
              <a:xfrm>
                <a:off x="9559962"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3B0584F0-6FA6-ED14-5DA2-7A9C32B750DC}"/>
                  </a:ext>
                </a:extLst>
              </p:cNvPr>
              <p:cNvSpPr/>
              <p:nvPr/>
            </p:nvSpPr>
            <p:spPr>
              <a:xfrm>
                <a:off x="10109254" y="1002031"/>
                <a:ext cx="331469" cy="331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6" name="图片 25">
            <a:extLst>
              <a:ext uri="{FF2B5EF4-FFF2-40B4-BE49-F238E27FC236}">
                <a16:creationId xmlns:a16="http://schemas.microsoft.com/office/drawing/2014/main" id="{5701C78E-A4CA-28B3-D7D2-977905202C10}"/>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13445" y="721119"/>
            <a:ext cx="1146050" cy="829058"/>
          </a:xfrm>
          <a:prstGeom prst="rect">
            <a:avLst/>
          </a:prstGeom>
        </p:spPr>
      </p:pic>
      <p:sp>
        <p:nvSpPr>
          <p:cNvPr id="73" name="任意多边形: 形状 72">
            <a:extLst>
              <a:ext uri="{FF2B5EF4-FFF2-40B4-BE49-F238E27FC236}">
                <a16:creationId xmlns:a16="http://schemas.microsoft.com/office/drawing/2014/main" id="{A44E5719-5AD8-CB16-E865-D213DA1FE3EA}"/>
              </a:ext>
            </a:extLst>
          </p:cNvPr>
          <p:cNvSpPr/>
          <p:nvPr/>
        </p:nvSpPr>
        <p:spPr>
          <a:xfrm rot="7525530">
            <a:off x="10717770" y="-34049"/>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Freeform 44">
            <a:extLst>
              <a:ext uri="{FF2B5EF4-FFF2-40B4-BE49-F238E27FC236}">
                <a16:creationId xmlns:a16="http://schemas.microsoft.com/office/drawing/2014/main" id="{6048A54C-BC96-BEB0-CF8D-1A9BCD63538A}"/>
              </a:ext>
            </a:extLst>
          </p:cNvPr>
          <p:cNvSpPr>
            <a:spLocks noEditPoints="1"/>
          </p:cNvSpPr>
          <p:nvPr/>
        </p:nvSpPr>
        <p:spPr bwMode="auto">
          <a:xfrm>
            <a:off x="1313577" y="4978388"/>
            <a:ext cx="1487544" cy="1041477"/>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7" name="组合 86">
            <a:extLst>
              <a:ext uri="{FF2B5EF4-FFF2-40B4-BE49-F238E27FC236}">
                <a16:creationId xmlns:a16="http://schemas.microsoft.com/office/drawing/2014/main" id="{74BB89DC-99E5-DB9E-AC43-86C03CB08F5F}"/>
              </a:ext>
            </a:extLst>
          </p:cNvPr>
          <p:cNvGrpSpPr/>
          <p:nvPr/>
        </p:nvGrpSpPr>
        <p:grpSpPr>
          <a:xfrm>
            <a:off x="9906114" y="1435036"/>
            <a:ext cx="867605" cy="866327"/>
            <a:chOff x="6818314" y="3576637"/>
            <a:chExt cx="1077913" cy="1076325"/>
          </a:xfrm>
          <a:solidFill>
            <a:schemeClr val="bg1"/>
          </a:solidFill>
        </p:grpSpPr>
        <p:sp>
          <p:nvSpPr>
            <p:cNvPr id="88" name="Freeform 48">
              <a:extLst>
                <a:ext uri="{FF2B5EF4-FFF2-40B4-BE49-F238E27FC236}">
                  <a16:creationId xmlns:a16="http://schemas.microsoft.com/office/drawing/2014/main" id="{90493A3C-0879-1C39-9D45-84FE5280FFE5}"/>
                </a:ext>
              </a:extLst>
            </p:cNvPr>
            <p:cNvSpPr/>
            <p:nvPr/>
          </p:nvSpPr>
          <p:spPr bwMode="auto">
            <a:xfrm>
              <a:off x="6997701" y="3802062"/>
              <a:ext cx="727075" cy="806450"/>
            </a:xfrm>
            <a:custGeom>
              <a:avLst/>
              <a:gdLst>
                <a:gd name="T0" fmla="*/ 259 w 297"/>
                <a:gd name="T1" fmla="*/ 189 h 329"/>
                <a:gd name="T2" fmla="*/ 191 w 297"/>
                <a:gd name="T3" fmla="*/ 10 h 329"/>
                <a:gd name="T4" fmla="*/ 184 w 297"/>
                <a:gd name="T5" fmla="*/ 36 h 329"/>
                <a:gd name="T6" fmla="*/ 227 w 297"/>
                <a:gd name="T7" fmla="*/ 183 h 329"/>
                <a:gd name="T8" fmla="*/ 75 w 297"/>
                <a:gd name="T9" fmla="*/ 207 h 329"/>
                <a:gd name="T10" fmla="*/ 51 w 297"/>
                <a:gd name="T11" fmla="*/ 88 h 329"/>
                <a:gd name="T12" fmla="*/ 156 w 297"/>
                <a:gd name="T13" fmla="*/ 23 h 329"/>
                <a:gd name="T14" fmla="*/ 159 w 297"/>
                <a:gd name="T15" fmla="*/ 12 h 329"/>
                <a:gd name="T16" fmla="*/ 118 w 297"/>
                <a:gd name="T17" fmla="*/ 1 h 329"/>
                <a:gd name="T18" fmla="*/ 76 w 297"/>
                <a:gd name="T19" fmla="*/ 12 h 329"/>
                <a:gd name="T20" fmla="*/ 21 w 297"/>
                <a:gd name="T21" fmla="*/ 79 h 329"/>
                <a:gd name="T22" fmla="*/ 66 w 297"/>
                <a:gd name="T23" fmla="*/ 239 h 329"/>
                <a:gd name="T24" fmla="*/ 209 w 297"/>
                <a:gd name="T25" fmla="*/ 239 h 329"/>
                <a:gd name="T26" fmla="*/ 212 w 297"/>
                <a:gd name="T27" fmla="*/ 276 h 329"/>
                <a:gd name="T28" fmla="*/ 235 w 297"/>
                <a:gd name="T29" fmla="*/ 322 h 329"/>
                <a:gd name="T30" fmla="*/ 250 w 297"/>
                <a:gd name="T31" fmla="*/ 313 h 329"/>
                <a:gd name="T32" fmla="*/ 234 w 297"/>
                <a:gd name="T33" fmla="*/ 276 h 329"/>
                <a:gd name="T34" fmla="*/ 222 w 297"/>
                <a:gd name="T35" fmla="*/ 237 h 329"/>
                <a:gd name="T36" fmla="*/ 218 w 297"/>
                <a:gd name="T37" fmla="*/ 233 h 329"/>
                <a:gd name="T38" fmla="*/ 259 w 297"/>
                <a:gd name="T39" fmla="*/ 1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329">
                  <a:moveTo>
                    <a:pt x="259" y="189"/>
                  </a:moveTo>
                  <a:cubicBezTo>
                    <a:pt x="297" y="122"/>
                    <a:pt x="270" y="29"/>
                    <a:pt x="191" y="10"/>
                  </a:cubicBezTo>
                  <a:cubicBezTo>
                    <a:pt x="174" y="6"/>
                    <a:pt x="168" y="30"/>
                    <a:pt x="184" y="36"/>
                  </a:cubicBezTo>
                  <a:cubicBezTo>
                    <a:pt x="245" y="61"/>
                    <a:pt x="260" y="128"/>
                    <a:pt x="227" y="183"/>
                  </a:cubicBezTo>
                  <a:cubicBezTo>
                    <a:pt x="196" y="232"/>
                    <a:pt x="118" y="243"/>
                    <a:pt x="75" y="207"/>
                  </a:cubicBezTo>
                  <a:cubicBezTo>
                    <a:pt x="41" y="178"/>
                    <a:pt x="38" y="127"/>
                    <a:pt x="51" y="88"/>
                  </a:cubicBezTo>
                  <a:cubicBezTo>
                    <a:pt x="67" y="42"/>
                    <a:pt x="110" y="22"/>
                    <a:pt x="156" y="23"/>
                  </a:cubicBezTo>
                  <a:cubicBezTo>
                    <a:pt x="162" y="23"/>
                    <a:pt x="164" y="15"/>
                    <a:pt x="159" y="12"/>
                  </a:cubicBezTo>
                  <a:cubicBezTo>
                    <a:pt x="144" y="5"/>
                    <a:pt x="136" y="0"/>
                    <a:pt x="118" y="1"/>
                  </a:cubicBezTo>
                  <a:cubicBezTo>
                    <a:pt x="103" y="1"/>
                    <a:pt x="89" y="6"/>
                    <a:pt x="76" y="12"/>
                  </a:cubicBezTo>
                  <a:cubicBezTo>
                    <a:pt x="49" y="26"/>
                    <a:pt x="32" y="52"/>
                    <a:pt x="21" y="79"/>
                  </a:cubicBezTo>
                  <a:cubicBezTo>
                    <a:pt x="0" y="135"/>
                    <a:pt x="16" y="204"/>
                    <a:pt x="66" y="239"/>
                  </a:cubicBezTo>
                  <a:cubicBezTo>
                    <a:pt x="109" y="269"/>
                    <a:pt x="165" y="265"/>
                    <a:pt x="209" y="239"/>
                  </a:cubicBezTo>
                  <a:cubicBezTo>
                    <a:pt x="205" y="251"/>
                    <a:pt x="208" y="264"/>
                    <a:pt x="212" y="276"/>
                  </a:cubicBezTo>
                  <a:cubicBezTo>
                    <a:pt x="216" y="292"/>
                    <a:pt x="222" y="310"/>
                    <a:pt x="235" y="322"/>
                  </a:cubicBezTo>
                  <a:cubicBezTo>
                    <a:pt x="241" y="329"/>
                    <a:pt x="253" y="322"/>
                    <a:pt x="250" y="313"/>
                  </a:cubicBezTo>
                  <a:cubicBezTo>
                    <a:pt x="247" y="300"/>
                    <a:pt x="240" y="288"/>
                    <a:pt x="234" y="276"/>
                  </a:cubicBezTo>
                  <a:cubicBezTo>
                    <a:pt x="228" y="264"/>
                    <a:pt x="225" y="251"/>
                    <a:pt x="222" y="237"/>
                  </a:cubicBezTo>
                  <a:cubicBezTo>
                    <a:pt x="222" y="235"/>
                    <a:pt x="220" y="234"/>
                    <a:pt x="218" y="233"/>
                  </a:cubicBezTo>
                  <a:cubicBezTo>
                    <a:pt x="235" y="221"/>
                    <a:pt x="249" y="207"/>
                    <a:pt x="259"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89" name="Freeform 49">
              <a:extLst>
                <a:ext uri="{FF2B5EF4-FFF2-40B4-BE49-F238E27FC236}">
                  <a16:creationId xmlns:a16="http://schemas.microsoft.com/office/drawing/2014/main" id="{EE2C6660-E7FC-AA81-66BE-C063A3D03F04}"/>
                </a:ext>
              </a:extLst>
            </p:cNvPr>
            <p:cNvSpPr/>
            <p:nvPr/>
          </p:nvSpPr>
          <p:spPr bwMode="auto">
            <a:xfrm>
              <a:off x="7318376" y="3576637"/>
              <a:ext cx="80963" cy="184150"/>
            </a:xfrm>
            <a:custGeom>
              <a:avLst/>
              <a:gdLst>
                <a:gd name="T0" fmla="*/ 19 w 33"/>
                <a:gd name="T1" fmla="*/ 6 h 75"/>
                <a:gd name="T2" fmla="*/ 2 w 33"/>
                <a:gd name="T3" fmla="*/ 62 h 75"/>
                <a:gd name="T4" fmla="*/ 14 w 33"/>
                <a:gd name="T5" fmla="*/ 67 h 75"/>
                <a:gd name="T6" fmla="*/ 33 w 33"/>
                <a:gd name="T7" fmla="*/ 10 h 75"/>
                <a:gd name="T8" fmla="*/ 19 w 33"/>
                <a:gd name="T9" fmla="*/ 6 h 75"/>
              </a:gdLst>
              <a:ahLst/>
              <a:cxnLst>
                <a:cxn ang="0">
                  <a:pos x="T0" y="T1"/>
                </a:cxn>
                <a:cxn ang="0">
                  <a:pos x="T2" y="T3"/>
                </a:cxn>
                <a:cxn ang="0">
                  <a:pos x="T4" y="T5"/>
                </a:cxn>
                <a:cxn ang="0">
                  <a:pos x="T6" y="T7"/>
                </a:cxn>
                <a:cxn ang="0">
                  <a:pos x="T8" y="T9"/>
                </a:cxn>
              </a:cxnLst>
              <a:rect l="0" t="0" r="r" b="b"/>
              <a:pathLst>
                <a:path w="33" h="75">
                  <a:moveTo>
                    <a:pt x="19" y="6"/>
                  </a:moveTo>
                  <a:cubicBezTo>
                    <a:pt x="10" y="24"/>
                    <a:pt x="6" y="43"/>
                    <a:pt x="2" y="62"/>
                  </a:cubicBezTo>
                  <a:cubicBezTo>
                    <a:pt x="0" y="69"/>
                    <a:pt x="11" y="75"/>
                    <a:pt x="14" y="67"/>
                  </a:cubicBezTo>
                  <a:cubicBezTo>
                    <a:pt x="22" y="49"/>
                    <a:pt x="30" y="30"/>
                    <a:pt x="33" y="10"/>
                  </a:cubicBezTo>
                  <a:cubicBezTo>
                    <a:pt x="33" y="3"/>
                    <a:pt x="22" y="0"/>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0">
              <a:extLst>
                <a:ext uri="{FF2B5EF4-FFF2-40B4-BE49-F238E27FC236}">
                  <a16:creationId xmlns:a16="http://schemas.microsoft.com/office/drawing/2014/main" id="{BCC2948D-5E0B-9114-8817-9E7AEFC727E3}"/>
                </a:ext>
              </a:extLst>
            </p:cNvPr>
            <p:cNvSpPr/>
            <p:nvPr/>
          </p:nvSpPr>
          <p:spPr bwMode="auto">
            <a:xfrm>
              <a:off x="7450139" y="3579812"/>
              <a:ext cx="85725" cy="184150"/>
            </a:xfrm>
            <a:custGeom>
              <a:avLst/>
              <a:gdLst>
                <a:gd name="T0" fmla="*/ 17 w 35"/>
                <a:gd name="T1" fmla="*/ 7 h 75"/>
                <a:gd name="T2" fmla="*/ 9 w 35"/>
                <a:gd name="T3" fmla="*/ 31 h 75"/>
                <a:gd name="T4" fmla="*/ 3 w 35"/>
                <a:gd name="T5" fmla="*/ 61 h 75"/>
                <a:gd name="T6" fmla="*/ 19 w 35"/>
                <a:gd name="T7" fmla="*/ 65 h 75"/>
                <a:gd name="T8" fmla="*/ 28 w 35"/>
                <a:gd name="T9" fmla="*/ 40 h 75"/>
                <a:gd name="T10" fmla="*/ 35 w 35"/>
                <a:gd name="T11" fmla="*/ 12 h 75"/>
                <a:gd name="T12" fmla="*/ 17 w 35"/>
                <a:gd name="T13" fmla="*/ 7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17" y="7"/>
                  </a:moveTo>
                  <a:cubicBezTo>
                    <a:pt x="12" y="14"/>
                    <a:pt x="11" y="23"/>
                    <a:pt x="9" y="31"/>
                  </a:cubicBezTo>
                  <a:cubicBezTo>
                    <a:pt x="7" y="41"/>
                    <a:pt x="5" y="51"/>
                    <a:pt x="3" y="61"/>
                  </a:cubicBezTo>
                  <a:cubicBezTo>
                    <a:pt x="0" y="71"/>
                    <a:pt x="15" y="75"/>
                    <a:pt x="19" y="65"/>
                  </a:cubicBezTo>
                  <a:cubicBezTo>
                    <a:pt x="22" y="57"/>
                    <a:pt x="25" y="49"/>
                    <a:pt x="28" y="40"/>
                  </a:cubicBezTo>
                  <a:cubicBezTo>
                    <a:pt x="30" y="31"/>
                    <a:pt x="35" y="22"/>
                    <a:pt x="35" y="12"/>
                  </a:cubicBezTo>
                  <a:cubicBezTo>
                    <a:pt x="35" y="2"/>
                    <a:pt x="22" y="0"/>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1">
              <a:extLst>
                <a:ext uri="{FF2B5EF4-FFF2-40B4-BE49-F238E27FC236}">
                  <a16:creationId xmlns:a16="http://schemas.microsoft.com/office/drawing/2014/main" id="{792A25F7-6C75-9AA8-2492-D36CE50F594F}"/>
                </a:ext>
              </a:extLst>
            </p:cNvPr>
            <p:cNvSpPr/>
            <p:nvPr/>
          </p:nvSpPr>
          <p:spPr bwMode="auto">
            <a:xfrm>
              <a:off x="7589839" y="3706812"/>
              <a:ext cx="171450" cy="149225"/>
            </a:xfrm>
            <a:custGeom>
              <a:avLst/>
              <a:gdLst>
                <a:gd name="T0" fmla="*/ 53 w 70"/>
                <a:gd name="T1" fmla="*/ 3 h 61"/>
                <a:gd name="T2" fmla="*/ 25 w 70"/>
                <a:gd name="T3" fmla="*/ 23 h 61"/>
                <a:gd name="T4" fmla="*/ 3 w 70"/>
                <a:gd name="T5" fmla="*/ 46 h 61"/>
                <a:gd name="T6" fmla="*/ 13 w 70"/>
                <a:gd name="T7" fmla="*/ 59 h 61"/>
                <a:gd name="T8" fmla="*/ 37 w 70"/>
                <a:gd name="T9" fmla="*/ 43 h 61"/>
                <a:gd name="T10" fmla="*/ 64 w 70"/>
                <a:gd name="T11" fmla="*/ 22 h 61"/>
                <a:gd name="T12" fmla="*/ 53 w 7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70" h="61">
                  <a:moveTo>
                    <a:pt x="53" y="3"/>
                  </a:moveTo>
                  <a:cubicBezTo>
                    <a:pt x="42" y="7"/>
                    <a:pt x="34" y="15"/>
                    <a:pt x="25" y="23"/>
                  </a:cubicBezTo>
                  <a:cubicBezTo>
                    <a:pt x="18" y="30"/>
                    <a:pt x="7" y="37"/>
                    <a:pt x="3" y="46"/>
                  </a:cubicBezTo>
                  <a:cubicBezTo>
                    <a:pt x="0" y="53"/>
                    <a:pt x="5" y="61"/>
                    <a:pt x="13" y="59"/>
                  </a:cubicBezTo>
                  <a:cubicBezTo>
                    <a:pt x="22" y="57"/>
                    <a:pt x="30" y="49"/>
                    <a:pt x="37" y="43"/>
                  </a:cubicBezTo>
                  <a:cubicBezTo>
                    <a:pt x="46" y="36"/>
                    <a:pt x="57" y="30"/>
                    <a:pt x="64" y="22"/>
                  </a:cubicBezTo>
                  <a:cubicBezTo>
                    <a:pt x="70" y="14"/>
                    <a:pt x="65" y="0"/>
                    <a:pt x="5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2">
              <a:extLst>
                <a:ext uri="{FF2B5EF4-FFF2-40B4-BE49-F238E27FC236}">
                  <a16:creationId xmlns:a16="http://schemas.microsoft.com/office/drawing/2014/main" id="{E4962C62-7396-80A8-E97E-9EB535DA458E}"/>
                </a:ext>
              </a:extLst>
            </p:cNvPr>
            <p:cNvSpPr/>
            <p:nvPr/>
          </p:nvSpPr>
          <p:spPr bwMode="auto">
            <a:xfrm>
              <a:off x="7688264" y="3949700"/>
              <a:ext cx="203200" cy="66675"/>
            </a:xfrm>
            <a:custGeom>
              <a:avLst/>
              <a:gdLst>
                <a:gd name="T0" fmla="*/ 75 w 83"/>
                <a:gd name="T1" fmla="*/ 5 h 27"/>
                <a:gd name="T2" fmla="*/ 46 w 83"/>
                <a:gd name="T3" fmla="*/ 0 h 27"/>
                <a:gd name="T4" fmla="*/ 10 w 83"/>
                <a:gd name="T5" fmla="*/ 4 h 27"/>
                <a:gd name="T6" fmla="*/ 10 w 83"/>
                <a:gd name="T7" fmla="*/ 24 h 27"/>
                <a:gd name="T8" fmla="*/ 42 w 83"/>
                <a:gd name="T9" fmla="*/ 26 h 27"/>
                <a:gd name="T10" fmla="*/ 73 w 83"/>
                <a:gd name="T11" fmla="*/ 24 h 27"/>
                <a:gd name="T12" fmla="*/ 75 w 83"/>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83" h="27">
                  <a:moveTo>
                    <a:pt x="75" y="5"/>
                  </a:moveTo>
                  <a:cubicBezTo>
                    <a:pt x="66" y="0"/>
                    <a:pt x="56" y="0"/>
                    <a:pt x="46" y="0"/>
                  </a:cubicBezTo>
                  <a:cubicBezTo>
                    <a:pt x="34" y="1"/>
                    <a:pt x="22" y="2"/>
                    <a:pt x="10" y="4"/>
                  </a:cubicBezTo>
                  <a:cubicBezTo>
                    <a:pt x="0" y="6"/>
                    <a:pt x="0" y="22"/>
                    <a:pt x="10" y="24"/>
                  </a:cubicBezTo>
                  <a:cubicBezTo>
                    <a:pt x="21" y="26"/>
                    <a:pt x="31" y="26"/>
                    <a:pt x="42" y="26"/>
                  </a:cubicBezTo>
                  <a:cubicBezTo>
                    <a:pt x="52" y="26"/>
                    <a:pt x="62" y="27"/>
                    <a:pt x="73" y="24"/>
                  </a:cubicBezTo>
                  <a:cubicBezTo>
                    <a:pt x="81" y="21"/>
                    <a:pt x="83" y="10"/>
                    <a:pt x="7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53">
              <a:extLst>
                <a:ext uri="{FF2B5EF4-FFF2-40B4-BE49-F238E27FC236}">
                  <a16:creationId xmlns:a16="http://schemas.microsoft.com/office/drawing/2014/main" id="{F7BCEF25-888E-2B06-6C34-868BC9063A1D}"/>
                </a:ext>
              </a:extLst>
            </p:cNvPr>
            <p:cNvSpPr>
              <a:spLocks noChangeArrowheads="1"/>
            </p:cNvSpPr>
            <p:nvPr/>
          </p:nvSpPr>
          <p:spPr bwMode="auto">
            <a:xfrm>
              <a:off x="7683501" y="4248150"/>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Freeform 54">
              <a:extLst>
                <a:ext uri="{FF2B5EF4-FFF2-40B4-BE49-F238E27FC236}">
                  <a16:creationId xmlns:a16="http://schemas.microsoft.com/office/drawing/2014/main" id="{9BC53CEE-FC7D-F876-B882-458D1024B9DF}"/>
                </a:ext>
              </a:extLst>
            </p:cNvPr>
            <p:cNvSpPr/>
            <p:nvPr/>
          </p:nvSpPr>
          <p:spPr bwMode="auto">
            <a:xfrm>
              <a:off x="7678739" y="4224337"/>
              <a:ext cx="217488" cy="90488"/>
            </a:xfrm>
            <a:custGeom>
              <a:avLst/>
              <a:gdLst>
                <a:gd name="T0" fmla="*/ 81 w 89"/>
                <a:gd name="T1" fmla="*/ 19 h 37"/>
                <a:gd name="T2" fmla="*/ 36 w 89"/>
                <a:gd name="T3" fmla="*/ 5 h 37"/>
                <a:gd name="T4" fmla="*/ 14 w 89"/>
                <a:gd name="T5" fmla="*/ 0 h 37"/>
                <a:gd name="T6" fmla="*/ 6 w 89"/>
                <a:gd name="T7" fmla="*/ 1 h 37"/>
                <a:gd name="T8" fmla="*/ 4 w 89"/>
                <a:gd name="T9" fmla="*/ 3 h 37"/>
                <a:gd name="T10" fmla="*/ 3 w 89"/>
                <a:gd name="T11" fmla="*/ 3 h 37"/>
                <a:gd name="T12" fmla="*/ 5 w 89"/>
                <a:gd name="T13" fmla="*/ 12 h 37"/>
                <a:gd name="T14" fmla="*/ 2 w 89"/>
                <a:gd name="T15" fmla="*/ 11 h 37"/>
                <a:gd name="T16" fmla="*/ 3 w 89"/>
                <a:gd name="T17" fmla="*/ 12 h 37"/>
                <a:gd name="T18" fmla="*/ 9 w 89"/>
                <a:gd name="T19" fmla="*/ 17 h 37"/>
                <a:gd name="T20" fmla="*/ 31 w 89"/>
                <a:gd name="T21" fmla="*/ 25 h 37"/>
                <a:gd name="T22" fmla="*/ 77 w 89"/>
                <a:gd name="T23" fmla="*/ 36 h 37"/>
                <a:gd name="T24" fmla="*/ 81 w 89"/>
                <a:gd name="T2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37">
                  <a:moveTo>
                    <a:pt x="81" y="19"/>
                  </a:moveTo>
                  <a:cubicBezTo>
                    <a:pt x="69" y="10"/>
                    <a:pt x="51" y="8"/>
                    <a:pt x="36" y="5"/>
                  </a:cubicBezTo>
                  <a:cubicBezTo>
                    <a:pt x="29" y="3"/>
                    <a:pt x="21" y="1"/>
                    <a:pt x="14" y="0"/>
                  </a:cubicBezTo>
                  <a:cubicBezTo>
                    <a:pt x="11" y="0"/>
                    <a:pt x="8" y="0"/>
                    <a:pt x="6" y="1"/>
                  </a:cubicBezTo>
                  <a:cubicBezTo>
                    <a:pt x="5" y="2"/>
                    <a:pt x="4" y="2"/>
                    <a:pt x="4" y="3"/>
                  </a:cubicBezTo>
                  <a:cubicBezTo>
                    <a:pt x="3" y="3"/>
                    <a:pt x="3" y="3"/>
                    <a:pt x="3" y="3"/>
                  </a:cubicBezTo>
                  <a:cubicBezTo>
                    <a:pt x="0" y="6"/>
                    <a:pt x="0" y="11"/>
                    <a:pt x="5" y="12"/>
                  </a:cubicBezTo>
                  <a:cubicBezTo>
                    <a:pt x="3" y="12"/>
                    <a:pt x="2" y="11"/>
                    <a:pt x="2" y="11"/>
                  </a:cubicBezTo>
                  <a:cubicBezTo>
                    <a:pt x="2" y="11"/>
                    <a:pt x="2" y="11"/>
                    <a:pt x="3" y="12"/>
                  </a:cubicBezTo>
                  <a:cubicBezTo>
                    <a:pt x="4" y="15"/>
                    <a:pt x="7" y="16"/>
                    <a:pt x="9" y="17"/>
                  </a:cubicBezTo>
                  <a:cubicBezTo>
                    <a:pt x="16" y="20"/>
                    <a:pt x="23" y="22"/>
                    <a:pt x="31" y="25"/>
                  </a:cubicBezTo>
                  <a:cubicBezTo>
                    <a:pt x="46" y="30"/>
                    <a:pt x="61" y="37"/>
                    <a:pt x="77" y="36"/>
                  </a:cubicBezTo>
                  <a:cubicBezTo>
                    <a:pt x="86" y="36"/>
                    <a:pt x="89" y="25"/>
                    <a:pt x="8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5">
              <a:extLst>
                <a:ext uri="{FF2B5EF4-FFF2-40B4-BE49-F238E27FC236}">
                  <a16:creationId xmlns:a16="http://schemas.microsoft.com/office/drawing/2014/main" id="{B4560A1C-3CB5-741C-3303-4078CEA0906A}"/>
                </a:ext>
              </a:extLst>
            </p:cNvPr>
            <p:cNvSpPr/>
            <p:nvPr/>
          </p:nvSpPr>
          <p:spPr bwMode="auto">
            <a:xfrm>
              <a:off x="7145339" y="4462462"/>
              <a:ext cx="117475" cy="190500"/>
            </a:xfrm>
            <a:custGeom>
              <a:avLst/>
              <a:gdLst>
                <a:gd name="T0" fmla="*/ 32 w 48"/>
                <a:gd name="T1" fmla="*/ 3 h 78"/>
                <a:gd name="T2" fmla="*/ 12 w 48"/>
                <a:gd name="T3" fmla="*/ 27 h 78"/>
                <a:gd name="T4" fmla="*/ 0 w 48"/>
                <a:gd name="T5" fmla="*/ 64 h 78"/>
                <a:gd name="T6" fmla="*/ 20 w 48"/>
                <a:gd name="T7" fmla="*/ 69 h 78"/>
                <a:gd name="T8" fmla="*/ 31 w 48"/>
                <a:gd name="T9" fmla="*/ 39 h 78"/>
                <a:gd name="T10" fmla="*/ 43 w 48"/>
                <a:gd name="T11" fmla="*/ 14 h 78"/>
                <a:gd name="T12" fmla="*/ 32 w 48"/>
                <a:gd name="T13" fmla="*/ 3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32" y="3"/>
                  </a:moveTo>
                  <a:cubicBezTo>
                    <a:pt x="22" y="7"/>
                    <a:pt x="17" y="17"/>
                    <a:pt x="12" y="27"/>
                  </a:cubicBezTo>
                  <a:cubicBezTo>
                    <a:pt x="6" y="38"/>
                    <a:pt x="0" y="51"/>
                    <a:pt x="0" y="64"/>
                  </a:cubicBezTo>
                  <a:cubicBezTo>
                    <a:pt x="1" y="75"/>
                    <a:pt x="14" y="78"/>
                    <a:pt x="20" y="69"/>
                  </a:cubicBezTo>
                  <a:cubicBezTo>
                    <a:pt x="26" y="60"/>
                    <a:pt x="28" y="49"/>
                    <a:pt x="31" y="39"/>
                  </a:cubicBezTo>
                  <a:cubicBezTo>
                    <a:pt x="34" y="30"/>
                    <a:pt x="38" y="21"/>
                    <a:pt x="43" y="14"/>
                  </a:cubicBezTo>
                  <a:cubicBezTo>
                    <a:pt x="48" y="6"/>
                    <a:pt x="3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a:extLst>
                <a:ext uri="{FF2B5EF4-FFF2-40B4-BE49-F238E27FC236}">
                  <a16:creationId xmlns:a16="http://schemas.microsoft.com/office/drawing/2014/main" id="{FBC8A374-247B-4FBE-6BCA-1423C9C4824E}"/>
                </a:ext>
              </a:extLst>
            </p:cNvPr>
            <p:cNvSpPr/>
            <p:nvPr/>
          </p:nvSpPr>
          <p:spPr bwMode="auto">
            <a:xfrm>
              <a:off x="6854826" y="4318000"/>
              <a:ext cx="201613" cy="146050"/>
            </a:xfrm>
            <a:custGeom>
              <a:avLst/>
              <a:gdLst>
                <a:gd name="T0" fmla="*/ 69 w 82"/>
                <a:gd name="T1" fmla="*/ 3 h 60"/>
                <a:gd name="T2" fmla="*/ 34 w 82"/>
                <a:gd name="T3" fmla="*/ 22 h 60"/>
                <a:gd name="T4" fmla="*/ 5 w 82"/>
                <a:gd name="T5" fmla="*/ 44 h 60"/>
                <a:gd name="T6" fmla="*/ 17 w 82"/>
                <a:gd name="T7" fmla="*/ 57 h 60"/>
                <a:gd name="T8" fmla="*/ 51 w 82"/>
                <a:gd name="T9" fmla="*/ 36 h 60"/>
                <a:gd name="T10" fmla="*/ 78 w 82"/>
                <a:gd name="T11" fmla="*/ 13 h 60"/>
                <a:gd name="T12" fmla="*/ 69 w 82"/>
                <a:gd name="T13" fmla="*/ 3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69" y="3"/>
                  </a:moveTo>
                  <a:cubicBezTo>
                    <a:pt x="57" y="10"/>
                    <a:pt x="46" y="16"/>
                    <a:pt x="34" y="22"/>
                  </a:cubicBezTo>
                  <a:cubicBezTo>
                    <a:pt x="22" y="27"/>
                    <a:pt x="11" y="33"/>
                    <a:pt x="5" y="44"/>
                  </a:cubicBezTo>
                  <a:cubicBezTo>
                    <a:pt x="0" y="53"/>
                    <a:pt x="9" y="60"/>
                    <a:pt x="17" y="57"/>
                  </a:cubicBezTo>
                  <a:cubicBezTo>
                    <a:pt x="29" y="51"/>
                    <a:pt x="39" y="43"/>
                    <a:pt x="51" y="36"/>
                  </a:cubicBezTo>
                  <a:cubicBezTo>
                    <a:pt x="61" y="30"/>
                    <a:pt x="71" y="23"/>
                    <a:pt x="78" y="13"/>
                  </a:cubicBezTo>
                  <a:cubicBezTo>
                    <a:pt x="82" y="7"/>
                    <a:pt x="74" y="0"/>
                    <a:pt x="6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7">
              <a:extLst>
                <a:ext uri="{FF2B5EF4-FFF2-40B4-BE49-F238E27FC236}">
                  <a16:creationId xmlns:a16="http://schemas.microsoft.com/office/drawing/2014/main" id="{E4AC8C70-1D5B-F30C-09CA-9E66526F4175}"/>
                </a:ext>
              </a:extLst>
            </p:cNvPr>
            <p:cNvSpPr/>
            <p:nvPr/>
          </p:nvSpPr>
          <p:spPr bwMode="auto">
            <a:xfrm>
              <a:off x="6818314" y="4160837"/>
              <a:ext cx="160338" cy="50800"/>
            </a:xfrm>
            <a:custGeom>
              <a:avLst/>
              <a:gdLst>
                <a:gd name="T0" fmla="*/ 56 w 65"/>
                <a:gd name="T1" fmla="*/ 1 h 21"/>
                <a:gd name="T2" fmla="*/ 32 w 65"/>
                <a:gd name="T3" fmla="*/ 3 h 21"/>
                <a:gd name="T4" fmla="*/ 8 w 65"/>
                <a:gd name="T5" fmla="*/ 5 h 21"/>
                <a:gd name="T6" fmla="*/ 6 w 65"/>
                <a:gd name="T7" fmla="*/ 16 h 21"/>
                <a:gd name="T8" fmla="*/ 58 w 65"/>
                <a:gd name="T9" fmla="*/ 15 h 21"/>
                <a:gd name="T10" fmla="*/ 56 w 65"/>
                <a:gd name="T11" fmla="*/ 1 h 21"/>
              </a:gdLst>
              <a:ahLst/>
              <a:cxnLst>
                <a:cxn ang="0">
                  <a:pos x="T0" y="T1"/>
                </a:cxn>
                <a:cxn ang="0">
                  <a:pos x="T2" y="T3"/>
                </a:cxn>
                <a:cxn ang="0">
                  <a:pos x="T4" y="T5"/>
                </a:cxn>
                <a:cxn ang="0">
                  <a:pos x="T6" y="T7"/>
                </a:cxn>
                <a:cxn ang="0">
                  <a:pos x="T8" y="T9"/>
                </a:cxn>
                <a:cxn ang="0">
                  <a:pos x="T10" y="T11"/>
                </a:cxn>
              </a:cxnLst>
              <a:rect l="0" t="0" r="r" b="b"/>
              <a:pathLst>
                <a:path w="65" h="21">
                  <a:moveTo>
                    <a:pt x="56" y="1"/>
                  </a:moveTo>
                  <a:cubicBezTo>
                    <a:pt x="48" y="0"/>
                    <a:pt x="40" y="2"/>
                    <a:pt x="32" y="3"/>
                  </a:cubicBezTo>
                  <a:cubicBezTo>
                    <a:pt x="24" y="5"/>
                    <a:pt x="16" y="5"/>
                    <a:pt x="8" y="5"/>
                  </a:cubicBezTo>
                  <a:cubicBezTo>
                    <a:pt x="1" y="5"/>
                    <a:pt x="0" y="14"/>
                    <a:pt x="6" y="16"/>
                  </a:cubicBezTo>
                  <a:cubicBezTo>
                    <a:pt x="21" y="21"/>
                    <a:pt x="43" y="21"/>
                    <a:pt x="58" y="15"/>
                  </a:cubicBezTo>
                  <a:cubicBezTo>
                    <a:pt x="65" y="12"/>
                    <a:pt x="64" y="1"/>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8">
              <a:extLst>
                <a:ext uri="{FF2B5EF4-FFF2-40B4-BE49-F238E27FC236}">
                  <a16:creationId xmlns:a16="http://schemas.microsoft.com/office/drawing/2014/main" id="{3CB6FBB4-FFE2-8060-D584-55F45C32651C}"/>
                </a:ext>
              </a:extLst>
            </p:cNvPr>
            <p:cNvSpPr/>
            <p:nvPr/>
          </p:nvSpPr>
          <p:spPr bwMode="auto">
            <a:xfrm>
              <a:off x="6848476" y="3910012"/>
              <a:ext cx="188913" cy="115888"/>
            </a:xfrm>
            <a:custGeom>
              <a:avLst/>
              <a:gdLst>
                <a:gd name="T0" fmla="*/ 71 w 77"/>
                <a:gd name="T1" fmla="*/ 32 h 47"/>
                <a:gd name="T2" fmla="*/ 27 w 77"/>
                <a:gd name="T3" fmla="*/ 11 h 47"/>
                <a:gd name="T4" fmla="*/ 1 w 77"/>
                <a:gd name="T5" fmla="*/ 11 h 47"/>
                <a:gd name="T6" fmla="*/ 5 w 77"/>
                <a:gd name="T7" fmla="*/ 20 h 47"/>
                <a:gd name="T8" fmla="*/ 5 w 77"/>
                <a:gd name="T9" fmla="*/ 20 h 47"/>
                <a:gd name="T10" fmla="*/ 12 w 77"/>
                <a:gd name="T11" fmla="*/ 24 h 47"/>
                <a:gd name="T12" fmla="*/ 29 w 77"/>
                <a:gd name="T13" fmla="*/ 33 h 47"/>
                <a:gd name="T14" fmla="*/ 67 w 77"/>
                <a:gd name="T15" fmla="*/ 47 h 47"/>
                <a:gd name="T16" fmla="*/ 71 w 77"/>
                <a:gd name="T1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7">
                  <a:moveTo>
                    <a:pt x="71" y="32"/>
                  </a:moveTo>
                  <a:cubicBezTo>
                    <a:pt x="58" y="22"/>
                    <a:pt x="42" y="17"/>
                    <a:pt x="27" y="11"/>
                  </a:cubicBezTo>
                  <a:cubicBezTo>
                    <a:pt x="21" y="8"/>
                    <a:pt x="3" y="0"/>
                    <a:pt x="1" y="11"/>
                  </a:cubicBezTo>
                  <a:cubicBezTo>
                    <a:pt x="0" y="15"/>
                    <a:pt x="2" y="18"/>
                    <a:pt x="5" y="20"/>
                  </a:cubicBezTo>
                  <a:cubicBezTo>
                    <a:pt x="5" y="20"/>
                    <a:pt x="5" y="20"/>
                    <a:pt x="5" y="20"/>
                  </a:cubicBezTo>
                  <a:cubicBezTo>
                    <a:pt x="7" y="22"/>
                    <a:pt x="9" y="23"/>
                    <a:pt x="12" y="24"/>
                  </a:cubicBezTo>
                  <a:cubicBezTo>
                    <a:pt x="17" y="27"/>
                    <a:pt x="23" y="30"/>
                    <a:pt x="29" y="33"/>
                  </a:cubicBezTo>
                  <a:cubicBezTo>
                    <a:pt x="41" y="39"/>
                    <a:pt x="53" y="47"/>
                    <a:pt x="67" y="47"/>
                  </a:cubicBezTo>
                  <a:cubicBezTo>
                    <a:pt x="76" y="47"/>
                    <a:pt x="77" y="36"/>
                    <a:pt x="7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9">
              <a:extLst>
                <a:ext uri="{FF2B5EF4-FFF2-40B4-BE49-F238E27FC236}">
                  <a16:creationId xmlns:a16="http://schemas.microsoft.com/office/drawing/2014/main" id="{B2D4728E-CFAD-3132-18C6-98DE8BB0C5DB}"/>
                </a:ext>
              </a:extLst>
            </p:cNvPr>
            <p:cNvSpPr/>
            <p:nvPr/>
          </p:nvSpPr>
          <p:spPr bwMode="auto">
            <a:xfrm>
              <a:off x="6967539" y="3729037"/>
              <a:ext cx="133350" cy="157163"/>
            </a:xfrm>
            <a:custGeom>
              <a:avLst/>
              <a:gdLst>
                <a:gd name="T0" fmla="*/ 49 w 54"/>
                <a:gd name="T1" fmla="*/ 48 h 64"/>
                <a:gd name="T2" fmla="*/ 19 w 54"/>
                <a:gd name="T3" fmla="*/ 9 h 64"/>
                <a:gd name="T4" fmla="*/ 5 w 54"/>
                <a:gd name="T5" fmla="*/ 17 h 64"/>
                <a:gd name="T6" fmla="*/ 39 w 54"/>
                <a:gd name="T7" fmla="*/ 60 h 64"/>
                <a:gd name="T8" fmla="*/ 49 w 54"/>
                <a:gd name="T9" fmla="*/ 48 h 64"/>
              </a:gdLst>
              <a:ahLst/>
              <a:cxnLst>
                <a:cxn ang="0">
                  <a:pos x="T0" y="T1"/>
                </a:cxn>
                <a:cxn ang="0">
                  <a:pos x="T2" y="T3"/>
                </a:cxn>
                <a:cxn ang="0">
                  <a:pos x="T4" y="T5"/>
                </a:cxn>
                <a:cxn ang="0">
                  <a:pos x="T6" y="T7"/>
                </a:cxn>
                <a:cxn ang="0">
                  <a:pos x="T8" y="T9"/>
                </a:cxn>
              </a:cxnLst>
              <a:rect l="0" t="0" r="r" b="b"/>
              <a:pathLst>
                <a:path w="54" h="64">
                  <a:moveTo>
                    <a:pt x="49" y="48"/>
                  </a:moveTo>
                  <a:cubicBezTo>
                    <a:pt x="38" y="35"/>
                    <a:pt x="28" y="23"/>
                    <a:pt x="19" y="9"/>
                  </a:cubicBezTo>
                  <a:cubicBezTo>
                    <a:pt x="13" y="0"/>
                    <a:pt x="0" y="8"/>
                    <a:pt x="5" y="17"/>
                  </a:cubicBezTo>
                  <a:cubicBezTo>
                    <a:pt x="14" y="34"/>
                    <a:pt x="22" y="51"/>
                    <a:pt x="39" y="60"/>
                  </a:cubicBezTo>
                  <a:cubicBezTo>
                    <a:pt x="47" y="64"/>
                    <a:pt x="54" y="54"/>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0">
              <a:extLst>
                <a:ext uri="{FF2B5EF4-FFF2-40B4-BE49-F238E27FC236}">
                  <a16:creationId xmlns:a16="http://schemas.microsoft.com/office/drawing/2014/main" id="{09E5408F-1A40-A8AA-3AFD-C5296933C0DC}"/>
                </a:ext>
              </a:extLst>
            </p:cNvPr>
            <p:cNvSpPr/>
            <p:nvPr/>
          </p:nvSpPr>
          <p:spPr bwMode="auto">
            <a:xfrm>
              <a:off x="7092951" y="3619500"/>
              <a:ext cx="117475" cy="193675"/>
            </a:xfrm>
            <a:custGeom>
              <a:avLst/>
              <a:gdLst>
                <a:gd name="T0" fmla="*/ 33 w 48"/>
                <a:gd name="T1" fmla="*/ 34 h 79"/>
                <a:gd name="T2" fmla="*/ 14 w 48"/>
                <a:gd name="T3" fmla="*/ 5 h 79"/>
                <a:gd name="T4" fmla="*/ 3 w 48"/>
                <a:gd name="T5" fmla="*/ 12 h 79"/>
                <a:gd name="T6" fmla="*/ 14 w 48"/>
                <a:gd name="T7" fmla="*/ 42 h 79"/>
                <a:gd name="T8" fmla="*/ 30 w 48"/>
                <a:gd name="T9" fmla="*/ 74 h 79"/>
                <a:gd name="T10" fmla="*/ 48 w 48"/>
                <a:gd name="T11" fmla="*/ 67 h 79"/>
                <a:gd name="T12" fmla="*/ 33 w 48"/>
                <a:gd name="T13" fmla="*/ 34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33" y="34"/>
                  </a:moveTo>
                  <a:cubicBezTo>
                    <a:pt x="27" y="24"/>
                    <a:pt x="22" y="14"/>
                    <a:pt x="14" y="5"/>
                  </a:cubicBezTo>
                  <a:cubicBezTo>
                    <a:pt x="9" y="0"/>
                    <a:pt x="0" y="5"/>
                    <a:pt x="3" y="12"/>
                  </a:cubicBezTo>
                  <a:cubicBezTo>
                    <a:pt x="6" y="22"/>
                    <a:pt x="10" y="32"/>
                    <a:pt x="14" y="42"/>
                  </a:cubicBezTo>
                  <a:cubicBezTo>
                    <a:pt x="18" y="52"/>
                    <a:pt x="21" y="67"/>
                    <a:pt x="30" y="74"/>
                  </a:cubicBezTo>
                  <a:cubicBezTo>
                    <a:pt x="37" y="79"/>
                    <a:pt x="48" y="76"/>
                    <a:pt x="48" y="67"/>
                  </a:cubicBezTo>
                  <a:cubicBezTo>
                    <a:pt x="48" y="55"/>
                    <a:pt x="39" y="44"/>
                    <a:pt x="3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a:extLst>
              <a:ext uri="{FF2B5EF4-FFF2-40B4-BE49-F238E27FC236}">
                <a16:creationId xmlns:a16="http://schemas.microsoft.com/office/drawing/2014/main" id="{10D6F7EF-6293-CA41-96FC-26BEB5A42426}"/>
              </a:ext>
            </a:extLst>
          </p:cNvPr>
          <p:cNvSpPr txBox="1"/>
          <p:nvPr/>
        </p:nvSpPr>
        <p:spPr>
          <a:xfrm>
            <a:off x="4988966" y="2087093"/>
            <a:ext cx="2214069" cy="1862048"/>
          </a:xfrm>
          <a:prstGeom prst="rect">
            <a:avLst/>
          </a:prstGeom>
          <a:noFill/>
        </p:spPr>
        <p:txBody>
          <a:bodyPr wrap="none" rtlCol="0">
            <a:spAutoFit/>
          </a:bodyPr>
          <a:lstStyle/>
          <a:p>
            <a:pPr algn="ctr"/>
            <a:r>
              <a:rPr kumimoji="1" lang="en-US" altLang="zh-CN" sz="11500" dirty="0">
                <a:solidFill>
                  <a:schemeClr val="bg1"/>
                </a:solidFill>
                <a:latin typeface="Rockwell Extra Bold" panose="02060903040505020403" pitchFamily="18" charset="0"/>
                <a:ea typeface="字制区喜脉体" panose="02000603000000000000" pitchFamily="2" charset="-122"/>
                <a:cs typeface="+mn-ea"/>
                <a:sym typeface="+mn-lt"/>
              </a:rPr>
              <a:t>02</a:t>
            </a:r>
            <a:endParaRPr kumimoji="1" lang="zh-CN" altLang="en-US" sz="11500" dirty="0">
              <a:solidFill>
                <a:schemeClr val="bg1"/>
              </a:solidFill>
              <a:latin typeface="Rockwell Extra Bold" panose="02060903040505020403" pitchFamily="18" charset="0"/>
              <a:ea typeface="字制区喜脉体" panose="02000603000000000000" pitchFamily="2" charset="-122"/>
              <a:cs typeface="+mn-ea"/>
              <a:sym typeface="+mn-lt"/>
            </a:endParaRPr>
          </a:p>
        </p:txBody>
      </p:sp>
      <p:sp>
        <p:nvSpPr>
          <p:cNvPr id="111" name="任意多边形: 形状 110">
            <a:extLst>
              <a:ext uri="{FF2B5EF4-FFF2-40B4-BE49-F238E27FC236}">
                <a16:creationId xmlns:a16="http://schemas.microsoft.com/office/drawing/2014/main" id="{A0E5EA79-B07B-3E91-3532-FAC089FDD432}"/>
              </a:ext>
            </a:extLst>
          </p:cNvPr>
          <p:cNvSpPr/>
          <p:nvPr/>
        </p:nvSpPr>
        <p:spPr>
          <a:xfrm rot="7525530">
            <a:off x="1076665" y="5384168"/>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79562A2B-850F-AA1E-EC9B-04AC4E0F9BFF}"/>
              </a:ext>
            </a:extLst>
          </p:cNvPr>
          <p:cNvSpPr txBox="1">
            <a:spLocks noChangeArrowheads="1"/>
          </p:cNvSpPr>
          <p:nvPr>
            <p:custDataLst>
              <p:tags r:id="rId1"/>
            </p:custDataLst>
          </p:nvPr>
        </p:nvSpPr>
        <p:spPr bwMode="auto">
          <a:xfrm>
            <a:off x="4620427" y="4131283"/>
            <a:ext cx="2743566"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571500" indent="-571500" algn="ctr" eaLnBrk="1" hangingPunct="1">
              <a:lnSpc>
                <a:spcPct val="100000"/>
              </a:lnSpc>
              <a:spcBef>
                <a:spcPct val="0"/>
              </a:spcBef>
              <a:buFont typeface="Wingdings" panose="05000000000000000000" pitchFamily="2" charset="2"/>
              <a:buChar char="l"/>
            </a:pPr>
            <a:r>
              <a:rPr lang="zh-CN" altLang="en-US" sz="2800" b="1" dirty="0">
                <a:solidFill>
                  <a:schemeClr val="bg1"/>
                </a:solidFill>
                <a:latin typeface="+mn-lt"/>
                <a:ea typeface="+mn-ea"/>
                <a:cs typeface="+mn-ea"/>
                <a:sym typeface="+mn-lt"/>
              </a:rPr>
              <a:t>校园礼仪</a:t>
            </a:r>
            <a:endParaRPr lang="zh-CN" altLang="zh-CN" sz="2800" b="1" dirty="0">
              <a:solidFill>
                <a:schemeClr val="bg1"/>
              </a:solidFill>
              <a:latin typeface="+mn-lt"/>
              <a:ea typeface="+mn-ea"/>
              <a:cs typeface="+mn-ea"/>
              <a:sym typeface="+mn-lt"/>
            </a:endParaRPr>
          </a:p>
        </p:txBody>
      </p:sp>
      <p:sp>
        <p:nvSpPr>
          <p:cNvPr id="48" name="educative-academy-buildings_43236">
            <a:extLst>
              <a:ext uri="{FF2B5EF4-FFF2-40B4-BE49-F238E27FC236}">
                <a16:creationId xmlns:a16="http://schemas.microsoft.com/office/drawing/2014/main" id="{1124FDA2-A958-E1D3-D92D-082198F848D0}"/>
              </a:ext>
            </a:extLst>
          </p:cNvPr>
          <p:cNvSpPr/>
          <p:nvPr/>
        </p:nvSpPr>
        <p:spPr>
          <a:xfrm rot="21447185">
            <a:off x="8395289" y="4711930"/>
            <a:ext cx="2673447" cy="1357160"/>
          </a:xfrm>
          <a:custGeom>
            <a:avLst/>
            <a:gdLst>
              <a:gd name="connsiteX0" fmla="*/ 555486 w 601409"/>
              <a:gd name="connsiteY0" fmla="*/ 246567 h 305302"/>
              <a:gd name="connsiteX1" fmla="*/ 555486 w 601409"/>
              <a:gd name="connsiteY1" fmla="*/ 269488 h 305302"/>
              <a:gd name="connsiteX2" fmla="*/ 578447 w 601409"/>
              <a:gd name="connsiteY2" fmla="*/ 269488 h 305302"/>
              <a:gd name="connsiteX3" fmla="*/ 578447 w 601409"/>
              <a:gd name="connsiteY3" fmla="*/ 246567 h 305302"/>
              <a:gd name="connsiteX4" fmla="*/ 516738 w 601409"/>
              <a:gd name="connsiteY4" fmla="*/ 246567 h 305302"/>
              <a:gd name="connsiteX5" fmla="*/ 516738 w 601409"/>
              <a:gd name="connsiteY5" fmla="*/ 269488 h 305302"/>
              <a:gd name="connsiteX6" fmla="*/ 539699 w 601409"/>
              <a:gd name="connsiteY6" fmla="*/ 269488 h 305302"/>
              <a:gd name="connsiteX7" fmla="*/ 539699 w 601409"/>
              <a:gd name="connsiteY7" fmla="*/ 246567 h 305302"/>
              <a:gd name="connsiteX8" fmla="*/ 477989 w 601409"/>
              <a:gd name="connsiteY8" fmla="*/ 246567 h 305302"/>
              <a:gd name="connsiteX9" fmla="*/ 477989 w 601409"/>
              <a:gd name="connsiteY9" fmla="*/ 269488 h 305302"/>
              <a:gd name="connsiteX10" fmla="*/ 500951 w 601409"/>
              <a:gd name="connsiteY10" fmla="*/ 269488 h 305302"/>
              <a:gd name="connsiteX11" fmla="*/ 500951 w 601409"/>
              <a:gd name="connsiteY11" fmla="*/ 246567 h 305302"/>
              <a:gd name="connsiteX12" fmla="*/ 439241 w 601409"/>
              <a:gd name="connsiteY12" fmla="*/ 246567 h 305302"/>
              <a:gd name="connsiteX13" fmla="*/ 439241 w 601409"/>
              <a:gd name="connsiteY13" fmla="*/ 269488 h 305302"/>
              <a:gd name="connsiteX14" fmla="*/ 462203 w 601409"/>
              <a:gd name="connsiteY14" fmla="*/ 269488 h 305302"/>
              <a:gd name="connsiteX15" fmla="*/ 462203 w 601409"/>
              <a:gd name="connsiteY15" fmla="*/ 246567 h 305302"/>
              <a:gd name="connsiteX16" fmla="*/ 143512 w 601409"/>
              <a:gd name="connsiteY16" fmla="*/ 246567 h 305302"/>
              <a:gd name="connsiteX17" fmla="*/ 143512 w 601409"/>
              <a:gd name="connsiteY17" fmla="*/ 269488 h 305302"/>
              <a:gd name="connsiteX18" fmla="*/ 165038 w 601409"/>
              <a:gd name="connsiteY18" fmla="*/ 269488 h 305302"/>
              <a:gd name="connsiteX19" fmla="*/ 165038 w 601409"/>
              <a:gd name="connsiteY19" fmla="*/ 246567 h 305302"/>
              <a:gd name="connsiteX20" fmla="*/ 103328 w 601409"/>
              <a:gd name="connsiteY20" fmla="*/ 246567 h 305302"/>
              <a:gd name="connsiteX21" fmla="*/ 103328 w 601409"/>
              <a:gd name="connsiteY21" fmla="*/ 269488 h 305302"/>
              <a:gd name="connsiteX22" fmla="*/ 126290 w 601409"/>
              <a:gd name="connsiteY22" fmla="*/ 269488 h 305302"/>
              <a:gd name="connsiteX23" fmla="*/ 126290 w 601409"/>
              <a:gd name="connsiteY23" fmla="*/ 246567 h 305302"/>
              <a:gd name="connsiteX24" fmla="*/ 66015 w 601409"/>
              <a:gd name="connsiteY24" fmla="*/ 246567 h 305302"/>
              <a:gd name="connsiteX25" fmla="*/ 66015 w 601409"/>
              <a:gd name="connsiteY25" fmla="*/ 269488 h 305302"/>
              <a:gd name="connsiteX26" fmla="*/ 88977 w 601409"/>
              <a:gd name="connsiteY26" fmla="*/ 269488 h 305302"/>
              <a:gd name="connsiteX27" fmla="*/ 88977 w 601409"/>
              <a:gd name="connsiteY27" fmla="*/ 246567 h 305302"/>
              <a:gd name="connsiteX28" fmla="*/ 27267 w 601409"/>
              <a:gd name="connsiteY28" fmla="*/ 246567 h 305302"/>
              <a:gd name="connsiteX29" fmla="*/ 27267 w 601409"/>
              <a:gd name="connsiteY29" fmla="*/ 269488 h 305302"/>
              <a:gd name="connsiteX30" fmla="*/ 50229 w 601409"/>
              <a:gd name="connsiteY30" fmla="*/ 269488 h 305302"/>
              <a:gd name="connsiteX31" fmla="*/ 50229 w 601409"/>
              <a:gd name="connsiteY31" fmla="*/ 246567 h 305302"/>
              <a:gd name="connsiteX32" fmla="*/ 351656 w 601409"/>
              <a:gd name="connsiteY32" fmla="*/ 219302 h 305302"/>
              <a:gd name="connsiteX33" fmla="*/ 351656 w 601409"/>
              <a:gd name="connsiteY33" fmla="*/ 245102 h 305302"/>
              <a:gd name="connsiteX34" fmla="*/ 376069 w 601409"/>
              <a:gd name="connsiteY34" fmla="*/ 245102 h 305302"/>
              <a:gd name="connsiteX35" fmla="*/ 376069 w 601409"/>
              <a:gd name="connsiteY35" fmla="*/ 219302 h 305302"/>
              <a:gd name="connsiteX36" fmla="*/ 308573 w 601409"/>
              <a:gd name="connsiteY36" fmla="*/ 219302 h 305302"/>
              <a:gd name="connsiteX37" fmla="*/ 308573 w 601409"/>
              <a:gd name="connsiteY37" fmla="*/ 245102 h 305302"/>
              <a:gd name="connsiteX38" fmla="*/ 332987 w 601409"/>
              <a:gd name="connsiteY38" fmla="*/ 245102 h 305302"/>
              <a:gd name="connsiteX39" fmla="*/ 332987 w 601409"/>
              <a:gd name="connsiteY39" fmla="*/ 219302 h 305302"/>
              <a:gd name="connsiteX40" fmla="*/ 265491 w 601409"/>
              <a:gd name="connsiteY40" fmla="*/ 219302 h 305302"/>
              <a:gd name="connsiteX41" fmla="*/ 265491 w 601409"/>
              <a:gd name="connsiteY41" fmla="*/ 245102 h 305302"/>
              <a:gd name="connsiteX42" fmla="*/ 291340 w 601409"/>
              <a:gd name="connsiteY42" fmla="*/ 245102 h 305302"/>
              <a:gd name="connsiteX43" fmla="*/ 291340 w 601409"/>
              <a:gd name="connsiteY43" fmla="*/ 219302 h 305302"/>
              <a:gd name="connsiteX44" fmla="*/ 222408 w 601409"/>
              <a:gd name="connsiteY44" fmla="*/ 219302 h 305302"/>
              <a:gd name="connsiteX45" fmla="*/ 222408 w 601409"/>
              <a:gd name="connsiteY45" fmla="*/ 245102 h 305302"/>
              <a:gd name="connsiteX46" fmla="*/ 248258 w 601409"/>
              <a:gd name="connsiteY46" fmla="*/ 245102 h 305302"/>
              <a:gd name="connsiteX47" fmla="*/ 248258 w 601409"/>
              <a:gd name="connsiteY47" fmla="*/ 219302 h 305302"/>
              <a:gd name="connsiteX48" fmla="*/ 555486 w 601409"/>
              <a:gd name="connsiteY48" fmla="*/ 212186 h 305302"/>
              <a:gd name="connsiteX49" fmla="*/ 555486 w 601409"/>
              <a:gd name="connsiteY49" fmla="*/ 235107 h 305302"/>
              <a:gd name="connsiteX50" fmla="*/ 578447 w 601409"/>
              <a:gd name="connsiteY50" fmla="*/ 235107 h 305302"/>
              <a:gd name="connsiteX51" fmla="*/ 578447 w 601409"/>
              <a:gd name="connsiteY51" fmla="*/ 212186 h 305302"/>
              <a:gd name="connsiteX52" fmla="*/ 516738 w 601409"/>
              <a:gd name="connsiteY52" fmla="*/ 212186 h 305302"/>
              <a:gd name="connsiteX53" fmla="*/ 516738 w 601409"/>
              <a:gd name="connsiteY53" fmla="*/ 235107 h 305302"/>
              <a:gd name="connsiteX54" fmla="*/ 539699 w 601409"/>
              <a:gd name="connsiteY54" fmla="*/ 235107 h 305302"/>
              <a:gd name="connsiteX55" fmla="*/ 539699 w 601409"/>
              <a:gd name="connsiteY55" fmla="*/ 212186 h 305302"/>
              <a:gd name="connsiteX56" fmla="*/ 477989 w 601409"/>
              <a:gd name="connsiteY56" fmla="*/ 212186 h 305302"/>
              <a:gd name="connsiteX57" fmla="*/ 477989 w 601409"/>
              <a:gd name="connsiteY57" fmla="*/ 235107 h 305302"/>
              <a:gd name="connsiteX58" fmla="*/ 500951 w 601409"/>
              <a:gd name="connsiteY58" fmla="*/ 235107 h 305302"/>
              <a:gd name="connsiteX59" fmla="*/ 500951 w 601409"/>
              <a:gd name="connsiteY59" fmla="*/ 212186 h 305302"/>
              <a:gd name="connsiteX60" fmla="*/ 439241 w 601409"/>
              <a:gd name="connsiteY60" fmla="*/ 212186 h 305302"/>
              <a:gd name="connsiteX61" fmla="*/ 439241 w 601409"/>
              <a:gd name="connsiteY61" fmla="*/ 235107 h 305302"/>
              <a:gd name="connsiteX62" fmla="*/ 462203 w 601409"/>
              <a:gd name="connsiteY62" fmla="*/ 235107 h 305302"/>
              <a:gd name="connsiteX63" fmla="*/ 462203 w 601409"/>
              <a:gd name="connsiteY63" fmla="*/ 212186 h 305302"/>
              <a:gd name="connsiteX64" fmla="*/ 143512 w 601409"/>
              <a:gd name="connsiteY64" fmla="*/ 212186 h 305302"/>
              <a:gd name="connsiteX65" fmla="*/ 143512 w 601409"/>
              <a:gd name="connsiteY65" fmla="*/ 235107 h 305302"/>
              <a:gd name="connsiteX66" fmla="*/ 165038 w 601409"/>
              <a:gd name="connsiteY66" fmla="*/ 235107 h 305302"/>
              <a:gd name="connsiteX67" fmla="*/ 165038 w 601409"/>
              <a:gd name="connsiteY67" fmla="*/ 212186 h 305302"/>
              <a:gd name="connsiteX68" fmla="*/ 103328 w 601409"/>
              <a:gd name="connsiteY68" fmla="*/ 212186 h 305302"/>
              <a:gd name="connsiteX69" fmla="*/ 103328 w 601409"/>
              <a:gd name="connsiteY69" fmla="*/ 235107 h 305302"/>
              <a:gd name="connsiteX70" fmla="*/ 126290 w 601409"/>
              <a:gd name="connsiteY70" fmla="*/ 235107 h 305302"/>
              <a:gd name="connsiteX71" fmla="*/ 126290 w 601409"/>
              <a:gd name="connsiteY71" fmla="*/ 212186 h 305302"/>
              <a:gd name="connsiteX72" fmla="*/ 66015 w 601409"/>
              <a:gd name="connsiteY72" fmla="*/ 212186 h 305302"/>
              <a:gd name="connsiteX73" fmla="*/ 66015 w 601409"/>
              <a:gd name="connsiteY73" fmla="*/ 235107 h 305302"/>
              <a:gd name="connsiteX74" fmla="*/ 88977 w 601409"/>
              <a:gd name="connsiteY74" fmla="*/ 235107 h 305302"/>
              <a:gd name="connsiteX75" fmla="*/ 88977 w 601409"/>
              <a:gd name="connsiteY75" fmla="*/ 212186 h 305302"/>
              <a:gd name="connsiteX76" fmla="*/ 27267 w 601409"/>
              <a:gd name="connsiteY76" fmla="*/ 212186 h 305302"/>
              <a:gd name="connsiteX77" fmla="*/ 27267 w 601409"/>
              <a:gd name="connsiteY77" fmla="*/ 235107 h 305302"/>
              <a:gd name="connsiteX78" fmla="*/ 50229 w 601409"/>
              <a:gd name="connsiteY78" fmla="*/ 235107 h 305302"/>
              <a:gd name="connsiteX79" fmla="*/ 50229 w 601409"/>
              <a:gd name="connsiteY79" fmla="*/ 212186 h 305302"/>
              <a:gd name="connsiteX80" fmla="*/ 555486 w 601409"/>
              <a:gd name="connsiteY80" fmla="*/ 180670 h 305302"/>
              <a:gd name="connsiteX81" fmla="*/ 555486 w 601409"/>
              <a:gd name="connsiteY81" fmla="*/ 203591 h 305302"/>
              <a:gd name="connsiteX82" fmla="*/ 578447 w 601409"/>
              <a:gd name="connsiteY82" fmla="*/ 203591 h 305302"/>
              <a:gd name="connsiteX83" fmla="*/ 578447 w 601409"/>
              <a:gd name="connsiteY83" fmla="*/ 180670 h 305302"/>
              <a:gd name="connsiteX84" fmla="*/ 516738 w 601409"/>
              <a:gd name="connsiteY84" fmla="*/ 180670 h 305302"/>
              <a:gd name="connsiteX85" fmla="*/ 516738 w 601409"/>
              <a:gd name="connsiteY85" fmla="*/ 203591 h 305302"/>
              <a:gd name="connsiteX86" fmla="*/ 539699 w 601409"/>
              <a:gd name="connsiteY86" fmla="*/ 203591 h 305302"/>
              <a:gd name="connsiteX87" fmla="*/ 539699 w 601409"/>
              <a:gd name="connsiteY87" fmla="*/ 180670 h 305302"/>
              <a:gd name="connsiteX88" fmla="*/ 477989 w 601409"/>
              <a:gd name="connsiteY88" fmla="*/ 180670 h 305302"/>
              <a:gd name="connsiteX89" fmla="*/ 477989 w 601409"/>
              <a:gd name="connsiteY89" fmla="*/ 203591 h 305302"/>
              <a:gd name="connsiteX90" fmla="*/ 500951 w 601409"/>
              <a:gd name="connsiteY90" fmla="*/ 203591 h 305302"/>
              <a:gd name="connsiteX91" fmla="*/ 500951 w 601409"/>
              <a:gd name="connsiteY91" fmla="*/ 180670 h 305302"/>
              <a:gd name="connsiteX92" fmla="*/ 439241 w 601409"/>
              <a:gd name="connsiteY92" fmla="*/ 180670 h 305302"/>
              <a:gd name="connsiteX93" fmla="*/ 439241 w 601409"/>
              <a:gd name="connsiteY93" fmla="*/ 203591 h 305302"/>
              <a:gd name="connsiteX94" fmla="*/ 462203 w 601409"/>
              <a:gd name="connsiteY94" fmla="*/ 203591 h 305302"/>
              <a:gd name="connsiteX95" fmla="*/ 462203 w 601409"/>
              <a:gd name="connsiteY95" fmla="*/ 180670 h 305302"/>
              <a:gd name="connsiteX96" fmla="*/ 143512 w 601409"/>
              <a:gd name="connsiteY96" fmla="*/ 180670 h 305302"/>
              <a:gd name="connsiteX97" fmla="*/ 143512 w 601409"/>
              <a:gd name="connsiteY97" fmla="*/ 203591 h 305302"/>
              <a:gd name="connsiteX98" fmla="*/ 165038 w 601409"/>
              <a:gd name="connsiteY98" fmla="*/ 203591 h 305302"/>
              <a:gd name="connsiteX99" fmla="*/ 165038 w 601409"/>
              <a:gd name="connsiteY99" fmla="*/ 180670 h 305302"/>
              <a:gd name="connsiteX100" fmla="*/ 103328 w 601409"/>
              <a:gd name="connsiteY100" fmla="*/ 180670 h 305302"/>
              <a:gd name="connsiteX101" fmla="*/ 103328 w 601409"/>
              <a:gd name="connsiteY101" fmla="*/ 203591 h 305302"/>
              <a:gd name="connsiteX102" fmla="*/ 126290 w 601409"/>
              <a:gd name="connsiteY102" fmla="*/ 203591 h 305302"/>
              <a:gd name="connsiteX103" fmla="*/ 126290 w 601409"/>
              <a:gd name="connsiteY103" fmla="*/ 180670 h 305302"/>
              <a:gd name="connsiteX104" fmla="*/ 66015 w 601409"/>
              <a:gd name="connsiteY104" fmla="*/ 180670 h 305302"/>
              <a:gd name="connsiteX105" fmla="*/ 66015 w 601409"/>
              <a:gd name="connsiteY105" fmla="*/ 203591 h 305302"/>
              <a:gd name="connsiteX106" fmla="*/ 88977 w 601409"/>
              <a:gd name="connsiteY106" fmla="*/ 203591 h 305302"/>
              <a:gd name="connsiteX107" fmla="*/ 88977 w 601409"/>
              <a:gd name="connsiteY107" fmla="*/ 180670 h 305302"/>
              <a:gd name="connsiteX108" fmla="*/ 27267 w 601409"/>
              <a:gd name="connsiteY108" fmla="*/ 180670 h 305302"/>
              <a:gd name="connsiteX109" fmla="*/ 27267 w 601409"/>
              <a:gd name="connsiteY109" fmla="*/ 203591 h 305302"/>
              <a:gd name="connsiteX110" fmla="*/ 50229 w 601409"/>
              <a:gd name="connsiteY110" fmla="*/ 203591 h 305302"/>
              <a:gd name="connsiteX111" fmla="*/ 50229 w 601409"/>
              <a:gd name="connsiteY111" fmla="*/ 180670 h 305302"/>
              <a:gd name="connsiteX112" fmla="*/ 351656 w 601409"/>
              <a:gd name="connsiteY112" fmla="*/ 180601 h 305302"/>
              <a:gd name="connsiteX113" fmla="*/ 351656 w 601409"/>
              <a:gd name="connsiteY113" fmla="*/ 206402 h 305302"/>
              <a:gd name="connsiteX114" fmla="*/ 376069 w 601409"/>
              <a:gd name="connsiteY114" fmla="*/ 206402 h 305302"/>
              <a:gd name="connsiteX115" fmla="*/ 376069 w 601409"/>
              <a:gd name="connsiteY115" fmla="*/ 180601 h 305302"/>
              <a:gd name="connsiteX116" fmla="*/ 308573 w 601409"/>
              <a:gd name="connsiteY116" fmla="*/ 180601 h 305302"/>
              <a:gd name="connsiteX117" fmla="*/ 308573 w 601409"/>
              <a:gd name="connsiteY117" fmla="*/ 206402 h 305302"/>
              <a:gd name="connsiteX118" fmla="*/ 332987 w 601409"/>
              <a:gd name="connsiteY118" fmla="*/ 206402 h 305302"/>
              <a:gd name="connsiteX119" fmla="*/ 332987 w 601409"/>
              <a:gd name="connsiteY119" fmla="*/ 180601 h 305302"/>
              <a:gd name="connsiteX120" fmla="*/ 265491 w 601409"/>
              <a:gd name="connsiteY120" fmla="*/ 180601 h 305302"/>
              <a:gd name="connsiteX121" fmla="*/ 265491 w 601409"/>
              <a:gd name="connsiteY121" fmla="*/ 206402 h 305302"/>
              <a:gd name="connsiteX122" fmla="*/ 291340 w 601409"/>
              <a:gd name="connsiteY122" fmla="*/ 206402 h 305302"/>
              <a:gd name="connsiteX123" fmla="*/ 291340 w 601409"/>
              <a:gd name="connsiteY123" fmla="*/ 180601 h 305302"/>
              <a:gd name="connsiteX124" fmla="*/ 222408 w 601409"/>
              <a:gd name="connsiteY124" fmla="*/ 180601 h 305302"/>
              <a:gd name="connsiteX125" fmla="*/ 222408 w 601409"/>
              <a:gd name="connsiteY125" fmla="*/ 206402 h 305302"/>
              <a:gd name="connsiteX126" fmla="*/ 248258 w 601409"/>
              <a:gd name="connsiteY126" fmla="*/ 206402 h 305302"/>
              <a:gd name="connsiteX127" fmla="*/ 248258 w 601409"/>
              <a:gd name="connsiteY127" fmla="*/ 180601 h 305302"/>
              <a:gd name="connsiteX128" fmla="*/ 555486 w 601409"/>
              <a:gd name="connsiteY128" fmla="*/ 146288 h 305302"/>
              <a:gd name="connsiteX129" fmla="*/ 555486 w 601409"/>
              <a:gd name="connsiteY129" fmla="*/ 169209 h 305302"/>
              <a:gd name="connsiteX130" fmla="*/ 578447 w 601409"/>
              <a:gd name="connsiteY130" fmla="*/ 169209 h 305302"/>
              <a:gd name="connsiteX131" fmla="*/ 578447 w 601409"/>
              <a:gd name="connsiteY131" fmla="*/ 146288 h 305302"/>
              <a:gd name="connsiteX132" fmla="*/ 516738 w 601409"/>
              <a:gd name="connsiteY132" fmla="*/ 146288 h 305302"/>
              <a:gd name="connsiteX133" fmla="*/ 516738 w 601409"/>
              <a:gd name="connsiteY133" fmla="*/ 169209 h 305302"/>
              <a:gd name="connsiteX134" fmla="*/ 539699 w 601409"/>
              <a:gd name="connsiteY134" fmla="*/ 169209 h 305302"/>
              <a:gd name="connsiteX135" fmla="*/ 539699 w 601409"/>
              <a:gd name="connsiteY135" fmla="*/ 146288 h 305302"/>
              <a:gd name="connsiteX136" fmla="*/ 477989 w 601409"/>
              <a:gd name="connsiteY136" fmla="*/ 146288 h 305302"/>
              <a:gd name="connsiteX137" fmla="*/ 477989 w 601409"/>
              <a:gd name="connsiteY137" fmla="*/ 169209 h 305302"/>
              <a:gd name="connsiteX138" fmla="*/ 500951 w 601409"/>
              <a:gd name="connsiteY138" fmla="*/ 169209 h 305302"/>
              <a:gd name="connsiteX139" fmla="*/ 500951 w 601409"/>
              <a:gd name="connsiteY139" fmla="*/ 146288 h 305302"/>
              <a:gd name="connsiteX140" fmla="*/ 439241 w 601409"/>
              <a:gd name="connsiteY140" fmla="*/ 146288 h 305302"/>
              <a:gd name="connsiteX141" fmla="*/ 439241 w 601409"/>
              <a:gd name="connsiteY141" fmla="*/ 169209 h 305302"/>
              <a:gd name="connsiteX142" fmla="*/ 462203 w 601409"/>
              <a:gd name="connsiteY142" fmla="*/ 169209 h 305302"/>
              <a:gd name="connsiteX143" fmla="*/ 462203 w 601409"/>
              <a:gd name="connsiteY143" fmla="*/ 146288 h 305302"/>
              <a:gd name="connsiteX144" fmla="*/ 143512 w 601409"/>
              <a:gd name="connsiteY144" fmla="*/ 146288 h 305302"/>
              <a:gd name="connsiteX145" fmla="*/ 143512 w 601409"/>
              <a:gd name="connsiteY145" fmla="*/ 169209 h 305302"/>
              <a:gd name="connsiteX146" fmla="*/ 165038 w 601409"/>
              <a:gd name="connsiteY146" fmla="*/ 169209 h 305302"/>
              <a:gd name="connsiteX147" fmla="*/ 165038 w 601409"/>
              <a:gd name="connsiteY147" fmla="*/ 146288 h 305302"/>
              <a:gd name="connsiteX148" fmla="*/ 103328 w 601409"/>
              <a:gd name="connsiteY148" fmla="*/ 146288 h 305302"/>
              <a:gd name="connsiteX149" fmla="*/ 103328 w 601409"/>
              <a:gd name="connsiteY149" fmla="*/ 169209 h 305302"/>
              <a:gd name="connsiteX150" fmla="*/ 126290 w 601409"/>
              <a:gd name="connsiteY150" fmla="*/ 169209 h 305302"/>
              <a:gd name="connsiteX151" fmla="*/ 126290 w 601409"/>
              <a:gd name="connsiteY151" fmla="*/ 146288 h 305302"/>
              <a:gd name="connsiteX152" fmla="*/ 66015 w 601409"/>
              <a:gd name="connsiteY152" fmla="*/ 146288 h 305302"/>
              <a:gd name="connsiteX153" fmla="*/ 66015 w 601409"/>
              <a:gd name="connsiteY153" fmla="*/ 169209 h 305302"/>
              <a:gd name="connsiteX154" fmla="*/ 88977 w 601409"/>
              <a:gd name="connsiteY154" fmla="*/ 169209 h 305302"/>
              <a:gd name="connsiteX155" fmla="*/ 88977 w 601409"/>
              <a:gd name="connsiteY155" fmla="*/ 146288 h 305302"/>
              <a:gd name="connsiteX156" fmla="*/ 27267 w 601409"/>
              <a:gd name="connsiteY156" fmla="*/ 146288 h 305302"/>
              <a:gd name="connsiteX157" fmla="*/ 27267 w 601409"/>
              <a:gd name="connsiteY157" fmla="*/ 169209 h 305302"/>
              <a:gd name="connsiteX158" fmla="*/ 50229 w 601409"/>
              <a:gd name="connsiteY158" fmla="*/ 169209 h 305302"/>
              <a:gd name="connsiteX159" fmla="*/ 50229 w 601409"/>
              <a:gd name="connsiteY159" fmla="*/ 146288 h 305302"/>
              <a:gd name="connsiteX160" fmla="*/ 351656 w 601409"/>
              <a:gd name="connsiteY160" fmla="*/ 141901 h 305302"/>
              <a:gd name="connsiteX161" fmla="*/ 351656 w 601409"/>
              <a:gd name="connsiteY161" fmla="*/ 167701 h 305302"/>
              <a:gd name="connsiteX162" fmla="*/ 376069 w 601409"/>
              <a:gd name="connsiteY162" fmla="*/ 167701 h 305302"/>
              <a:gd name="connsiteX163" fmla="*/ 376069 w 601409"/>
              <a:gd name="connsiteY163" fmla="*/ 141901 h 305302"/>
              <a:gd name="connsiteX164" fmla="*/ 308573 w 601409"/>
              <a:gd name="connsiteY164" fmla="*/ 141901 h 305302"/>
              <a:gd name="connsiteX165" fmla="*/ 308573 w 601409"/>
              <a:gd name="connsiteY165" fmla="*/ 167701 h 305302"/>
              <a:gd name="connsiteX166" fmla="*/ 332987 w 601409"/>
              <a:gd name="connsiteY166" fmla="*/ 167701 h 305302"/>
              <a:gd name="connsiteX167" fmla="*/ 332987 w 601409"/>
              <a:gd name="connsiteY167" fmla="*/ 141901 h 305302"/>
              <a:gd name="connsiteX168" fmla="*/ 265491 w 601409"/>
              <a:gd name="connsiteY168" fmla="*/ 141901 h 305302"/>
              <a:gd name="connsiteX169" fmla="*/ 265491 w 601409"/>
              <a:gd name="connsiteY169" fmla="*/ 167701 h 305302"/>
              <a:gd name="connsiteX170" fmla="*/ 291340 w 601409"/>
              <a:gd name="connsiteY170" fmla="*/ 167701 h 305302"/>
              <a:gd name="connsiteX171" fmla="*/ 291340 w 601409"/>
              <a:gd name="connsiteY171" fmla="*/ 141901 h 305302"/>
              <a:gd name="connsiteX172" fmla="*/ 222408 w 601409"/>
              <a:gd name="connsiteY172" fmla="*/ 141901 h 305302"/>
              <a:gd name="connsiteX173" fmla="*/ 222408 w 601409"/>
              <a:gd name="connsiteY173" fmla="*/ 167701 h 305302"/>
              <a:gd name="connsiteX174" fmla="*/ 248258 w 601409"/>
              <a:gd name="connsiteY174" fmla="*/ 167701 h 305302"/>
              <a:gd name="connsiteX175" fmla="*/ 248258 w 601409"/>
              <a:gd name="connsiteY175" fmla="*/ 141901 h 305302"/>
              <a:gd name="connsiteX176" fmla="*/ 411974 w 601409"/>
              <a:gd name="connsiteY176" fmla="*/ 113339 h 305302"/>
              <a:gd name="connsiteX177" fmla="*/ 601409 w 601409"/>
              <a:gd name="connsiteY177" fmla="*/ 113339 h 305302"/>
              <a:gd name="connsiteX178" fmla="*/ 601409 w 601409"/>
              <a:gd name="connsiteY178" fmla="*/ 305302 h 305302"/>
              <a:gd name="connsiteX179" fmla="*/ 411974 w 601409"/>
              <a:gd name="connsiteY179" fmla="*/ 305302 h 305302"/>
              <a:gd name="connsiteX180" fmla="*/ 0 w 601409"/>
              <a:gd name="connsiteY180" fmla="*/ 113339 h 305302"/>
              <a:gd name="connsiteX181" fmla="*/ 189435 w 601409"/>
              <a:gd name="connsiteY181" fmla="*/ 113339 h 305302"/>
              <a:gd name="connsiteX182" fmla="*/ 189435 w 601409"/>
              <a:gd name="connsiteY182" fmla="*/ 305302 h 305302"/>
              <a:gd name="connsiteX183" fmla="*/ 0 w 601409"/>
              <a:gd name="connsiteY183" fmla="*/ 305302 h 305302"/>
              <a:gd name="connsiteX184" fmla="*/ 351656 w 601409"/>
              <a:gd name="connsiteY184" fmla="*/ 100334 h 305302"/>
              <a:gd name="connsiteX185" fmla="*/ 351656 w 601409"/>
              <a:gd name="connsiteY185" fmla="*/ 126134 h 305302"/>
              <a:gd name="connsiteX186" fmla="*/ 376069 w 601409"/>
              <a:gd name="connsiteY186" fmla="*/ 126134 h 305302"/>
              <a:gd name="connsiteX187" fmla="*/ 376069 w 601409"/>
              <a:gd name="connsiteY187" fmla="*/ 100334 h 305302"/>
              <a:gd name="connsiteX188" fmla="*/ 308573 w 601409"/>
              <a:gd name="connsiteY188" fmla="*/ 100334 h 305302"/>
              <a:gd name="connsiteX189" fmla="*/ 308573 w 601409"/>
              <a:gd name="connsiteY189" fmla="*/ 126134 h 305302"/>
              <a:gd name="connsiteX190" fmla="*/ 332987 w 601409"/>
              <a:gd name="connsiteY190" fmla="*/ 126134 h 305302"/>
              <a:gd name="connsiteX191" fmla="*/ 332987 w 601409"/>
              <a:gd name="connsiteY191" fmla="*/ 100334 h 305302"/>
              <a:gd name="connsiteX192" fmla="*/ 265491 w 601409"/>
              <a:gd name="connsiteY192" fmla="*/ 100334 h 305302"/>
              <a:gd name="connsiteX193" fmla="*/ 265491 w 601409"/>
              <a:gd name="connsiteY193" fmla="*/ 126134 h 305302"/>
              <a:gd name="connsiteX194" fmla="*/ 291340 w 601409"/>
              <a:gd name="connsiteY194" fmla="*/ 126134 h 305302"/>
              <a:gd name="connsiteX195" fmla="*/ 291340 w 601409"/>
              <a:gd name="connsiteY195" fmla="*/ 100334 h 305302"/>
              <a:gd name="connsiteX196" fmla="*/ 222408 w 601409"/>
              <a:gd name="connsiteY196" fmla="*/ 100334 h 305302"/>
              <a:gd name="connsiteX197" fmla="*/ 222408 w 601409"/>
              <a:gd name="connsiteY197" fmla="*/ 126134 h 305302"/>
              <a:gd name="connsiteX198" fmla="*/ 248258 w 601409"/>
              <a:gd name="connsiteY198" fmla="*/ 126134 h 305302"/>
              <a:gd name="connsiteX199" fmla="*/ 248258 w 601409"/>
              <a:gd name="connsiteY199" fmla="*/ 100334 h 305302"/>
              <a:gd name="connsiteX200" fmla="*/ 396214 w 601409"/>
              <a:gd name="connsiteY200" fmla="*/ 8612 h 305302"/>
              <a:gd name="connsiteX201" fmla="*/ 384771 w 601409"/>
              <a:gd name="connsiteY201" fmla="*/ 11476 h 305302"/>
              <a:gd name="connsiteX202" fmla="*/ 384771 w 601409"/>
              <a:gd name="connsiteY202" fmla="*/ 35828 h 305302"/>
              <a:gd name="connsiteX203" fmla="*/ 396214 w 601409"/>
              <a:gd name="connsiteY203" fmla="*/ 34395 h 305302"/>
              <a:gd name="connsiteX204" fmla="*/ 406228 w 601409"/>
              <a:gd name="connsiteY204" fmla="*/ 37260 h 305302"/>
              <a:gd name="connsiteX205" fmla="*/ 416241 w 601409"/>
              <a:gd name="connsiteY205" fmla="*/ 38692 h 305302"/>
              <a:gd name="connsiteX206" fmla="*/ 427685 w 601409"/>
              <a:gd name="connsiteY206" fmla="*/ 37260 h 305302"/>
              <a:gd name="connsiteX207" fmla="*/ 427685 w 601409"/>
              <a:gd name="connsiteY207" fmla="*/ 11476 h 305302"/>
              <a:gd name="connsiteX208" fmla="*/ 414811 w 601409"/>
              <a:gd name="connsiteY208" fmla="*/ 14341 h 305302"/>
              <a:gd name="connsiteX209" fmla="*/ 404797 w 601409"/>
              <a:gd name="connsiteY209" fmla="*/ 11476 h 305302"/>
              <a:gd name="connsiteX210" fmla="*/ 396214 w 601409"/>
              <a:gd name="connsiteY210" fmla="*/ 8612 h 305302"/>
              <a:gd name="connsiteX211" fmla="*/ 396214 w 601409"/>
              <a:gd name="connsiteY211" fmla="*/ 5747 h 305302"/>
              <a:gd name="connsiteX212" fmla="*/ 407658 w 601409"/>
              <a:gd name="connsiteY212" fmla="*/ 7179 h 305302"/>
              <a:gd name="connsiteX213" fmla="*/ 414811 w 601409"/>
              <a:gd name="connsiteY213" fmla="*/ 10044 h 305302"/>
              <a:gd name="connsiteX214" fmla="*/ 429115 w 601409"/>
              <a:gd name="connsiteY214" fmla="*/ 7179 h 305302"/>
              <a:gd name="connsiteX215" fmla="*/ 431976 w 601409"/>
              <a:gd name="connsiteY215" fmla="*/ 7179 h 305302"/>
              <a:gd name="connsiteX216" fmla="*/ 431976 w 601409"/>
              <a:gd name="connsiteY216" fmla="*/ 40125 h 305302"/>
              <a:gd name="connsiteX217" fmla="*/ 430546 w 601409"/>
              <a:gd name="connsiteY217" fmla="*/ 40125 h 305302"/>
              <a:gd name="connsiteX218" fmla="*/ 416241 w 601409"/>
              <a:gd name="connsiteY218" fmla="*/ 42990 h 305302"/>
              <a:gd name="connsiteX219" fmla="*/ 404797 w 601409"/>
              <a:gd name="connsiteY219" fmla="*/ 40125 h 305302"/>
              <a:gd name="connsiteX220" fmla="*/ 396214 w 601409"/>
              <a:gd name="connsiteY220" fmla="*/ 38692 h 305302"/>
              <a:gd name="connsiteX221" fmla="*/ 383340 w 601409"/>
              <a:gd name="connsiteY221" fmla="*/ 40125 h 305302"/>
              <a:gd name="connsiteX222" fmla="*/ 380479 w 601409"/>
              <a:gd name="connsiteY222" fmla="*/ 41557 h 305302"/>
              <a:gd name="connsiteX223" fmla="*/ 380479 w 601409"/>
              <a:gd name="connsiteY223" fmla="*/ 8612 h 305302"/>
              <a:gd name="connsiteX224" fmla="*/ 381910 w 601409"/>
              <a:gd name="connsiteY224" fmla="*/ 7179 h 305302"/>
              <a:gd name="connsiteX225" fmla="*/ 396214 w 601409"/>
              <a:gd name="connsiteY225" fmla="*/ 5747 h 305302"/>
              <a:gd name="connsiteX226" fmla="*/ 373197 w 601409"/>
              <a:gd name="connsiteY226" fmla="*/ 0 h 305302"/>
              <a:gd name="connsiteX227" fmla="*/ 377506 w 601409"/>
              <a:gd name="connsiteY227" fmla="*/ 4300 h 305302"/>
              <a:gd name="connsiteX228" fmla="*/ 376069 w 601409"/>
              <a:gd name="connsiteY228" fmla="*/ 7166 h 305302"/>
              <a:gd name="connsiteX229" fmla="*/ 376069 w 601409"/>
              <a:gd name="connsiteY229" fmla="*/ 53033 h 305302"/>
              <a:gd name="connsiteX230" fmla="*/ 406227 w 601409"/>
              <a:gd name="connsiteY230" fmla="*/ 71667 h 305302"/>
              <a:gd name="connsiteX231" fmla="*/ 404791 w 601409"/>
              <a:gd name="connsiteY231" fmla="*/ 97467 h 305302"/>
              <a:gd name="connsiteX232" fmla="*/ 394739 w 601409"/>
              <a:gd name="connsiteY232" fmla="*/ 97467 h 305302"/>
              <a:gd name="connsiteX233" fmla="*/ 394739 w 601409"/>
              <a:gd name="connsiteY233" fmla="*/ 305302 h 305302"/>
              <a:gd name="connsiteX234" fmla="*/ 205175 w 601409"/>
              <a:gd name="connsiteY234" fmla="*/ 305302 h 305302"/>
              <a:gd name="connsiteX235" fmla="*/ 205175 w 601409"/>
              <a:gd name="connsiteY235" fmla="*/ 97467 h 305302"/>
              <a:gd name="connsiteX236" fmla="*/ 190814 w 601409"/>
              <a:gd name="connsiteY236" fmla="*/ 97467 h 305302"/>
              <a:gd name="connsiteX237" fmla="*/ 192250 w 601409"/>
              <a:gd name="connsiteY237" fmla="*/ 71667 h 305302"/>
              <a:gd name="connsiteX238" fmla="*/ 295649 w 601409"/>
              <a:gd name="connsiteY238" fmla="*/ 2866 h 305302"/>
              <a:gd name="connsiteX239" fmla="*/ 370325 w 601409"/>
              <a:gd name="connsiteY239" fmla="*/ 50167 h 305302"/>
              <a:gd name="connsiteX240" fmla="*/ 370325 w 601409"/>
              <a:gd name="connsiteY240" fmla="*/ 7166 h 305302"/>
              <a:gd name="connsiteX241" fmla="*/ 368889 w 601409"/>
              <a:gd name="connsiteY241" fmla="*/ 4300 h 305302"/>
              <a:gd name="connsiteX242" fmla="*/ 373197 w 601409"/>
              <a:gd name="connsiteY242" fmla="*/ 0 h 30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01409" h="305302">
                <a:moveTo>
                  <a:pt x="555486" y="246567"/>
                </a:moveTo>
                <a:lnTo>
                  <a:pt x="555486" y="269488"/>
                </a:lnTo>
                <a:lnTo>
                  <a:pt x="578447" y="269488"/>
                </a:lnTo>
                <a:lnTo>
                  <a:pt x="578447" y="246567"/>
                </a:lnTo>
                <a:close/>
                <a:moveTo>
                  <a:pt x="516738" y="246567"/>
                </a:moveTo>
                <a:lnTo>
                  <a:pt x="516738" y="269488"/>
                </a:lnTo>
                <a:lnTo>
                  <a:pt x="539699" y="269488"/>
                </a:lnTo>
                <a:lnTo>
                  <a:pt x="539699" y="246567"/>
                </a:lnTo>
                <a:close/>
                <a:moveTo>
                  <a:pt x="477989" y="246567"/>
                </a:moveTo>
                <a:lnTo>
                  <a:pt x="477989" y="269488"/>
                </a:lnTo>
                <a:lnTo>
                  <a:pt x="500951" y="269488"/>
                </a:lnTo>
                <a:lnTo>
                  <a:pt x="500951" y="246567"/>
                </a:lnTo>
                <a:close/>
                <a:moveTo>
                  <a:pt x="439241" y="246567"/>
                </a:moveTo>
                <a:lnTo>
                  <a:pt x="439241" y="269488"/>
                </a:lnTo>
                <a:lnTo>
                  <a:pt x="462203" y="269488"/>
                </a:lnTo>
                <a:lnTo>
                  <a:pt x="462203" y="246567"/>
                </a:lnTo>
                <a:close/>
                <a:moveTo>
                  <a:pt x="143512" y="246567"/>
                </a:moveTo>
                <a:lnTo>
                  <a:pt x="143512" y="269488"/>
                </a:lnTo>
                <a:lnTo>
                  <a:pt x="165038" y="269488"/>
                </a:lnTo>
                <a:lnTo>
                  <a:pt x="165038" y="246567"/>
                </a:lnTo>
                <a:close/>
                <a:moveTo>
                  <a:pt x="103328" y="246567"/>
                </a:moveTo>
                <a:lnTo>
                  <a:pt x="103328" y="269488"/>
                </a:lnTo>
                <a:lnTo>
                  <a:pt x="126290" y="269488"/>
                </a:lnTo>
                <a:lnTo>
                  <a:pt x="126290" y="246567"/>
                </a:lnTo>
                <a:close/>
                <a:moveTo>
                  <a:pt x="66015" y="246567"/>
                </a:moveTo>
                <a:lnTo>
                  <a:pt x="66015" y="269488"/>
                </a:lnTo>
                <a:lnTo>
                  <a:pt x="88977" y="269488"/>
                </a:lnTo>
                <a:lnTo>
                  <a:pt x="88977" y="246567"/>
                </a:lnTo>
                <a:close/>
                <a:moveTo>
                  <a:pt x="27267" y="246567"/>
                </a:moveTo>
                <a:lnTo>
                  <a:pt x="27267" y="269488"/>
                </a:lnTo>
                <a:lnTo>
                  <a:pt x="50229" y="269488"/>
                </a:lnTo>
                <a:lnTo>
                  <a:pt x="50229" y="246567"/>
                </a:lnTo>
                <a:close/>
                <a:moveTo>
                  <a:pt x="351656" y="219302"/>
                </a:moveTo>
                <a:lnTo>
                  <a:pt x="351656" y="245102"/>
                </a:lnTo>
                <a:lnTo>
                  <a:pt x="376069" y="245102"/>
                </a:lnTo>
                <a:lnTo>
                  <a:pt x="376069" y="219302"/>
                </a:lnTo>
                <a:close/>
                <a:moveTo>
                  <a:pt x="308573" y="219302"/>
                </a:moveTo>
                <a:lnTo>
                  <a:pt x="308573" y="245102"/>
                </a:lnTo>
                <a:lnTo>
                  <a:pt x="332987" y="245102"/>
                </a:lnTo>
                <a:lnTo>
                  <a:pt x="332987" y="219302"/>
                </a:lnTo>
                <a:close/>
                <a:moveTo>
                  <a:pt x="265491" y="219302"/>
                </a:moveTo>
                <a:lnTo>
                  <a:pt x="265491" y="245102"/>
                </a:lnTo>
                <a:lnTo>
                  <a:pt x="291340" y="245102"/>
                </a:lnTo>
                <a:lnTo>
                  <a:pt x="291340" y="219302"/>
                </a:lnTo>
                <a:close/>
                <a:moveTo>
                  <a:pt x="222408" y="219302"/>
                </a:moveTo>
                <a:lnTo>
                  <a:pt x="222408" y="245102"/>
                </a:lnTo>
                <a:lnTo>
                  <a:pt x="248258" y="245102"/>
                </a:lnTo>
                <a:lnTo>
                  <a:pt x="248258" y="219302"/>
                </a:lnTo>
                <a:close/>
                <a:moveTo>
                  <a:pt x="555486" y="212186"/>
                </a:moveTo>
                <a:lnTo>
                  <a:pt x="555486" y="235107"/>
                </a:lnTo>
                <a:lnTo>
                  <a:pt x="578447" y="235107"/>
                </a:lnTo>
                <a:lnTo>
                  <a:pt x="578447" y="212186"/>
                </a:lnTo>
                <a:close/>
                <a:moveTo>
                  <a:pt x="516738" y="212186"/>
                </a:moveTo>
                <a:lnTo>
                  <a:pt x="516738" y="235107"/>
                </a:lnTo>
                <a:lnTo>
                  <a:pt x="539699" y="235107"/>
                </a:lnTo>
                <a:lnTo>
                  <a:pt x="539699" y="212186"/>
                </a:lnTo>
                <a:close/>
                <a:moveTo>
                  <a:pt x="477989" y="212186"/>
                </a:moveTo>
                <a:lnTo>
                  <a:pt x="477989" y="235107"/>
                </a:lnTo>
                <a:lnTo>
                  <a:pt x="500951" y="235107"/>
                </a:lnTo>
                <a:lnTo>
                  <a:pt x="500951" y="212186"/>
                </a:lnTo>
                <a:close/>
                <a:moveTo>
                  <a:pt x="439241" y="212186"/>
                </a:moveTo>
                <a:lnTo>
                  <a:pt x="439241" y="235107"/>
                </a:lnTo>
                <a:lnTo>
                  <a:pt x="462203" y="235107"/>
                </a:lnTo>
                <a:lnTo>
                  <a:pt x="462203" y="212186"/>
                </a:lnTo>
                <a:close/>
                <a:moveTo>
                  <a:pt x="143512" y="212186"/>
                </a:moveTo>
                <a:lnTo>
                  <a:pt x="143512" y="235107"/>
                </a:lnTo>
                <a:lnTo>
                  <a:pt x="165038" y="235107"/>
                </a:lnTo>
                <a:lnTo>
                  <a:pt x="165038" y="212186"/>
                </a:lnTo>
                <a:close/>
                <a:moveTo>
                  <a:pt x="103328" y="212186"/>
                </a:moveTo>
                <a:lnTo>
                  <a:pt x="103328" y="235107"/>
                </a:lnTo>
                <a:lnTo>
                  <a:pt x="126290" y="235107"/>
                </a:lnTo>
                <a:lnTo>
                  <a:pt x="126290" y="212186"/>
                </a:lnTo>
                <a:close/>
                <a:moveTo>
                  <a:pt x="66015" y="212186"/>
                </a:moveTo>
                <a:lnTo>
                  <a:pt x="66015" y="235107"/>
                </a:lnTo>
                <a:lnTo>
                  <a:pt x="88977" y="235107"/>
                </a:lnTo>
                <a:lnTo>
                  <a:pt x="88977" y="212186"/>
                </a:lnTo>
                <a:close/>
                <a:moveTo>
                  <a:pt x="27267" y="212186"/>
                </a:moveTo>
                <a:lnTo>
                  <a:pt x="27267" y="235107"/>
                </a:lnTo>
                <a:lnTo>
                  <a:pt x="50229" y="235107"/>
                </a:lnTo>
                <a:lnTo>
                  <a:pt x="50229" y="212186"/>
                </a:lnTo>
                <a:close/>
                <a:moveTo>
                  <a:pt x="555486" y="180670"/>
                </a:moveTo>
                <a:lnTo>
                  <a:pt x="555486" y="203591"/>
                </a:lnTo>
                <a:lnTo>
                  <a:pt x="578447" y="203591"/>
                </a:lnTo>
                <a:lnTo>
                  <a:pt x="578447" y="180670"/>
                </a:lnTo>
                <a:close/>
                <a:moveTo>
                  <a:pt x="516738" y="180670"/>
                </a:moveTo>
                <a:lnTo>
                  <a:pt x="516738" y="203591"/>
                </a:lnTo>
                <a:lnTo>
                  <a:pt x="539699" y="203591"/>
                </a:lnTo>
                <a:lnTo>
                  <a:pt x="539699" y="180670"/>
                </a:lnTo>
                <a:close/>
                <a:moveTo>
                  <a:pt x="477989" y="180670"/>
                </a:moveTo>
                <a:lnTo>
                  <a:pt x="477989" y="203591"/>
                </a:lnTo>
                <a:lnTo>
                  <a:pt x="500951" y="203591"/>
                </a:lnTo>
                <a:lnTo>
                  <a:pt x="500951" y="180670"/>
                </a:lnTo>
                <a:close/>
                <a:moveTo>
                  <a:pt x="439241" y="180670"/>
                </a:moveTo>
                <a:lnTo>
                  <a:pt x="439241" y="203591"/>
                </a:lnTo>
                <a:lnTo>
                  <a:pt x="462203" y="203591"/>
                </a:lnTo>
                <a:lnTo>
                  <a:pt x="462203" y="180670"/>
                </a:lnTo>
                <a:close/>
                <a:moveTo>
                  <a:pt x="143512" y="180670"/>
                </a:moveTo>
                <a:lnTo>
                  <a:pt x="143512" y="203591"/>
                </a:lnTo>
                <a:lnTo>
                  <a:pt x="165038" y="203591"/>
                </a:lnTo>
                <a:lnTo>
                  <a:pt x="165038" y="180670"/>
                </a:lnTo>
                <a:close/>
                <a:moveTo>
                  <a:pt x="103328" y="180670"/>
                </a:moveTo>
                <a:lnTo>
                  <a:pt x="103328" y="203591"/>
                </a:lnTo>
                <a:lnTo>
                  <a:pt x="126290" y="203591"/>
                </a:lnTo>
                <a:lnTo>
                  <a:pt x="126290" y="180670"/>
                </a:lnTo>
                <a:close/>
                <a:moveTo>
                  <a:pt x="66015" y="180670"/>
                </a:moveTo>
                <a:lnTo>
                  <a:pt x="66015" y="203591"/>
                </a:lnTo>
                <a:lnTo>
                  <a:pt x="88977" y="203591"/>
                </a:lnTo>
                <a:lnTo>
                  <a:pt x="88977" y="180670"/>
                </a:lnTo>
                <a:close/>
                <a:moveTo>
                  <a:pt x="27267" y="180670"/>
                </a:moveTo>
                <a:lnTo>
                  <a:pt x="27267" y="203591"/>
                </a:lnTo>
                <a:lnTo>
                  <a:pt x="50229" y="203591"/>
                </a:lnTo>
                <a:lnTo>
                  <a:pt x="50229" y="180670"/>
                </a:lnTo>
                <a:close/>
                <a:moveTo>
                  <a:pt x="351656" y="180601"/>
                </a:moveTo>
                <a:lnTo>
                  <a:pt x="351656" y="206402"/>
                </a:lnTo>
                <a:lnTo>
                  <a:pt x="376069" y="206402"/>
                </a:lnTo>
                <a:lnTo>
                  <a:pt x="376069" y="180601"/>
                </a:lnTo>
                <a:close/>
                <a:moveTo>
                  <a:pt x="308573" y="180601"/>
                </a:moveTo>
                <a:lnTo>
                  <a:pt x="308573" y="206402"/>
                </a:lnTo>
                <a:lnTo>
                  <a:pt x="332987" y="206402"/>
                </a:lnTo>
                <a:lnTo>
                  <a:pt x="332987" y="180601"/>
                </a:lnTo>
                <a:close/>
                <a:moveTo>
                  <a:pt x="265491" y="180601"/>
                </a:moveTo>
                <a:lnTo>
                  <a:pt x="265491" y="206402"/>
                </a:lnTo>
                <a:lnTo>
                  <a:pt x="291340" y="206402"/>
                </a:lnTo>
                <a:lnTo>
                  <a:pt x="291340" y="180601"/>
                </a:lnTo>
                <a:close/>
                <a:moveTo>
                  <a:pt x="222408" y="180601"/>
                </a:moveTo>
                <a:lnTo>
                  <a:pt x="222408" y="206402"/>
                </a:lnTo>
                <a:lnTo>
                  <a:pt x="248258" y="206402"/>
                </a:lnTo>
                <a:lnTo>
                  <a:pt x="248258" y="180601"/>
                </a:lnTo>
                <a:close/>
                <a:moveTo>
                  <a:pt x="555486" y="146288"/>
                </a:moveTo>
                <a:lnTo>
                  <a:pt x="555486" y="169209"/>
                </a:lnTo>
                <a:lnTo>
                  <a:pt x="578447" y="169209"/>
                </a:lnTo>
                <a:lnTo>
                  <a:pt x="578447" y="146288"/>
                </a:lnTo>
                <a:close/>
                <a:moveTo>
                  <a:pt x="516738" y="146288"/>
                </a:moveTo>
                <a:lnTo>
                  <a:pt x="516738" y="169209"/>
                </a:lnTo>
                <a:lnTo>
                  <a:pt x="539699" y="169209"/>
                </a:lnTo>
                <a:lnTo>
                  <a:pt x="539699" y="146288"/>
                </a:lnTo>
                <a:close/>
                <a:moveTo>
                  <a:pt x="477989" y="146288"/>
                </a:moveTo>
                <a:lnTo>
                  <a:pt x="477989" y="169209"/>
                </a:lnTo>
                <a:lnTo>
                  <a:pt x="500951" y="169209"/>
                </a:lnTo>
                <a:lnTo>
                  <a:pt x="500951" y="146288"/>
                </a:lnTo>
                <a:close/>
                <a:moveTo>
                  <a:pt x="439241" y="146288"/>
                </a:moveTo>
                <a:lnTo>
                  <a:pt x="439241" y="169209"/>
                </a:lnTo>
                <a:lnTo>
                  <a:pt x="462203" y="169209"/>
                </a:lnTo>
                <a:lnTo>
                  <a:pt x="462203" y="146288"/>
                </a:lnTo>
                <a:close/>
                <a:moveTo>
                  <a:pt x="143512" y="146288"/>
                </a:moveTo>
                <a:lnTo>
                  <a:pt x="143512" y="169209"/>
                </a:lnTo>
                <a:lnTo>
                  <a:pt x="165038" y="169209"/>
                </a:lnTo>
                <a:lnTo>
                  <a:pt x="165038" y="146288"/>
                </a:lnTo>
                <a:close/>
                <a:moveTo>
                  <a:pt x="103328" y="146288"/>
                </a:moveTo>
                <a:lnTo>
                  <a:pt x="103328" y="169209"/>
                </a:lnTo>
                <a:lnTo>
                  <a:pt x="126290" y="169209"/>
                </a:lnTo>
                <a:lnTo>
                  <a:pt x="126290" y="146288"/>
                </a:lnTo>
                <a:close/>
                <a:moveTo>
                  <a:pt x="66015" y="146288"/>
                </a:moveTo>
                <a:lnTo>
                  <a:pt x="66015" y="169209"/>
                </a:lnTo>
                <a:lnTo>
                  <a:pt x="88977" y="169209"/>
                </a:lnTo>
                <a:lnTo>
                  <a:pt x="88977" y="146288"/>
                </a:lnTo>
                <a:close/>
                <a:moveTo>
                  <a:pt x="27267" y="146288"/>
                </a:moveTo>
                <a:lnTo>
                  <a:pt x="27267" y="169209"/>
                </a:lnTo>
                <a:lnTo>
                  <a:pt x="50229" y="169209"/>
                </a:lnTo>
                <a:lnTo>
                  <a:pt x="50229" y="146288"/>
                </a:lnTo>
                <a:close/>
                <a:moveTo>
                  <a:pt x="351656" y="141901"/>
                </a:moveTo>
                <a:lnTo>
                  <a:pt x="351656" y="167701"/>
                </a:lnTo>
                <a:lnTo>
                  <a:pt x="376069" y="167701"/>
                </a:lnTo>
                <a:lnTo>
                  <a:pt x="376069" y="141901"/>
                </a:lnTo>
                <a:close/>
                <a:moveTo>
                  <a:pt x="308573" y="141901"/>
                </a:moveTo>
                <a:lnTo>
                  <a:pt x="308573" y="167701"/>
                </a:lnTo>
                <a:lnTo>
                  <a:pt x="332987" y="167701"/>
                </a:lnTo>
                <a:lnTo>
                  <a:pt x="332987" y="141901"/>
                </a:lnTo>
                <a:close/>
                <a:moveTo>
                  <a:pt x="265491" y="141901"/>
                </a:moveTo>
                <a:lnTo>
                  <a:pt x="265491" y="167701"/>
                </a:lnTo>
                <a:lnTo>
                  <a:pt x="291340" y="167701"/>
                </a:lnTo>
                <a:lnTo>
                  <a:pt x="291340" y="141901"/>
                </a:lnTo>
                <a:close/>
                <a:moveTo>
                  <a:pt x="222408" y="141901"/>
                </a:moveTo>
                <a:lnTo>
                  <a:pt x="222408" y="167701"/>
                </a:lnTo>
                <a:lnTo>
                  <a:pt x="248258" y="167701"/>
                </a:lnTo>
                <a:lnTo>
                  <a:pt x="248258" y="141901"/>
                </a:lnTo>
                <a:close/>
                <a:moveTo>
                  <a:pt x="411974" y="113339"/>
                </a:moveTo>
                <a:lnTo>
                  <a:pt x="601409" y="113339"/>
                </a:lnTo>
                <a:lnTo>
                  <a:pt x="601409" y="305302"/>
                </a:lnTo>
                <a:lnTo>
                  <a:pt x="411974" y="305302"/>
                </a:lnTo>
                <a:close/>
                <a:moveTo>
                  <a:pt x="0" y="113339"/>
                </a:moveTo>
                <a:lnTo>
                  <a:pt x="189435" y="113339"/>
                </a:lnTo>
                <a:lnTo>
                  <a:pt x="189435" y="305302"/>
                </a:lnTo>
                <a:lnTo>
                  <a:pt x="0" y="305302"/>
                </a:lnTo>
                <a:close/>
                <a:moveTo>
                  <a:pt x="351656" y="100334"/>
                </a:moveTo>
                <a:lnTo>
                  <a:pt x="351656" y="126134"/>
                </a:lnTo>
                <a:lnTo>
                  <a:pt x="376069" y="126134"/>
                </a:lnTo>
                <a:lnTo>
                  <a:pt x="376069" y="100334"/>
                </a:lnTo>
                <a:close/>
                <a:moveTo>
                  <a:pt x="308573" y="100334"/>
                </a:moveTo>
                <a:lnTo>
                  <a:pt x="308573" y="126134"/>
                </a:lnTo>
                <a:lnTo>
                  <a:pt x="332987" y="126134"/>
                </a:lnTo>
                <a:lnTo>
                  <a:pt x="332987" y="100334"/>
                </a:lnTo>
                <a:close/>
                <a:moveTo>
                  <a:pt x="265491" y="100334"/>
                </a:moveTo>
                <a:lnTo>
                  <a:pt x="265491" y="126134"/>
                </a:lnTo>
                <a:lnTo>
                  <a:pt x="291340" y="126134"/>
                </a:lnTo>
                <a:lnTo>
                  <a:pt x="291340" y="100334"/>
                </a:lnTo>
                <a:close/>
                <a:moveTo>
                  <a:pt x="222408" y="100334"/>
                </a:moveTo>
                <a:lnTo>
                  <a:pt x="222408" y="126134"/>
                </a:lnTo>
                <a:lnTo>
                  <a:pt x="248258" y="126134"/>
                </a:lnTo>
                <a:lnTo>
                  <a:pt x="248258" y="100334"/>
                </a:lnTo>
                <a:close/>
                <a:moveTo>
                  <a:pt x="396214" y="8612"/>
                </a:moveTo>
                <a:cubicBezTo>
                  <a:pt x="391923" y="8612"/>
                  <a:pt x="386201" y="10044"/>
                  <a:pt x="384771" y="11476"/>
                </a:cubicBezTo>
                <a:lnTo>
                  <a:pt x="384771" y="35828"/>
                </a:lnTo>
                <a:cubicBezTo>
                  <a:pt x="386201" y="35828"/>
                  <a:pt x="390493" y="34395"/>
                  <a:pt x="396214" y="34395"/>
                </a:cubicBezTo>
                <a:cubicBezTo>
                  <a:pt x="400506" y="34395"/>
                  <a:pt x="403367" y="35828"/>
                  <a:pt x="406228" y="37260"/>
                </a:cubicBezTo>
                <a:cubicBezTo>
                  <a:pt x="409089" y="37260"/>
                  <a:pt x="413380" y="38692"/>
                  <a:pt x="416241" y="38692"/>
                </a:cubicBezTo>
                <a:cubicBezTo>
                  <a:pt x="421963" y="38692"/>
                  <a:pt x="426254" y="37260"/>
                  <a:pt x="427685" y="37260"/>
                </a:cubicBezTo>
                <a:lnTo>
                  <a:pt x="427685" y="11476"/>
                </a:lnTo>
                <a:cubicBezTo>
                  <a:pt x="424824" y="12909"/>
                  <a:pt x="420532" y="14341"/>
                  <a:pt x="414811" y="14341"/>
                </a:cubicBezTo>
                <a:cubicBezTo>
                  <a:pt x="410519" y="14341"/>
                  <a:pt x="407658" y="12909"/>
                  <a:pt x="404797" y="11476"/>
                </a:cubicBezTo>
                <a:cubicBezTo>
                  <a:pt x="403367" y="10044"/>
                  <a:pt x="400506" y="8612"/>
                  <a:pt x="396214" y="8612"/>
                </a:cubicBezTo>
                <a:close/>
                <a:moveTo>
                  <a:pt x="396214" y="5747"/>
                </a:moveTo>
                <a:cubicBezTo>
                  <a:pt x="401936" y="5747"/>
                  <a:pt x="404797" y="5747"/>
                  <a:pt x="407658" y="7179"/>
                </a:cubicBezTo>
                <a:cubicBezTo>
                  <a:pt x="409089" y="8612"/>
                  <a:pt x="411950" y="10044"/>
                  <a:pt x="414811" y="10044"/>
                </a:cubicBezTo>
                <a:cubicBezTo>
                  <a:pt x="421963" y="10044"/>
                  <a:pt x="429115" y="7179"/>
                  <a:pt x="429115" y="7179"/>
                </a:cubicBezTo>
                <a:lnTo>
                  <a:pt x="431976" y="7179"/>
                </a:lnTo>
                <a:lnTo>
                  <a:pt x="431976" y="40125"/>
                </a:lnTo>
                <a:lnTo>
                  <a:pt x="430546" y="40125"/>
                </a:lnTo>
                <a:cubicBezTo>
                  <a:pt x="430546" y="40125"/>
                  <a:pt x="423393" y="42990"/>
                  <a:pt x="416241" y="42990"/>
                </a:cubicBezTo>
                <a:cubicBezTo>
                  <a:pt x="411950" y="42990"/>
                  <a:pt x="409089" y="41557"/>
                  <a:pt x="404797" y="40125"/>
                </a:cubicBezTo>
                <a:cubicBezTo>
                  <a:pt x="403367" y="38692"/>
                  <a:pt x="399075" y="38692"/>
                  <a:pt x="396214" y="38692"/>
                </a:cubicBezTo>
                <a:cubicBezTo>
                  <a:pt x="389062" y="38692"/>
                  <a:pt x="383340" y="40125"/>
                  <a:pt x="383340" y="40125"/>
                </a:cubicBezTo>
                <a:lnTo>
                  <a:pt x="380479" y="41557"/>
                </a:lnTo>
                <a:lnTo>
                  <a:pt x="380479" y="8612"/>
                </a:lnTo>
                <a:lnTo>
                  <a:pt x="381910" y="7179"/>
                </a:lnTo>
                <a:cubicBezTo>
                  <a:pt x="381910" y="7179"/>
                  <a:pt x="389062" y="5747"/>
                  <a:pt x="396214" y="5747"/>
                </a:cubicBezTo>
                <a:close/>
                <a:moveTo>
                  <a:pt x="373197" y="0"/>
                </a:moveTo>
                <a:cubicBezTo>
                  <a:pt x="376069" y="0"/>
                  <a:pt x="377506" y="1433"/>
                  <a:pt x="377506" y="4300"/>
                </a:cubicBezTo>
                <a:cubicBezTo>
                  <a:pt x="377506" y="5733"/>
                  <a:pt x="377506" y="5733"/>
                  <a:pt x="376069" y="7166"/>
                </a:cubicBezTo>
                <a:lnTo>
                  <a:pt x="376069" y="53033"/>
                </a:lnTo>
                <a:lnTo>
                  <a:pt x="406227" y="71667"/>
                </a:lnTo>
                <a:lnTo>
                  <a:pt x="404791" y="97467"/>
                </a:lnTo>
                <a:lnTo>
                  <a:pt x="394739" y="97467"/>
                </a:lnTo>
                <a:lnTo>
                  <a:pt x="394739" y="305302"/>
                </a:lnTo>
                <a:lnTo>
                  <a:pt x="205175" y="305302"/>
                </a:lnTo>
                <a:lnTo>
                  <a:pt x="205175" y="97467"/>
                </a:lnTo>
                <a:lnTo>
                  <a:pt x="190814" y="97467"/>
                </a:lnTo>
                <a:lnTo>
                  <a:pt x="192250" y="71667"/>
                </a:lnTo>
                <a:lnTo>
                  <a:pt x="295649" y="2866"/>
                </a:lnTo>
                <a:lnTo>
                  <a:pt x="370325" y="50167"/>
                </a:lnTo>
                <a:lnTo>
                  <a:pt x="370325" y="7166"/>
                </a:lnTo>
                <a:cubicBezTo>
                  <a:pt x="368889" y="5733"/>
                  <a:pt x="368889" y="5733"/>
                  <a:pt x="368889" y="4300"/>
                </a:cubicBezTo>
                <a:cubicBezTo>
                  <a:pt x="368889" y="1433"/>
                  <a:pt x="370325" y="0"/>
                  <a:pt x="3731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77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任意多边形 4">
            <a:extLst>
              <a:ext uri="{FF2B5EF4-FFF2-40B4-BE49-F238E27FC236}">
                <a16:creationId xmlns:a16="http://schemas.microsoft.com/office/drawing/2014/main" id="{3115F1B8-759B-F6A0-A9D4-71A61E7C7791}"/>
              </a:ext>
            </a:extLst>
          </p:cNvPr>
          <p:cNvSpPr/>
          <p:nvPr/>
        </p:nvSpPr>
        <p:spPr>
          <a:xfrm>
            <a:off x="4477430" y="2016044"/>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2">
            <a:extLst>
              <a:ext uri="{FF2B5EF4-FFF2-40B4-BE49-F238E27FC236}">
                <a16:creationId xmlns:a16="http://schemas.microsoft.com/office/drawing/2014/main" id="{AA5D0A97-EBEA-C18D-E355-E4B4D1447772}"/>
              </a:ext>
            </a:extLst>
          </p:cNvPr>
          <p:cNvSpPr>
            <a:spLocks noEditPoints="1"/>
          </p:cNvSpPr>
          <p:nvPr/>
        </p:nvSpPr>
        <p:spPr bwMode="auto">
          <a:xfrm>
            <a:off x="3825648" y="1775197"/>
            <a:ext cx="4540704" cy="1074057"/>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93">
            <a:extLst>
              <a:ext uri="{FF2B5EF4-FFF2-40B4-BE49-F238E27FC236}">
                <a16:creationId xmlns:a16="http://schemas.microsoft.com/office/drawing/2014/main" id="{96DE3562-507B-C71B-BA85-B1B6FCB4928C}"/>
              </a:ext>
            </a:extLst>
          </p:cNvPr>
          <p:cNvSpPr/>
          <p:nvPr/>
        </p:nvSpPr>
        <p:spPr bwMode="auto">
          <a:xfrm>
            <a:off x="3996118" y="2462971"/>
            <a:ext cx="92984" cy="35332"/>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4">
            <a:extLst>
              <a:ext uri="{FF2B5EF4-FFF2-40B4-BE49-F238E27FC236}">
                <a16:creationId xmlns:a16="http://schemas.microsoft.com/office/drawing/2014/main" id="{A4D65ECF-E6B4-DABA-E214-7046B58CBADE}"/>
              </a:ext>
            </a:extLst>
          </p:cNvPr>
          <p:cNvSpPr/>
          <p:nvPr/>
        </p:nvSpPr>
        <p:spPr bwMode="auto">
          <a:xfrm>
            <a:off x="4138176" y="2460615"/>
            <a:ext cx="129144" cy="30620"/>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5">
            <a:extLst>
              <a:ext uri="{FF2B5EF4-FFF2-40B4-BE49-F238E27FC236}">
                <a16:creationId xmlns:a16="http://schemas.microsoft.com/office/drawing/2014/main" id="{B693300E-5204-8F8A-D842-31EA68F9CBA1}"/>
              </a:ext>
            </a:extLst>
          </p:cNvPr>
          <p:cNvSpPr/>
          <p:nvPr/>
        </p:nvSpPr>
        <p:spPr bwMode="auto">
          <a:xfrm>
            <a:off x="4331893" y="2460615"/>
            <a:ext cx="105899" cy="35332"/>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6">
            <a:extLst>
              <a:ext uri="{FF2B5EF4-FFF2-40B4-BE49-F238E27FC236}">
                <a16:creationId xmlns:a16="http://schemas.microsoft.com/office/drawing/2014/main" id="{035F8A2F-DFE2-8E1F-A37A-5F4EFD0EA087}"/>
              </a:ext>
            </a:extLst>
          </p:cNvPr>
          <p:cNvSpPr/>
          <p:nvPr/>
        </p:nvSpPr>
        <p:spPr bwMode="auto">
          <a:xfrm>
            <a:off x="4641839" y="2729129"/>
            <a:ext cx="136894" cy="4475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97">
            <a:extLst>
              <a:ext uri="{FF2B5EF4-FFF2-40B4-BE49-F238E27FC236}">
                <a16:creationId xmlns:a16="http://schemas.microsoft.com/office/drawing/2014/main" id="{24E62C46-BA5A-EB92-D80D-0A865F4E237F}"/>
              </a:ext>
            </a:extLst>
          </p:cNvPr>
          <p:cNvSpPr/>
          <p:nvPr/>
        </p:nvSpPr>
        <p:spPr bwMode="auto">
          <a:xfrm>
            <a:off x="4866548" y="2717352"/>
            <a:ext cx="131728" cy="44753"/>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98">
            <a:extLst>
              <a:ext uri="{FF2B5EF4-FFF2-40B4-BE49-F238E27FC236}">
                <a16:creationId xmlns:a16="http://schemas.microsoft.com/office/drawing/2014/main" id="{FD8AA1E5-8663-7824-3850-FE5116122C52}"/>
              </a:ext>
            </a:extLst>
          </p:cNvPr>
          <p:cNvSpPr/>
          <p:nvPr/>
        </p:nvSpPr>
        <p:spPr bwMode="auto">
          <a:xfrm>
            <a:off x="5080928" y="2719707"/>
            <a:ext cx="118813" cy="35332"/>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99">
            <a:extLst>
              <a:ext uri="{FF2B5EF4-FFF2-40B4-BE49-F238E27FC236}">
                <a16:creationId xmlns:a16="http://schemas.microsoft.com/office/drawing/2014/main" id="{8C59AE8C-2F0B-42E9-70AA-CE7E7A5C1B3D}"/>
              </a:ext>
            </a:extLst>
          </p:cNvPr>
          <p:cNvSpPr/>
          <p:nvPr/>
        </p:nvSpPr>
        <p:spPr bwMode="auto">
          <a:xfrm>
            <a:off x="5248814" y="2724418"/>
            <a:ext cx="118813" cy="30620"/>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00">
            <a:extLst>
              <a:ext uri="{FF2B5EF4-FFF2-40B4-BE49-F238E27FC236}">
                <a16:creationId xmlns:a16="http://schemas.microsoft.com/office/drawing/2014/main" id="{06E1D5A8-4049-F912-895F-DA81701FA256}"/>
              </a:ext>
            </a:extLst>
          </p:cNvPr>
          <p:cNvSpPr/>
          <p:nvPr/>
        </p:nvSpPr>
        <p:spPr bwMode="auto">
          <a:xfrm>
            <a:off x="5439947" y="2714996"/>
            <a:ext cx="121396" cy="40042"/>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101">
            <a:extLst>
              <a:ext uri="{FF2B5EF4-FFF2-40B4-BE49-F238E27FC236}">
                <a16:creationId xmlns:a16="http://schemas.microsoft.com/office/drawing/2014/main" id="{C5DC0D9C-DC6E-E278-8E41-8397EBB50AA8}"/>
              </a:ext>
            </a:extLst>
          </p:cNvPr>
          <p:cNvSpPr/>
          <p:nvPr/>
        </p:nvSpPr>
        <p:spPr bwMode="auto">
          <a:xfrm>
            <a:off x="5638830" y="2717352"/>
            <a:ext cx="134310" cy="47108"/>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102">
            <a:extLst>
              <a:ext uri="{FF2B5EF4-FFF2-40B4-BE49-F238E27FC236}">
                <a16:creationId xmlns:a16="http://schemas.microsoft.com/office/drawing/2014/main" id="{A587E79A-ABF8-F0AE-E87F-E831BF61DAB2}"/>
              </a:ext>
            </a:extLst>
          </p:cNvPr>
          <p:cNvSpPr/>
          <p:nvPr/>
        </p:nvSpPr>
        <p:spPr bwMode="auto">
          <a:xfrm>
            <a:off x="5845461" y="2707931"/>
            <a:ext cx="139476" cy="40042"/>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03">
            <a:extLst>
              <a:ext uri="{FF2B5EF4-FFF2-40B4-BE49-F238E27FC236}">
                <a16:creationId xmlns:a16="http://schemas.microsoft.com/office/drawing/2014/main" id="{2A0ED93E-EF82-76A1-1B20-46217A979D9D}"/>
              </a:ext>
            </a:extLst>
          </p:cNvPr>
          <p:cNvSpPr/>
          <p:nvPr/>
        </p:nvSpPr>
        <p:spPr bwMode="auto">
          <a:xfrm>
            <a:off x="6052091" y="2703220"/>
            <a:ext cx="139476" cy="42397"/>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04">
            <a:extLst>
              <a:ext uri="{FF2B5EF4-FFF2-40B4-BE49-F238E27FC236}">
                <a16:creationId xmlns:a16="http://schemas.microsoft.com/office/drawing/2014/main" id="{523213D3-9017-E4C3-BD58-5CD781530538}"/>
              </a:ext>
            </a:extLst>
          </p:cNvPr>
          <p:cNvSpPr/>
          <p:nvPr/>
        </p:nvSpPr>
        <p:spPr bwMode="auto">
          <a:xfrm>
            <a:off x="6266469" y="2707931"/>
            <a:ext cx="134310" cy="35332"/>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05">
            <a:extLst>
              <a:ext uri="{FF2B5EF4-FFF2-40B4-BE49-F238E27FC236}">
                <a16:creationId xmlns:a16="http://schemas.microsoft.com/office/drawing/2014/main" id="{5EA40215-4F77-8064-196A-0CC1BAD24EC3}"/>
              </a:ext>
            </a:extLst>
          </p:cNvPr>
          <p:cNvSpPr/>
          <p:nvPr/>
        </p:nvSpPr>
        <p:spPr bwMode="auto">
          <a:xfrm>
            <a:off x="6470517" y="2707931"/>
            <a:ext cx="103316" cy="40042"/>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06">
            <a:extLst>
              <a:ext uri="{FF2B5EF4-FFF2-40B4-BE49-F238E27FC236}">
                <a16:creationId xmlns:a16="http://schemas.microsoft.com/office/drawing/2014/main" id="{B9D08851-77D5-3DEA-1930-9BF010012340}"/>
              </a:ext>
            </a:extLst>
          </p:cNvPr>
          <p:cNvSpPr/>
          <p:nvPr/>
        </p:nvSpPr>
        <p:spPr bwMode="auto">
          <a:xfrm>
            <a:off x="6635822" y="2693799"/>
            <a:ext cx="126562" cy="35332"/>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107">
            <a:extLst>
              <a:ext uri="{FF2B5EF4-FFF2-40B4-BE49-F238E27FC236}">
                <a16:creationId xmlns:a16="http://schemas.microsoft.com/office/drawing/2014/main" id="{3CF6A8A7-71ED-A72B-2D6E-0932E60CDDF3}"/>
              </a:ext>
            </a:extLst>
          </p:cNvPr>
          <p:cNvSpPr/>
          <p:nvPr/>
        </p:nvSpPr>
        <p:spPr bwMode="auto">
          <a:xfrm>
            <a:off x="6845034" y="2693799"/>
            <a:ext cx="116231" cy="42397"/>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108">
            <a:extLst>
              <a:ext uri="{FF2B5EF4-FFF2-40B4-BE49-F238E27FC236}">
                <a16:creationId xmlns:a16="http://schemas.microsoft.com/office/drawing/2014/main" id="{9437091F-5C6A-8B7E-BC7A-75C401D8083A}"/>
              </a:ext>
            </a:extLst>
          </p:cNvPr>
          <p:cNvSpPr/>
          <p:nvPr/>
        </p:nvSpPr>
        <p:spPr bwMode="auto">
          <a:xfrm>
            <a:off x="7036167" y="2693799"/>
            <a:ext cx="118813" cy="35332"/>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09">
            <a:extLst>
              <a:ext uri="{FF2B5EF4-FFF2-40B4-BE49-F238E27FC236}">
                <a16:creationId xmlns:a16="http://schemas.microsoft.com/office/drawing/2014/main" id="{0E4889EA-8D1A-A02D-AFC6-F8CCA4261E32}"/>
              </a:ext>
            </a:extLst>
          </p:cNvPr>
          <p:cNvSpPr/>
          <p:nvPr/>
        </p:nvSpPr>
        <p:spPr bwMode="auto">
          <a:xfrm>
            <a:off x="7232466" y="2682020"/>
            <a:ext cx="131728" cy="47108"/>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6" name="Freeform 110">
            <a:extLst>
              <a:ext uri="{FF2B5EF4-FFF2-40B4-BE49-F238E27FC236}">
                <a16:creationId xmlns:a16="http://schemas.microsoft.com/office/drawing/2014/main" id="{E771F9B1-A085-056E-E3F9-93033B2AA3B3}"/>
              </a:ext>
            </a:extLst>
          </p:cNvPr>
          <p:cNvSpPr/>
          <p:nvPr/>
        </p:nvSpPr>
        <p:spPr bwMode="auto">
          <a:xfrm>
            <a:off x="7643145" y="2408796"/>
            <a:ext cx="113647" cy="28265"/>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1">
            <a:extLst>
              <a:ext uri="{FF2B5EF4-FFF2-40B4-BE49-F238E27FC236}">
                <a16:creationId xmlns:a16="http://schemas.microsoft.com/office/drawing/2014/main" id="{65862E3F-4C73-83DC-0CA5-48E6484B266A}"/>
              </a:ext>
            </a:extLst>
          </p:cNvPr>
          <p:cNvSpPr/>
          <p:nvPr/>
        </p:nvSpPr>
        <p:spPr bwMode="auto">
          <a:xfrm>
            <a:off x="7823947" y="2382887"/>
            <a:ext cx="111065" cy="35332"/>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2">
            <a:extLst>
              <a:ext uri="{FF2B5EF4-FFF2-40B4-BE49-F238E27FC236}">
                <a16:creationId xmlns:a16="http://schemas.microsoft.com/office/drawing/2014/main" id="{A4D36894-FDB0-C099-162C-BCCD4A687EAC}"/>
              </a:ext>
            </a:extLst>
          </p:cNvPr>
          <p:cNvSpPr/>
          <p:nvPr/>
        </p:nvSpPr>
        <p:spPr bwMode="auto">
          <a:xfrm>
            <a:off x="7994417" y="2361688"/>
            <a:ext cx="144641" cy="35332"/>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3">
            <a:extLst>
              <a:ext uri="{FF2B5EF4-FFF2-40B4-BE49-F238E27FC236}">
                <a16:creationId xmlns:a16="http://schemas.microsoft.com/office/drawing/2014/main" id="{1E74D172-0116-5948-C0B2-37D1CB52D2AC}"/>
              </a:ext>
            </a:extLst>
          </p:cNvPr>
          <p:cNvSpPr/>
          <p:nvPr/>
        </p:nvSpPr>
        <p:spPr bwMode="auto">
          <a:xfrm>
            <a:off x="4037444" y="1904743"/>
            <a:ext cx="98150" cy="30620"/>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4">
            <a:extLst>
              <a:ext uri="{FF2B5EF4-FFF2-40B4-BE49-F238E27FC236}">
                <a16:creationId xmlns:a16="http://schemas.microsoft.com/office/drawing/2014/main" id="{4802BA30-10E5-9FAF-5BBA-EFFC3358D1FE}"/>
              </a:ext>
            </a:extLst>
          </p:cNvPr>
          <p:cNvSpPr/>
          <p:nvPr/>
        </p:nvSpPr>
        <p:spPr bwMode="auto">
          <a:xfrm>
            <a:off x="4207914" y="1911809"/>
            <a:ext cx="113647" cy="30620"/>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5">
            <a:extLst>
              <a:ext uri="{FF2B5EF4-FFF2-40B4-BE49-F238E27FC236}">
                <a16:creationId xmlns:a16="http://schemas.microsoft.com/office/drawing/2014/main" id="{DB820035-B46B-9958-CFA5-76AEFFAEE727}"/>
              </a:ext>
            </a:extLst>
          </p:cNvPr>
          <p:cNvSpPr/>
          <p:nvPr/>
        </p:nvSpPr>
        <p:spPr bwMode="auto">
          <a:xfrm>
            <a:off x="4386132" y="1911809"/>
            <a:ext cx="121396" cy="37686"/>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6">
            <a:extLst>
              <a:ext uri="{FF2B5EF4-FFF2-40B4-BE49-F238E27FC236}">
                <a16:creationId xmlns:a16="http://schemas.microsoft.com/office/drawing/2014/main" id="{2807B772-4380-09A1-E79F-38A8162BE068}"/>
              </a:ext>
            </a:extLst>
          </p:cNvPr>
          <p:cNvSpPr/>
          <p:nvPr/>
        </p:nvSpPr>
        <p:spPr bwMode="auto">
          <a:xfrm>
            <a:off x="4566934" y="1902388"/>
            <a:ext cx="111065" cy="37686"/>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7">
            <a:extLst>
              <a:ext uri="{FF2B5EF4-FFF2-40B4-BE49-F238E27FC236}">
                <a16:creationId xmlns:a16="http://schemas.microsoft.com/office/drawing/2014/main" id="{F9A3E481-2B73-A95E-67CC-5A0C8BAD5EDD}"/>
              </a:ext>
            </a:extLst>
          </p:cNvPr>
          <p:cNvSpPr/>
          <p:nvPr/>
        </p:nvSpPr>
        <p:spPr bwMode="auto">
          <a:xfrm>
            <a:off x="4716741" y="1895321"/>
            <a:ext cx="116231" cy="35332"/>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18">
            <a:extLst>
              <a:ext uri="{FF2B5EF4-FFF2-40B4-BE49-F238E27FC236}">
                <a16:creationId xmlns:a16="http://schemas.microsoft.com/office/drawing/2014/main" id="{3EE3096C-C079-4CDA-ED37-DAF9AFC01DD4}"/>
              </a:ext>
            </a:extLst>
          </p:cNvPr>
          <p:cNvSpPr/>
          <p:nvPr/>
        </p:nvSpPr>
        <p:spPr bwMode="auto">
          <a:xfrm>
            <a:off x="4900126" y="1897678"/>
            <a:ext cx="98150" cy="32976"/>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19">
            <a:extLst>
              <a:ext uri="{FF2B5EF4-FFF2-40B4-BE49-F238E27FC236}">
                <a16:creationId xmlns:a16="http://schemas.microsoft.com/office/drawing/2014/main" id="{5DFF84E7-E757-EA1B-450C-7B6379A8E98B}"/>
              </a:ext>
            </a:extLst>
          </p:cNvPr>
          <p:cNvSpPr/>
          <p:nvPr/>
        </p:nvSpPr>
        <p:spPr bwMode="auto">
          <a:xfrm>
            <a:off x="7276377" y="1902388"/>
            <a:ext cx="100733" cy="23554"/>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0">
            <a:extLst>
              <a:ext uri="{FF2B5EF4-FFF2-40B4-BE49-F238E27FC236}">
                <a16:creationId xmlns:a16="http://schemas.microsoft.com/office/drawing/2014/main" id="{8102805F-383C-ACD0-AAF6-6B2DFE5BBB02}"/>
              </a:ext>
            </a:extLst>
          </p:cNvPr>
          <p:cNvSpPr/>
          <p:nvPr/>
        </p:nvSpPr>
        <p:spPr bwMode="auto">
          <a:xfrm>
            <a:off x="7444263" y="1897678"/>
            <a:ext cx="121396" cy="32976"/>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1">
            <a:extLst>
              <a:ext uri="{FF2B5EF4-FFF2-40B4-BE49-F238E27FC236}">
                <a16:creationId xmlns:a16="http://schemas.microsoft.com/office/drawing/2014/main" id="{27A63CD5-C67D-07D0-7947-E89ED48A721A}"/>
              </a:ext>
            </a:extLst>
          </p:cNvPr>
          <p:cNvSpPr/>
          <p:nvPr/>
        </p:nvSpPr>
        <p:spPr bwMode="auto">
          <a:xfrm>
            <a:off x="7625065" y="1892966"/>
            <a:ext cx="111065" cy="28265"/>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2">
            <a:extLst>
              <a:ext uri="{FF2B5EF4-FFF2-40B4-BE49-F238E27FC236}">
                <a16:creationId xmlns:a16="http://schemas.microsoft.com/office/drawing/2014/main" id="{A158AA4B-CABC-B9AB-7300-04B7FA018F58}"/>
              </a:ext>
            </a:extLst>
          </p:cNvPr>
          <p:cNvSpPr/>
          <p:nvPr/>
        </p:nvSpPr>
        <p:spPr bwMode="auto">
          <a:xfrm>
            <a:off x="7813616" y="1876478"/>
            <a:ext cx="116231" cy="35332"/>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3">
            <a:extLst>
              <a:ext uri="{FF2B5EF4-FFF2-40B4-BE49-F238E27FC236}">
                <a16:creationId xmlns:a16="http://schemas.microsoft.com/office/drawing/2014/main" id="{96CE7E5B-738A-46C3-E701-BBAB69BF1E42}"/>
              </a:ext>
            </a:extLst>
          </p:cNvPr>
          <p:cNvSpPr/>
          <p:nvPr/>
        </p:nvSpPr>
        <p:spPr bwMode="auto">
          <a:xfrm>
            <a:off x="7994417" y="1859991"/>
            <a:ext cx="121396" cy="35332"/>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4">
            <a:extLst>
              <a:ext uri="{FF2B5EF4-FFF2-40B4-BE49-F238E27FC236}">
                <a16:creationId xmlns:a16="http://schemas.microsoft.com/office/drawing/2014/main" id="{D63D3E7B-E894-CD9D-2A06-9BB25DE26715}"/>
              </a:ext>
            </a:extLst>
          </p:cNvPr>
          <p:cNvSpPr/>
          <p:nvPr/>
        </p:nvSpPr>
        <p:spPr bwMode="auto">
          <a:xfrm>
            <a:off x="8164887" y="1850569"/>
            <a:ext cx="95568" cy="28265"/>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5">
            <a:extLst>
              <a:ext uri="{FF2B5EF4-FFF2-40B4-BE49-F238E27FC236}">
                <a16:creationId xmlns:a16="http://schemas.microsoft.com/office/drawing/2014/main" id="{432C2661-61EE-1C8A-8670-2D4107BF0721}"/>
              </a:ext>
            </a:extLst>
          </p:cNvPr>
          <p:cNvSpPr/>
          <p:nvPr/>
        </p:nvSpPr>
        <p:spPr bwMode="auto">
          <a:xfrm>
            <a:off x="4685747" y="2112017"/>
            <a:ext cx="103316" cy="30620"/>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126">
            <a:extLst>
              <a:ext uri="{FF2B5EF4-FFF2-40B4-BE49-F238E27FC236}">
                <a16:creationId xmlns:a16="http://schemas.microsoft.com/office/drawing/2014/main" id="{38CB8B1B-E1B4-8170-45E5-7CB9D889F5DE}"/>
              </a:ext>
            </a:extLst>
          </p:cNvPr>
          <p:cNvSpPr/>
          <p:nvPr/>
        </p:nvSpPr>
        <p:spPr bwMode="auto">
          <a:xfrm>
            <a:off x="4869132" y="2097884"/>
            <a:ext cx="129144" cy="37686"/>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127">
            <a:extLst>
              <a:ext uri="{FF2B5EF4-FFF2-40B4-BE49-F238E27FC236}">
                <a16:creationId xmlns:a16="http://schemas.microsoft.com/office/drawing/2014/main" id="{740D2FC0-DF54-55C6-848A-BF955E099A23}"/>
              </a:ext>
            </a:extLst>
          </p:cNvPr>
          <p:cNvSpPr/>
          <p:nvPr/>
        </p:nvSpPr>
        <p:spPr bwMode="auto">
          <a:xfrm>
            <a:off x="5093841" y="2086109"/>
            <a:ext cx="129144" cy="37686"/>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128">
            <a:extLst>
              <a:ext uri="{FF2B5EF4-FFF2-40B4-BE49-F238E27FC236}">
                <a16:creationId xmlns:a16="http://schemas.microsoft.com/office/drawing/2014/main" id="{97C4621C-0958-ED5A-564C-9AA1D5E3EC2E}"/>
              </a:ext>
            </a:extLst>
          </p:cNvPr>
          <p:cNvSpPr/>
          <p:nvPr/>
        </p:nvSpPr>
        <p:spPr bwMode="auto">
          <a:xfrm>
            <a:off x="5290140" y="2086109"/>
            <a:ext cx="118813" cy="35332"/>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29">
            <a:extLst>
              <a:ext uri="{FF2B5EF4-FFF2-40B4-BE49-F238E27FC236}">
                <a16:creationId xmlns:a16="http://schemas.microsoft.com/office/drawing/2014/main" id="{11CE860B-B076-6B35-AEDB-CBDAA6D09351}"/>
              </a:ext>
            </a:extLst>
          </p:cNvPr>
          <p:cNvSpPr/>
          <p:nvPr/>
        </p:nvSpPr>
        <p:spPr bwMode="auto">
          <a:xfrm>
            <a:off x="5489022" y="2071976"/>
            <a:ext cx="103316" cy="35332"/>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130">
            <a:extLst>
              <a:ext uri="{FF2B5EF4-FFF2-40B4-BE49-F238E27FC236}">
                <a16:creationId xmlns:a16="http://schemas.microsoft.com/office/drawing/2014/main" id="{43F9BD04-910F-34CD-4188-A92A2557B595}"/>
              </a:ext>
            </a:extLst>
          </p:cNvPr>
          <p:cNvSpPr/>
          <p:nvPr/>
        </p:nvSpPr>
        <p:spPr bwMode="auto">
          <a:xfrm>
            <a:off x="5690488" y="2067266"/>
            <a:ext cx="103316" cy="35332"/>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131">
            <a:extLst>
              <a:ext uri="{FF2B5EF4-FFF2-40B4-BE49-F238E27FC236}">
                <a16:creationId xmlns:a16="http://schemas.microsoft.com/office/drawing/2014/main" id="{52BF0EBE-455E-148D-05FF-B8FFE38C42E8}"/>
              </a:ext>
            </a:extLst>
          </p:cNvPr>
          <p:cNvSpPr/>
          <p:nvPr/>
        </p:nvSpPr>
        <p:spPr bwMode="auto">
          <a:xfrm>
            <a:off x="5863540" y="2053133"/>
            <a:ext cx="139476" cy="35332"/>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132">
            <a:extLst>
              <a:ext uri="{FF2B5EF4-FFF2-40B4-BE49-F238E27FC236}">
                <a16:creationId xmlns:a16="http://schemas.microsoft.com/office/drawing/2014/main" id="{218E5403-E03F-D5EC-E11B-465F616B7408}"/>
              </a:ext>
            </a:extLst>
          </p:cNvPr>
          <p:cNvSpPr/>
          <p:nvPr/>
        </p:nvSpPr>
        <p:spPr bwMode="auto">
          <a:xfrm>
            <a:off x="6080502" y="2060198"/>
            <a:ext cx="123979" cy="35332"/>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133">
            <a:extLst>
              <a:ext uri="{FF2B5EF4-FFF2-40B4-BE49-F238E27FC236}">
                <a16:creationId xmlns:a16="http://schemas.microsoft.com/office/drawing/2014/main" id="{FCD70104-008F-3CD7-1D8F-58667244C37A}"/>
              </a:ext>
            </a:extLst>
          </p:cNvPr>
          <p:cNvSpPr/>
          <p:nvPr/>
        </p:nvSpPr>
        <p:spPr bwMode="auto">
          <a:xfrm>
            <a:off x="6300047" y="2069620"/>
            <a:ext cx="121396" cy="37686"/>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134">
            <a:extLst>
              <a:ext uri="{FF2B5EF4-FFF2-40B4-BE49-F238E27FC236}">
                <a16:creationId xmlns:a16="http://schemas.microsoft.com/office/drawing/2014/main" id="{C00C3858-A5EC-C2A4-AB0A-8275C21FFE84}"/>
              </a:ext>
            </a:extLst>
          </p:cNvPr>
          <p:cNvSpPr/>
          <p:nvPr/>
        </p:nvSpPr>
        <p:spPr bwMode="auto">
          <a:xfrm>
            <a:off x="6491180" y="2062554"/>
            <a:ext cx="118813" cy="28265"/>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135">
            <a:extLst>
              <a:ext uri="{FF2B5EF4-FFF2-40B4-BE49-F238E27FC236}">
                <a16:creationId xmlns:a16="http://schemas.microsoft.com/office/drawing/2014/main" id="{67490C2D-81F8-44A8-2F87-52B1217A659C}"/>
              </a:ext>
            </a:extLst>
          </p:cNvPr>
          <p:cNvSpPr/>
          <p:nvPr/>
        </p:nvSpPr>
        <p:spPr bwMode="auto">
          <a:xfrm>
            <a:off x="6671982" y="2060198"/>
            <a:ext cx="134310" cy="35332"/>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136">
            <a:extLst>
              <a:ext uri="{FF2B5EF4-FFF2-40B4-BE49-F238E27FC236}">
                <a16:creationId xmlns:a16="http://schemas.microsoft.com/office/drawing/2014/main" id="{E1496BD5-F75B-84EB-EC84-BC9247CFED10}"/>
              </a:ext>
            </a:extLst>
          </p:cNvPr>
          <p:cNvSpPr/>
          <p:nvPr/>
        </p:nvSpPr>
        <p:spPr bwMode="auto">
          <a:xfrm>
            <a:off x="6860531" y="2062554"/>
            <a:ext cx="111065" cy="32976"/>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137">
            <a:extLst>
              <a:ext uri="{FF2B5EF4-FFF2-40B4-BE49-F238E27FC236}">
                <a16:creationId xmlns:a16="http://schemas.microsoft.com/office/drawing/2014/main" id="{36C736B4-0D0B-242A-D631-F1985C9E50C2}"/>
              </a:ext>
            </a:extLst>
          </p:cNvPr>
          <p:cNvSpPr/>
          <p:nvPr/>
        </p:nvSpPr>
        <p:spPr bwMode="auto">
          <a:xfrm>
            <a:off x="7051664" y="2067266"/>
            <a:ext cx="111065" cy="30620"/>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138">
            <a:extLst>
              <a:ext uri="{FF2B5EF4-FFF2-40B4-BE49-F238E27FC236}">
                <a16:creationId xmlns:a16="http://schemas.microsoft.com/office/drawing/2014/main" id="{A40C89FF-07BC-8E54-594E-6D7729244678}"/>
              </a:ext>
            </a:extLst>
          </p:cNvPr>
          <p:cNvSpPr/>
          <p:nvPr/>
        </p:nvSpPr>
        <p:spPr bwMode="auto">
          <a:xfrm>
            <a:off x="7235051" y="2057844"/>
            <a:ext cx="123979" cy="40042"/>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文本框 16">
            <a:extLst>
              <a:ext uri="{FF2B5EF4-FFF2-40B4-BE49-F238E27FC236}">
                <a16:creationId xmlns:a16="http://schemas.microsoft.com/office/drawing/2014/main" id="{191C8F7C-238D-F2B5-2FDC-2CCF5B1E81E8}"/>
              </a:ext>
            </a:extLst>
          </p:cNvPr>
          <p:cNvSpPr txBox="1"/>
          <p:nvPr/>
        </p:nvSpPr>
        <p:spPr>
          <a:xfrm>
            <a:off x="4934995" y="2142637"/>
            <a:ext cx="2276810" cy="523220"/>
          </a:xfrm>
          <a:prstGeom prst="rect">
            <a:avLst/>
          </a:prstGeom>
          <a:noFill/>
        </p:spPr>
        <p:txBody>
          <a:bodyPr wrap="square" rtlCol="0">
            <a:spAutoFit/>
          </a:bodyPr>
          <a:lstStyle/>
          <a:p>
            <a:endParaRPr lang="zh-CN" altLang="en-US" sz="2800" dirty="0">
              <a:solidFill>
                <a:schemeClr val="bg1"/>
              </a:solidFill>
              <a:latin typeface="方正静蕾简体" panose="02000000000000000000" pitchFamily="2" charset="-122"/>
              <a:ea typeface="方正静蕾简体" panose="02000000000000000000" pitchFamily="2" charset="-122"/>
            </a:endParaRPr>
          </a:p>
        </p:txBody>
      </p:sp>
      <p:sp>
        <p:nvSpPr>
          <p:cNvPr id="3" name="文本框 2">
            <a:extLst>
              <a:ext uri="{FF2B5EF4-FFF2-40B4-BE49-F238E27FC236}">
                <a16:creationId xmlns:a16="http://schemas.microsoft.com/office/drawing/2014/main" id="{B3FF27E4-9976-494F-946F-9499F22F4054}"/>
              </a:ext>
            </a:extLst>
          </p:cNvPr>
          <p:cNvSpPr txBox="1"/>
          <p:nvPr/>
        </p:nvSpPr>
        <p:spPr>
          <a:xfrm>
            <a:off x="5024746" y="2141299"/>
            <a:ext cx="1947969" cy="523220"/>
          </a:xfrm>
          <a:prstGeom prst="rect">
            <a:avLst/>
          </a:prstGeom>
          <a:noFill/>
        </p:spPr>
        <p:txBody>
          <a:bodyPr wrap="none" rtlCol="0">
            <a:spAutoFit/>
          </a:bodyPr>
          <a:lstStyle/>
          <a:p>
            <a:r>
              <a:rPr kumimoji="1" lang="zh-CN" altLang="en-US" sz="2800" dirty="0">
                <a:solidFill>
                  <a:schemeClr val="bg1"/>
                </a:solidFill>
                <a:cs typeface="+mn-ea"/>
                <a:sym typeface="+mn-lt"/>
              </a:rPr>
              <a:t>礼仪的种类</a:t>
            </a:r>
          </a:p>
        </p:txBody>
      </p:sp>
      <p:grpSp>
        <p:nvGrpSpPr>
          <p:cNvPr id="6" name="组合 5">
            <a:extLst>
              <a:ext uri="{FF2B5EF4-FFF2-40B4-BE49-F238E27FC236}">
                <a16:creationId xmlns:a16="http://schemas.microsoft.com/office/drawing/2014/main" id="{FCC0AF4B-5A08-088D-9AFC-6E62AAD3B4AC}"/>
              </a:ext>
            </a:extLst>
          </p:cNvPr>
          <p:cNvGrpSpPr/>
          <p:nvPr/>
        </p:nvGrpSpPr>
        <p:grpSpPr>
          <a:xfrm>
            <a:off x="1692643" y="263154"/>
            <a:ext cx="9165455" cy="797391"/>
            <a:chOff x="1692643" y="263154"/>
            <a:chExt cx="9165455" cy="797391"/>
          </a:xfrm>
        </p:grpSpPr>
        <p:grpSp>
          <p:nvGrpSpPr>
            <p:cNvPr id="8" name="组合 7">
              <a:extLst>
                <a:ext uri="{FF2B5EF4-FFF2-40B4-BE49-F238E27FC236}">
                  <a16:creationId xmlns:a16="http://schemas.microsoft.com/office/drawing/2014/main" id="{C9FC5A9C-25C1-C53F-B1A2-91FB0E1E3722}"/>
                </a:ext>
              </a:extLst>
            </p:cNvPr>
            <p:cNvGrpSpPr/>
            <p:nvPr/>
          </p:nvGrpSpPr>
          <p:grpSpPr>
            <a:xfrm>
              <a:off x="1692643" y="263154"/>
              <a:ext cx="9165455" cy="797391"/>
              <a:chOff x="1692643" y="363492"/>
              <a:chExt cx="9165455" cy="797391"/>
            </a:xfrm>
          </p:grpSpPr>
          <p:sp>
            <p:nvSpPr>
              <p:cNvPr id="10" name="矩形 9">
                <a:extLst>
                  <a:ext uri="{FF2B5EF4-FFF2-40B4-BE49-F238E27FC236}">
                    <a16:creationId xmlns:a16="http://schemas.microsoft.com/office/drawing/2014/main" id="{73C04580-F668-4463-256D-E2094BDF3768}"/>
                  </a:ext>
                </a:extLst>
              </p:cNvPr>
              <p:cNvSpPr/>
              <p:nvPr/>
            </p:nvSpPr>
            <p:spPr>
              <a:xfrm rot="21439130">
                <a:off x="1820681" y="450008"/>
                <a:ext cx="8545110" cy="710875"/>
              </a:xfrm>
              <a:prstGeom prst="rect">
                <a:avLst/>
              </a:prstGeom>
              <a:solidFill>
                <a:srgbClr val="1D7F8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4E89361-E082-E798-F23E-93ECE3BC3219}"/>
                  </a:ext>
                </a:extLst>
              </p:cNvPr>
              <p:cNvSpPr/>
              <p:nvPr/>
            </p:nvSpPr>
            <p:spPr>
              <a:xfrm>
                <a:off x="1692643" y="450008"/>
                <a:ext cx="8801186" cy="710875"/>
              </a:xfrm>
              <a:prstGeom prst="rect">
                <a:avLst/>
              </a:prstGeom>
              <a:solidFill>
                <a:srgbClr val="1D7F8D">
                  <a:alpha val="4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E4984F2C-7A57-9087-32D3-5718E1DAD326}"/>
                  </a:ext>
                </a:extLst>
              </p:cNvPr>
              <p:cNvSpPr/>
              <p:nvPr/>
            </p:nvSpPr>
            <p:spPr>
              <a:xfrm rot="7525530">
                <a:off x="9846365" y="-235617"/>
                <a:ext cx="412623" cy="1610842"/>
              </a:xfrm>
              <a:custGeom>
                <a:avLst/>
                <a:gdLst>
                  <a:gd name="connsiteX0" fmla="*/ 463048 w 553648"/>
                  <a:gd name="connsiteY0" fmla="*/ 1902132 h 1980774"/>
                  <a:gd name="connsiteX1" fmla="*/ 553647 w 553648"/>
                  <a:gd name="connsiteY1" fmla="*/ 1902132 h 1980774"/>
                  <a:gd name="connsiteX2" fmla="*/ 508347 w 553648"/>
                  <a:gd name="connsiteY2" fmla="*/ 1980774 h 1980774"/>
                  <a:gd name="connsiteX3" fmla="*/ 463047 w 553648"/>
                  <a:gd name="connsiteY3" fmla="*/ 78642 h 1980774"/>
                  <a:gd name="connsiteX4" fmla="*/ 508347 w 553648"/>
                  <a:gd name="connsiteY4" fmla="*/ 0 h 1980774"/>
                  <a:gd name="connsiteX5" fmla="*/ 553646 w 553648"/>
                  <a:gd name="connsiteY5" fmla="*/ 78642 h 1980774"/>
                  <a:gd name="connsiteX6" fmla="*/ 370439 w 553648"/>
                  <a:gd name="connsiteY6" fmla="*/ 1902132 h 1980774"/>
                  <a:gd name="connsiteX7" fmla="*/ 461038 w 553648"/>
                  <a:gd name="connsiteY7" fmla="*/ 1902132 h 1980774"/>
                  <a:gd name="connsiteX8" fmla="*/ 415738 w 553648"/>
                  <a:gd name="connsiteY8" fmla="*/ 1980774 h 1980774"/>
                  <a:gd name="connsiteX9" fmla="*/ 370438 w 553648"/>
                  <a:gd name="connsiteY9" fmla="*/ 78642 h 1980774"/>
                  <a:gd name="connsiteX10" fmla="*/ 415738 w 553648"/>
                  <a:gd name="connsiteY10" fmla="*/ 0 h 1980774"/>
                  <a:gd name="connsiteX11" fmla="*/ 461037 w 553648"/>
                  <a:gd name="connsiteY11" fmla="*/ 78642 h 1980774"/>
                  <a:gd name="connsiteX12" fmla="*/ 277829 w 553648"/>
                  <a:gd name="connsiteY12" fmla="*/ 1902132 h 1980774"/>
                  <a:gd name="connsiteX13" fmla="*/ 368428 w 553648"/>
                  <a:gd name="connsiteY13" fmla="*/ 1902132 h 1980774"/>
                  <a:gd name="connsiteX14" fmla="*/ 323128 w 553648"/>
                  <a:gd name="connsiteY14" fmla="*/ 1980774 h 1980774"/>
                  <a:gd name="connsiteX15" fmla="*/ 277828 w 553648"/>
                  <a:gd name="connsiteY15" fmla="*/ 78642 h 1980774"/>
                  <a:gd name="connsiteX16" fmla="*/ 323128 w 553648"/>
                  <a:gd name="connsiteY16" fmla="*/ 0 h 1980774"/>
                  <a:gd name="connsiteX17" fmla="*/ 368427 w 553648"/>
                  <a:gd name="connsiteY17" fmla="*/ 78642 h 1980774"/>
                  <a:gd name="connsiteX18" fmla="*/ 185220 w 553648"/>
                  <a:gd name="connsiteY18" fmla="*/ 1902132 h 1980774"/>
                  <a:gd name="connsiteX19" fmla="*/ 275819 w 553648"/>
                  <a:gd name="connsiteY19" fmla="*/ 1902132 h 1980774"/>
                  <a:gd name="connsiteX20" fmla="*/ 230519 w 553648"/>
                  <a:gd name="connsiteY20" fmla="*/ 1980774 h 1980774"/>
                  <a:gd name="connsiteX21" fmla="*/ 185219 w 553648"/>
                  <a:gd name="connsiteY21" fmla="*/ 78642 h 1980774"/>
                  <a:gd name="connsiteX22" fmla="*/ 230519 w 553648"/>
                  <a:gd name="connsiteY22" fmla="*/ 0 h 1980774"/>
                  <a:gd name="connsiteX23" fmla="*/ 275818 w 553648"/>
                  <a:gd name="connsiteY23" fmla="*/ 78642 h 1980774"/>
                  <a:gd name="connsiteX24" fmla="*/ 92610 w 553648"/>
                  <a:gd name="connsiteY24" fmla="*/ 1902132 h 1980774"/>
                  <a:gd name="connsiteX25" fmla="*/ 183209 w 553648"/>
                  <a:gd name="connsiteY25" fmla="*/ 1902132 h 1980774"/>
                  <a:gd name="connsiteX26" fmla="*/ 137909 w 553648"/>
                  <a:gd name="connsiteY26" fmla="*/ 1980774 h 1980774"/>
                  <a:gd name="connsiteX27" fmla="*/ 92609 w 553648"/>
                  <a:gd name="connsiteY27" fmla="*/ 78642 h 1980774"/>
                  <a:gd name="connsiteX28" fmla="*/ 137909 w 553648"/>
                  <a:gd name="connsiteY28" fmla="*/ 0 h 1980774"/>
                  <a:gd name="connsiteX29" fmla="*/ 183208 w 553648"/>
                  <a:gd name="connsiteY29" fmla="*/ 78642 h 1980774"/>
                  <a:gd name="connsiteX30" fmla="*/ 2 w 553648"/>
                  <a:gd name="connsiteY30" fmla="*/ 1902132 h 1980774"/>
                  <a:gd name="connsiteX31" fmla="*/ 2 w 553648"/>
                  <a:gd name="connsiteY31" fmla="*/ 78643 h 1980774"/>
                  <a:gd name="connsiteX32" fmla="*/ 553648 w 553648"/>
                  <a:gd name="connsiteY32" fmla="*/ 78643 h 1980774"/>
                  <a:gd name="connsiteX33" fmla="*/ 553648 w 553648"/>
                  <a:gd name="connsiteY33" fmla="*/ 1902132 h 1980774"/>
                  <a:gd name="connsiteX34" fmla="*/ 1 w 553648"/>
                  <a:gd name="connsiteY34" fmla="*/ 1902132 h 1980774"/>
                  <a:gd name="connsiteX35" fmla="*/ 90600 w 553648"/>
                  <a:gd name="connsiteY35" fmla="*/ 1902132 h 1980774"/>
                  <a:gd name="connsiteX36" fmla="*/ 45300 w 553648"/>
                  <a:gd name="connsiteY36" fmla="*/ 1980774 h 1980774"/>
                  <a:gd name="connsiteX37" fmla="*/ 0 w 553648"/>
                  <a:gd name="connsiteY37" fmla="*/ 78642 h 1980774"/>
                  <a:gd name="connsiteX38" fmla="*/ 45300 w 553648"/>
                  <a:gd name="connsiteY38" fmla="*/ 0 h 1980774"/>
                  <a:gd name="connsiteX39" fmla="*/ 90599 w 553648"/>
                  <a:gd name="connsiteY39" fmla="*/ 78642 h 198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3648" h="1980774">
                    <a:moveTo>
                      <a:pt x="463048" y="1902132"/>
                    </a:moveTo>
                    <a:lnTo>
                      <a:pt x="553647" y="1902132"/>
                    </a:lnTo>
                    <a:lnTo>
                      <a:pt x="508347" y="1980774"/>
                    </a:lnTo>
                    <a:close/>
                    <a:moveTo>
                      <a:pt x="463047" y="78642"/>
                    </a:moveTo>
                    <a:lnTo>
                      <a:pt x="508347" y="0"/>
                    </a:lnTo>
                    <a:lnTo>
                      <a:pt x="553646" y="78642"/>
                    </a:lnTo>
                    <a:close/>
                    <a:moveTo>
                      <a:pt x="370439" y="1902132"/>
                    </a:moveTo>
                    <a:lnTo>
                      <a:pt x="461038" y="1902132"/>
                    </a:lnTo>
                    <a:lnTo>
                      <a:pt x="415738" y="1980774"/>
                    </a:lnTo>
                    <a:close/>
                    <a:moveTo>
                      <a:pt x="370438" y="78642"/>
                    </a:moveTo>
                    <a:lnTo>
                      <a:pt x="415738" y="0"/>
                    </a:lnTo>
                    <a:lnTo>
                      <a:pt x="461037" y="78642"/>
                    </a:lnTo>
                    <a:close/>
                    <a:moveTo>
                      <a:pt x="277829" y="1902132"/>
                    </a:moveTo>
                    <a:lnTo>
                      <a:pt x="368428" y="1902132"/>
                    </a:lnTo>
                    <a:lnTo>
                      <a:pt x="323128" y="1980774"/>
                    </a:lnTo>
                    <a:close/>
                    <a:moveTo>
                      <a:pt x="277828" y="78642"/>
                    </a:moveTo>
                    <a:lnTo>
                      <a:pt x="323128" y="0"/>
                    </a:lnTo>
                    <a:lnTo>
                      <a:pt x="368427" y="78642"/>
                    </a:lnTo>
                    <a:close/>
                    <a:moveTo>
                      <a:pt x="185220" y="1902132"/>
                    </a:moveTo>
                    <a:lnTo>
                      <a:pt x="275819" y="1902132"/>
                    </a:lnTo>
                    <a:lnTo>
                      <a:pt x="230519" y="1980774"/>
                    </a:lnTo>
                    <a:close/>
                    <a:moveTo>
                      <a:pt x="185219" y="78642"/>
                    </a:moveTo>
                    <a:lnTo>
                      <a:pt x="230519" y="0"/>
                    </a:lnTo>
                    <a:lnTo>
                      <a:pt x="275818" y="78642"/>
                    </a:lnTo>
                    <a:close/>
                    <a:moveTo>
                      <a:pt x="92610" y="1902132"/>
                    </a:moveTo>
                    <a:lnTo>
                      <a:pt x="183209" y="1902132"/>
                    </a:lnTo>
                    <a:lnTo>
                      <a:pt x="137909" y="1980774"/>
                    </a:lnTo>
                    <a:close/>
                    <a:moveTo>
                      <a:pt x="92609" y="78642"/>
                    </a:moveTo>
                    <a:lnTo>
                      <a:pt x="137909" y="0"/>
                    </a:lnTo>
                    <a:lnTo>
                      <a:pt x="183208" y="78642"/>
                    </a:lnTo>
                    <a:close/>
                    <a:moveTo>
                      <a:pt x="2" y="1902132"/>
                    </a:moveTo>
                    <a:lnTo>
                      <a:pt x="2" y="78643"/>
                    </a:lnTo>
                    <a:lnTo>
                      <a:pt x="553648" y="78643"/>
                    </a:lnTo>
                    <a:lnTo>
                      <a:pt x="553648" y="1902132"/>
                    </a:lnTo>
                    <a:close/>
                    <a:moveTo>
                      <a:pt x="1" y="1902132"/>
                    </a:moveTo>
                    <a:lnTo>
                      <a:pt x="90600" y="1902132"/>
                    </a:lnTo>
                    <a:lnTo>
                      <a:pt x="45300" y="1980774"/>
                    </a:lnTo>
                    <a:close/>
                    <a:moveTo>
                      <a:pt x="0" y="78642"/>
                    </a:moveTo>
                    <a:lnTo>
                      <a:pt x="45300" y="0"/>
                    </a:lnTo>
                    <a:lnTo>
                      <a:pt x="90599" y="78642"/>
                    </a:lnTo>
                    <a:close/>
                  </a:path>
                </a:pathLst>
              </a:custGeom>
              <a:solidFill>
                <a:srgbClr val="FFC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id="{E8E8FEA1-F072-B434-14A5-29FBCE9EAF70}"/>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74174" y="474213"/>
                <a:ext cx="732163" cy="529650"/>
              </a:xfrm>
              <a:prstGeom prst="rect">
                <a:avLst/>
              </a:prstGeom>
            </p:spPr>
          </p:pic>
        </p:grpSp>
        <p:sp>
          <p:nvSpPr>
            <p:cNvPr id="9"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697CA792-39E6-D111-143C-62192CFF3DDB}"/>
                </a:ext>
              </a:extLst>
            </p:cNvPr>
            <p:cNvSpPr txBox="1"/>
            <p:nvPr/>
          </p:nvSpPr>
          <p:spPr>
            <a:xfrm>
              <a:off x="4413930" y="443497"/>
              <a:ext cx="3358612" cy="523220"/>
            </a:xfrm>
            <a:prstGeom prst="rect">
              <a:avLst/>
            </a:prstGeom>
            <a:noFill/>
          </p:spPr>
          <p:txBody>
            <a:bodyPr wrap="none" rtlCol="0">
              <a:spAutoFit/>
            </a:bodyPr>
            <a:lstStyle/>
            <a:p>
              <a:r>
                <a:rPr lang="zh-CN" altLang="en-US" sz="2800" b="1" dirty="0">
                  <a:solidFill>
                    <a:schemeClr val="bg1"/>
                  </a:solidFill>
                  <a:cs typeface="+mn-ea"/>
                  <a:sym typeface="+mn-lt"/>
                </a:rPr>
                <a:t>你知道哪些校园礼仪</a:t>
              </a:r>
              <a:endParaRPr lang="en-US" altLang="zh-CN" sz="2800" b="1" dirty="0">
                <a:solidFill>
                  <a:schemeClr val="bg1"/>
                </a:solidFill>
                <a:cs typeface="+mn-ea"/>
                <a:sym typeface="+mn-lt"/>
              </a:endParaRPr>
            </a:p>
          </p:txBody>
        </p:sp>
      </p:grpSp>
      <p:grpSp>
        <p:nvGrpSpPr>
          <p:cNvPr id="69" name="组合 68">
            <a:extLst>
              <a:ext uri="{FF2B5EF4-FFF2-40B4-BE49-F238E27FC236}">
                <a16:creationId xmlns:a16="http://schemas.microsoft.com/office/drawing/2014/main" id="{385B2F5E-926F-5669-DF95-5AE9B3E493F5}"/>
              </a:ext>
            </a:extLst>
          </p:cNvPr>
          <p:cNvGrpSpPr/>
          <p:nvPr/>
        </p:nvGrpSpPr>
        <p:grpSpPr>
          <a:xfrm>
            <a:off x="1194827" y="3526977"/>
            <a:ext cx="9771350" cy="1763234"/>
            <a:chOff x="1217513" y="3310717"/>
            <a:chExt cx="10227151" cy="1845483"/>
          </a:xfrm>
        </p:grpSpPr>
        <p:sp>
          <p:nvSpPr>
            <p:cNvPr id="5" name="椭圆 4">
              <a:extLst>
                <a:ext uri="{FF2B5EF4-FFF2-40B4-BE49-F238E27FC236}">
                  <a16:creationId xmlns:a16="http://schemas.microsoft.com/office/drawing/2014/main" id="{8A7F152F-772B-19B7-AC31-5BDBE6D728CC}"/>
                </a:ext>
              </a:extLst>
            </p:cNvPr>
            <p:cNvSpPr/>
            <p:nvPr/>
          </p:nvSpPr>
          <p:spPr>
            <a:xfrm>
              <a:off x="1217513"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90D1F132-020E-25A7-3E21-B9B47DD87DD3}"/>
                </a:ext>
              </a:extLst>
            </p:cNvPr>
            <p:cNvSpPr/>
            <p:nvPr/>
          </p:nvSpPr>
          <p:spPr>
            <a:xfrm>
              <a:off x="3312930"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1258432C-367D-D4BE-9E10-7F6F2003BB08}"/>
                </a:ext>
              </a:extLst>
            </p:cNvPr>
            <p:cNvSpPr/>
            <p:nvPr/>
          </p:nvSpPr>
          <p:spPr>
            <a:xfrm>
              <a:off x="5408347"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EAE3F74E-7411-F345-95CB-4BC310CC6900}"/>
                </a:ext>
              </a:extLst>
            </p:cNvPr>
            <p:cNvSpPr/>
            <p:nvPr/>
          </p:nvSpPr>
          <p:spPr>
            <a:xfrm>
              <a:off x="7503764"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AEE1FF41-C7BC-2D57-0439-B923DD936DC5}"/>
                </a:ext>
              </a:extLst>
            </p:cNvPr>
            <p:cNvSpPr/>
            <p:nvPr/>
          </p:nvSpPr>
          <p:spPr>
            <a:xfrm>
              <a:off x="9599181" y="3310717"/>
              <a:ext cx="1845483" cy="1845483"/>
            </a:xfrm>
            <a:prstGeom prst="ellipse">
              <a:avLst/>
            </a:prstGeom>
            <a:solidFill>
              <a:srgbClr val="1D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a:extLst>
              <a:ext uri="{FF2B5EF4-FFF2-40B4-BE49-F238E27FC236}">
                <a16:creationId xmlns:a16="http://schemas.microsoft.com/office/drawing/2014/main" id="{A6696EFD-C699-25E6-5D52-78B8549A4034}"/>
              </a:ext>
            </a:extLst>
          </p:cNvPr>
          <p:cNvSpPr txBox="1"/>
          <p:nvPr/>
        </p:nvSpPr>
        <p:spPr>
          <a:xfrm>
            <a:off x="1404220"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自尊礼仪 </a:t>
            </a:r>
            <a:endParaRPr lang="zh-CN" altLang="en-US" dirty="0">
              <a:solidFill>
                <a:schemeClr val="bg1"/>
              </a:solidFill>
            </a:endParaRPr>
          </a:p>
        </p:txBody>
      </p:sp>
      <p:sp>
        <p:nvSpPr>
          <p:cNvPr id="72" name="文本框 71">
            <a:extLst>
              <a:ext uri="{FF2B5EF4-FFF2-40B4-BE49-F238E27FC236}">
                <a16:creationId xmlns:a16="http://schemas.microsoft.com/office/drawing/2014/main" id="{1EBEADF4-02EA-2F6C-8540-7172F6B65E4B}"/>
              </a:ext>
            </a:extLst>
          </p:cNvPr>
          <p:cNvSpPr txBox="1"/>
          <p:nvPr/>
        </p:nvSpPr>
        <p:spPr>
          <a:xfrm>
            <a:off x="3468059"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升旗仪式</a:t>
            </a:r>
            <a:endParaRPr lang="zh-CN" altLang="en-US" dirty="0">
              <a:solidFill>
                <a:schemeClr val="bg1"/>
              </a:solidFill>
            </a:endParaRPr>
          </a:p>
        </p:txBody>
      </p:sp>
      <p:sp>
        <p:nvSpPr>
          <p:cNvPr id="73" name="文本框 72">
            <a:extLst>
              <a:ext uri="{FF2B5EF4-FFF2-40B4-BE49-F238E27FC236}">
                <a16:creationId xmlns:a16="http://schemas.microsoft.com/office/drawing/2014/main" id="{3FCB0D3A-B635-FE5A-339D-7FE251C82A52}"/>
              </a:ext>
            </a:extLst>
          </p:cNvPr>
          <p:cNvSpPr txBox="1"/>
          <p:nvPr/>
        </p:nvSpPr>
        <p:spPr>
          <a:xfrm>
            <a:off x="5423776" y="3980043"/>
            <a:ext cx="1344448" cy="883319"/>
          </a:xfrm>
          <a:prstGeom prst="rect">
            <a:avLst/>
          </a:prstGeom>
          <a:noFill/>
        </p:spPr>
        <p:txBody>
          <a:bodyPr wrap="square">
            <a:spAutoFit/>
          </a:bodyPr>
          <a:lstStyle/>
          <a:p>
            <a:pPr algn="ctr">
              <a:lnSpc>
                <a:spcPct val="150000"/>
              </a:lnSpc>
            </a:pPr>
            <a:r>
              <a:rPr kumimoji="1" lang="zh-CN" altLang="en-US" sz="1800" b="1" dirty="0">
                <a:solidFill>
                  <a:schemeClr val="bg1"/>
                </a:solidFill>
                <a:cs typeface="+mn-ea"/>
                <a:sym typeface="+mn-lt"/>
              </a:rPr>
              <a:t>尊师重道</a:t>
            </a:r>
            <a:endParaRPr kumimoji="1" lang="en-US" altLang="zh-CN" sz="1800" b="1" dirty="0">
              <a:solidFill>
                <a:schemeClr val="bg1"/>
              </a:solidFill>
              <a:cs typeface="+mn-ea"/>
              <a:sym typeface="+mn-lt"/>
            </a:endParaRPr>
          </a:p>
          <a:p>
            <a:pPr algn="ctr">
              <a:lnSpc>
                <a:spcPct val="150000"/>
              </a:lnSpc>
            </a:pPr>
            <a:r>
              <a:rPr kumimoji="1" lang="zh-CN" altLang="en-US" sz="1800" b="1" dirty="0">
                <a:solidFill>
                  <a:schemeClr val="bg1"/>
                </a:solidFill>
                <a:cs typeface="+mn-ea"/>
                <a:sym typeface="+mn-lt"/>
              </a:rPr>
              <a:t>礼仪   </a:t>
            </a:r>
            <a:endParaRPr kumimoji="1" lang="en-US" altLang="zh-CN" sz="1800" b="1" dirty="0">
              <a:solidFill>
                <a:schemeClr val="bg1"/>
              </a:solidFill>
              <a:cs typeface="+mn-ea"/>
              <a:sym typeface="+mn-lt"/>
            </a:endParaRPr>
          </a:p>
        </p:txBody>
      </p:sp>
      <p:sp>
        <p:nvSpPr>
          <p:cNvPr id="74" name="文本框 73">
            <a:extLst>
              <a:ext uri="{FF2B5EF4-FFF2-40B4-BE49-F238E27FC236}">
                <a16:creationId xmlns:a16="http://schemas.microsoft.com/office/drawing/2014/main" id="{D2F2BBB1-2713-6D8C-7E9B-B845CFA5C00D}"/>
              </a:ext>
            </a:extLst>
          </p:cNvPr>
          <p:cNvSpPr txBox="1"/>
          <p:nvPr/>
        </p:nvSpPr>
        <p:spPr>
          <a:xfrm>
            <a:off x="7410307" y="4223928"/>
            <a:ext cx="1344448" cy="369332"/>
          </a:xfrm>
          <a:prstGeom prst="rect">
            <a:avLst/>
          </a:prstGeom>
          <a:noFill/>
        </p:spPr>
        <p:txBody>
          <a:bodyPr wrap="square">
            <a:spAutoFit/>
          </a:bodyPr>
          <a:lstStyle/>
          <a:p>
            <a:pPr algn="ctr"/>
            <a:r>
              <a:rPr kumimoji="1" lang="zh-CN" altLang="en-US" sz="1800" b="1" dirty="0">
                <a:solidFill>
                  <a:schemeClr val="bg1"/>
                </a:solidFill>
                <a:cs typeface="+mn-ea"/>
                <a:sym typeface="+mn-lt"/>
              </a:rPr>
              <a:t>课堂礼仪</a:t>
            </a:r>
            <a:endParaRPr lang="zh-CN" altLang="en-US" dirty="0">
              <a:solidFill>
                <a:schemeClr val="bg1"/>
              </a:solidFill>
            </a:endParaRPr>
          </a:p>
        </p:txBody>
      </p:sp>
      <p:sp>
        <p:nvSpPr>
          <p:cNvPr id="75" name="文本框 74">
            <a:extLst>
              <a:ext uri="{FF2B5EF4-FFF2-40B4-BE49-F238E27FC236}">
                <a16:creationId xmlns:a16="http://schemas.microsoft.com/office/drawing/2014/main" id="{09FD3302-B3AA-8843-84B8-3F17AB9ECACD}"/>
              </a:ext>
            </a:extLst>
          </p:cNvPr>
          <p:cNvSpPr txBox="1"/>
          <p:nvPr/>
        </p:nvSpPr>
        <p:spPr>
          <a:xfrm>
            <a:off x="9380452" y="3966934"/>
            <a:ext cx="1344448" cy="883319"/>
          </a:xfrm>
          <a:prstGeom prst="rect">
            <a:avLst/>
          </a:prstGeom>
          <a:noFill/>
        </p:spPr>
        <p:txBody>
          <a:bodyPr wrap="square">
            <a:spAutoFit/>
          </a:bodyPr>
          <a:lstStyle/>
          <a:p>
            <a:pPr algn="ctr">
              <a:lnSpc>
                <a:spcPct val="150000"/>
              </a:lnSpc>
            </a:pPr>
            <a:r>
              <a:rPr kumimoji="1" lang="zh-CN" altLang="en-US" sz="1800" b="1" dirty="0">
                <a:solidFill>
                  <a:schemeClr val="bg1"/>
                </a:solidFill>
                <a:cs typeface="+mn-ea"/>
                <a:sym typeface="+mn-lt"/>
              </a:rPr>
              <a:t>客人来访</a:t>
            </a:r>
            <a:endParaRPr kumimoji="1" lang="en-US" altLang="zh-CN" sz="1800" b="1" dirty="0">
              <a:solidFill>
                <a:schemeClr val="bg1"/>
              </a:solidFill>
              <a:cs typeface="+mn-ea"/>
              <a:sym typeface="+mn-lt"/>
            </a:endParaRPr>
          </a:p>
          <a:p>
            <a:pPr algn="ctr">
              <a:lnSpc>
                <a:spcPct val="150000"/>
              </a:lnSpc>
            </a:pPr>
            <a:r>
              <a:rPr kumimoji="1" lang="zh-CN" altLang="en-US" sz="1800" b="1" dirty="0">
                <a:solidFill>
                  <a:schemeClr val="bg1"/>
                </a:solidFill>
                <a:cs typeface="+mn-ea"/>
                <a:sym typeface="+mn-lt"/>
              </a:rPr>
              <a:t>礼仪</a:t>
            </a:r>
          </a:p>
        </p:txBody>
      </p:sp>
      <p:grpSp>
        <p:nvGrpSpPr>
          <p:cNvPr id="192" name="组合 191">
            <a:extLst>
              <a:ext uri="{FF2B5EF4-FFF2-40B4-BE49-F238E27FC236}">
                <a16:creationId xmlns:a16="http://schemas.microsoft.com/office/drawing/2014/main" id="{962D1DCA-40CE-D372-B4EA-8C1C48C115E3}"/>
              </a:ext>
            </a:extLst>
          </p:cNvPr>
          <p:cNvGrpSpPr/>
          <p:nvPr/>
        </p:nvGrpSpPr>
        <p:grpSpPr>
          <a:xfrm>
            <a:off x="1290835" y="3638131"/>
            <a:ext cx="1571218" cy="1567142"/>
            <a:chOff x="7018338" y="5348289"/>
            <a:chExt cx="1223963" cy="1220788"/>
          </a:xfrm>
          <a:solidFill>
            <a:schemeClr val="bg1"/>
          </a:solidFill>
        </p:grpSpPr>
        <p:sp>
          <p:nvSpPr>
            <p:cNvPr id="193" name="Freeform 5469">
              <a:extLst>
                <a:ext uri="{FF2B5EF4-FFF2-40B4-BE49-F238E27FC236}">
                  <a16:creationId xmlns:a16="http://schemas.microsoft.com/office/drawing/2014/main" id="{C6A9A5C9-3341-B2EC-99A5-A254031CAE35}"/>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5472">
              <a:extLst>
                <a:ext uri="{FF2B5EF4-FFF2-40B4-BE49-F238E27FC236}">
                  <a16:creationId xmlns:a16="http://schemas.microsoft.com/office/drawing/2014/main" id="{CCEA115C-D31E-D887-A6A4-3D375E00D6E2}"/>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5473">
              <a:extLst>
                <a:ext uri="{FF2B5EF4-FFF2-40B4-BE49-F238E27FC236}">
                  <a16:creationId xmlns:a16="http://schemas.microsoft.com/office/drawing/2014/main" id="{B5E51DAD-03FF-9B1F-CC73-5023D1FE7EAF}"/>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6" name="组合 195">
            <a:extLst>
              <a:ext uri="{FF2B5EF4-FFF2-40B4-BE49-F238E27FC236}">
                <a16:creationId xmlns:a16="http://schemas.microsoft.com/office/drawing/2014/main" id="{5E3E9D04-6627-71A0-8A48-ACE7403657AD}"/>
              </a:ext>
            </a:extLst>
          </p:cNvPr>
          <p:cNvGrpSpPr/>
          <p:nvPr/>
        </p:nvGrpSpPr>
        <p:grpSpPr>
          <a:xfrm rot="5400000">
            <a:off x="3267464" y="3638131"/>
            <a:ext cx="1571218" cy="1567142"/>
            <a:chOff x="7018338" y="5348289"/>
            <a:chExt cx="1223963" cy="1220788"/>
          </a:xfrm>
          <a:solidFill>
            <a:schemeClr val="bg1"/>
          </a:solidFill>
        </p:grpSpPr>
        <p:sp>
          <p:nvSpPr>
            <p:cNvPr id="197" name="Freeform 5469">
              <a:extLst>
                <a:ext uri="{FF2B5EF4-FFF2-40B4-BE49-F238E27FC236}">
                  <a16:creationId xmlns:a16="http://schemas.microsoft.com/office/drawing/2014/main" id="{23E0D59F-5A18-B79A-CAD1-A878DE6B5DEC}"/>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5472">
              <a:extLst>
                <a:ext uri="{FF2B5EF4-FFF2-40B4-BE49-F238E27FC236}">
                  <a16:creationId xmlns:a16="http://schemas.microsoft.com/office/drawing/2014/main" id="{116206D7-E894-65AB-250D-FE79B7552416}"/>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5473">
              <a:extLst>
                <a:ext uri="{FF2B5EF4-FFF2-40B4-BE49-F238E27FC236}">
                  <a16:creationId xmlns:a16="http://schemas.microsoft.com/office/drawing/2014/main" id="{F5ED89F4-7F3A-4512-F9E3-2831F0A81D02}"/>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0" name="组合 199">
            <a:extLst>
              <a:ext uri="{FF2B5EF4-FFF2-40B4-BE49-F238E27FC236}">
                <a16:creationId xmlns:a16="http://schemas.microsoft.com/office/drawing/2014/main" id="{2E4FA1AE-50D5-FA8D-5AA3-3124FD7DCDBF}"/>
              </a:ext>
            </a:extLst>
          </p:cNvPr>
          <p:cNvGrpSpPr/>
          <p:nvPr/>
        </p:nvGrpSpPr>
        <p:grpSpPr>
          <a:xfrm rot="1867771">
            <a:off x="5271122" y="3658768"/>
            <a:ext cx="1571218" cy="1567142"/>
            <a:chOff x="7018338" y="5348289"/>
            <a:chExt cx="1223963" cy="1220788"/>
          </a:xfrm>
          <a:solidFill>
            <a:schemeClr val="bg1"/>
          </a:solidFill>
        </p:grpSpPr>
        <p:sp>
          <p:nvSpPr>
            <p:cNvPr id="201" name="Freeform 5469">
              <a:extLst>
                <a:ext uri="{FF2B5EF4-FFF2-40B4-BE49-F238E27FC236}">
                  <a16:creationId xmlns:a16="http://schemas.microsoft.com/office/drawing/2014/main" id="{108A979F-7AA9-4507-B7F9-EF9B28F3C981}"/>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5472">
              <a:extLst>
                <a:ext uri="{FF2B5EF4-FFF2-40B4-BE49-F238E27FC236}">
                  <a16:creationId xmlns:a16="http://schemas.microsoft.com/office/drawing/2014/main" id="{FE6FB891-BA6E-85E8-BF63-6651931A0854}"/>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5473">
              <a:extLst>
                <a:ext uri="{FF2B5EF4-FFF2-40B4-BE49-F238E27FC236}">
                  <a16:creationId xmlns:a16="http://schemas.microsoft.com/office/drawing/2014/main" id="{CA8D274F-198A-9B37-CE6F-994AE1C89373}"/>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4" name="组合 203">
            <a:extLst>
              <a:ext uri="{FF2B5EF4-FFF2-40B4-BE49-F238E27FC236}">
                <a16:creationId xmlns:a16="http://schemas.microsoft.com/office/drawing/2014/main" id="{05AE2CD4-9B14-6C2C-E478-9D9CD0D82F2E}"/>
              </a:ext>
            </a:extLst>
          </p:cNvPr>
          <p:cNvGrpSpPr/>
          <p:nvPr/>
        </p:nvGrpSpPr>
        <p:grpSpPr>
          <a:xfrm rot="20194014">
            <a:off x="7309339" y="3658769"/>
            <a:ext cx="1571218" cy="1567142"/>
            <a:chOff x="7018338" y="5348289"/>
            <a:chExt cx="1223963" cy="1220788"/>
          </a:xfrm>
          <a:solidFill>
            <a:schemeClr val="bg1"/>
          </a:solidFill>
        </p:grpSpPr>
        <p:sp>
          <p:nvSpPr>
            <p:cNvPr id="205" name="Freeform 5469">
              <a:extLst>
                <a:ext uri="{FF2B5EF4-FFF2-40B4-BE49-F238E27FC236}">
                  <a16:creationId xmlns:a16="http://schemas.microsoft.com/office/drawing/2014/main" id="{C7524016-BF54-A709-90A0-E4484026EA7F}"/>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5472">
              <a:extLst>
                <a:ext uri="{FF2B5EF4-FFF2-40B4-BE49-F238E27FC236}">
                  <a16:creationId xmlns:a16="http://schemas.microsoft.com/office/drawing/2014/main" id="{96908F73-1881-733E-96AE-AB9412F05E9D}"/>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5473">
              <a:extLst>
                <a:ext uri="{FF2B5EF4-FFF2-40B4-BE49-F238E27FC236}">
                  <a16:creationId xmlns:a16="http://schemas.microsoft.com/office/drawing/2014/main" id="{DF5A016C-B71B-8539-FAF9-3726E413CE81}"/>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8" name="组合 207">
            <a:extLst>
              <a:ext uri="{FF2B5EF4-FFF2-40B4-BE49-F238E27FC236}">
                <a16:creationId xmlns:a16="http://schemas.microsoft.com/office/drawing/2014/main" id="{6532B168-CC8D-A393-0B4A-48924FA7D90E}"/>
              </a:ext>
            </a:extLst>
          </p:cNvPr>
          <p:cNvGrpSpPr/>
          <p:nvPr/>
        </p:nvGrpSpPr>
        <p:grpSpPr>
          <a:xfrm rot="2803790">
            <a:off x="9284664" y="3661149"/>
            <a:ext cx="1571218" cy="1567142"/>
            <a:chOff x="7018338" y="5348289"/>
            <a:chExt cx="1223963" cy="1220788"/>
          </a:xfrm>
          <a:solidFill>
            <a:schemeClr val="bg1"/>
          </a:solidFill>
        </p:grpSpPr>
        <p:sp>
          <p:nvSpPr>
            <p:cNvPr id="209" name="Freeform 5469">
              <a:extLst>
                <a:ext uri="{FF2B5EF4-FFF2-40B4-BE49-F238E27FC236}">
                  <a16:creationId xmlns:a16="http://schemas.microsoft.com/office/drawing/2014/main" id="{629E1116-DAE7-7204-4317-19DCD18AE553}"/>
                </a:ext>
              </a:extLst>
            </p:cNvPr>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472">
              <a:extLst>
                <a:ext uri="{FF2B5EF4-FFF2-40B4-BE49-F238E27FC236}">
                  <a16:creationId xmlns:a16="http://schemas.microsoft.com/office/drawing/2014/main" id="{1F5CEB6D-808C-8E36-0652-86651FC5EB18}"/>
                </a:ext>
              </a:extLst>
            </p:cNvPr>
            <p:cNvSpPr>
              <a:spLocks/>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473">
              <a:extLst>
                <a:ext uri="{FF2B5EF4-FFF2-40B4-BE49-F238E27FC236}">
                  <a16:creationId xmlns:a16="http://schemas.microsoft.com/office/drawing/2014/main" id="{A73E6C4B-4A66-1D86-0CDA-2112D0787D01}"/>
                </a:ext>
              </a:extLst>
            </p:cNvPr>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4445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文明礼仪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ISLIDE.ICON" val="#169863;#141017;#168805;#65769;#90426;"/>
</p:tagLst>
</file>

<file path=ppt/tags/tag12.xml><?xml version="1.0" encoding="utf-8"?>
<p:tagLst xmlns:a="http://schemas.openxmlformats.org/drawingml/2006/main" xmlns:r="http://schemas.openxmlformats.org/officeDocument/2006/relationships" xmlns:p="http://schemas.openxmlformats.org/presentationml/2006/main">
  <p:tag name="ISLIDE.ICON" val="#114320;"/>
</p:tagLst>
</file>

<file path=ppt/tags/tag2.xml><?xml version="1.0" encoding="utf-8"?>
<p:tagLst xmlns:a="http://schemas.openxmlformats.org/drawingml/2006/main" xmlns:r="http://schemas.openxmlformats.org/officeDocument/2006/relationships" xmlns:p="http://schemas.openxmlformats.org/presentationml/2006/main">
  <p:tag name="ISLIDE.ICON" val="#114320;"/>
</p:tagLst>
</file>

<file path=ppt/tags/tag3.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51PPT模板网   www.51pptmob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rbcx5c">
      <a:majorFont>
        <a:latin typeface="Arial" panose="020F0302020204030204"/>
        <a:ea typeface="阿里巴巴普惠体 2.0 55 Regular"/>
        <a:cs typeface=""/>
      </a:majorFont>
      <a:minorFont>
        <a:latin typeface="Arial" panose="020F0502020204030204"/>
        <a:ea typeface="阿里巴巴普惠体 2.0 55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885</Words>
  <Application>Microsoft Office PowerPoint</Application>
  <PresentationFormat>宽屏</PresentationFormat>
  <Paragraphs>124</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阿里巴巴普惠体 2.0 55 Regular</vt:lpstr>
      <vt:lpstr>等线</vt:lpstr>
      <vt:lpstr>方正静蕾简体</vt:lpstr>
      <vt:lpstr>微软雅黑</vt:lpstr>
      <vt:lpstr>字制区喜脉体</vt:lpstr>
      <vt:lpstr>Arial</vt:lpstr>
      <vt:lpstr>Rockwell Extra Bold</vt:lpstr>
      <vt:lpstr>Wingdings</vt:lpstr>
      <vt:lpstr>51PPT模板网   www.51pptmoban.com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228</cp:revision>
  <dcterms:created xsi:type="dcterms:W3CDTF">2017-07-28T09:08:05Z</dcterms:created>
  <dcterms:modified xsi:type="dcterms:W3CDTF">2023-04-17T05:40:47Z</dcterms:modified>
</cp:coreProperties>
</file>