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69" userDrawn="1">
          <p15:clr>
            <a:srgbClr val="A4A3A4"/>
          </p15:clr>
        </p15:guide>
        <p15:guide id="4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1"/>
    <a:srgbClr val="7A4803"/>
    <a:srgbClr val="0740A7"/>
    <a:srgbClr val="F9C444"/>
    <a:srgbClr val="F7E178"/>
    <a:srgbClr val="F9B82E"/>
    <a:srgbClr val="E5A624"/>
    <a:srgbClr val="0952D5"/>
    <a:srgbClr val="0A58E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4" y="114"/>
      </p:cViewPr>
      <p:guideLst>
        <p:guide orient="horz" pos="2160"/>
        <p:guide pos="3840"/>
        <p:guide pos="869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2A7D-EE41-47E0-B246-A35D9E1EAAE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00E4-6FA8-4FEB-BA27-E70B7D65E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2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00E4-6FA8-4FEB-BA27-E70B7D65E9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9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899FAED-FADC-4119-83BB-755288606096}"/>
              </a:ext>
            </a:extLst>
          </p:cNvPr>
          <p:cNvGrpSpPr/>
          <p:nvPr userDrawn="1"/>
        </p:nvGrpSpPr>
        <p:grpSpPr>
          <a:xfrm>
            <a:off x="0" y="1660525"/>
            <a:ext cx="12192000" cy="3536950"/>
            <a:chOff x="0" y="1660525"/>
            <a:chExt cx="12192000" cy="35369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9C12C6D-AF82-42E5-9500-F062AC1D9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0525"/>
              <a:ext cx="12192000" cy="353695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703F432-7BB8-49E1-8175-7AB802E4697A}"/>
                </a:ext>
              </a:extLst>
            </p:cNvPr>
            <p:cNvSpPr txBox="1"/>
            <p:nvPr userDrawn="1"/>
          </p:nvSpPr>
          <p:spPr>
            <a:xfrm>
              <a:off x="901700" y="1660525"/>
              <a:ext cx="1752600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作者信息：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3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BC55C9E4-FF25-40E8-A61F-F88A3D766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7D344D-633D-42DB-85E1-E6E975A1A1B8}"/>
              </a:ext>
            </a:extLst>
          </p:cNvPr>
          <p:cNvSpPr/>
          <p:nvPr/>
        </p:nvSpPr>
        <p:spPr>
          <a:xfrm rot="21300000">
            <a:off x="3847647" y="1828741"/>
            <a:ext cx="4496707" cy="170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2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C628E4-9467-4852-9244-264926363D2E}"/>
              </a:ext>
            </a:extLst>
          </p:cNvPr>
          <p:cNvSpPr/>
          <p:nvPr/>
        </p:nvSpPr>
        <p:spPr>
          <a:xfrm rot="21300000">
            <a:off x="3960372" y="1915114"/>
            <a:ext cx="4271257" cy="1527734"/>
          </a:xfrm>
          <a:prstGeom prst="roundRect">
            <a:avLst>
              <a:gd name="adj" fmla="val 7845"/>
            </a:avLst>
          </a:prstGeom>
          <a:solidFill>
            <a:srgbClr val="074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734E69-E205-4558-A3EA-305F7C822370}"/>
              </a:ext>
            </a:extLst>
          </p:cNvPr>
          <p:cNvSpPr txBox="1"/>
          <p:nvPr/>
        </p:nvSpPr>
        <p:spPr>
          <a:xfrm rot="21300000">
            <a:off x="4098514" y="1772424"/>
            <a:ext cx="392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FCA50D"/>
                </a:solidFill>
                <a:latin typeface="Haettenschweiler" panose="020B0706040902060204" pitchFamily="34" charset="0"/>
              </a:rPr>
              <a:t>RESUME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6CFD59A-EF37-4CA8-ADC3-E8427BFC670D}"/>
              </a:ext>
            </a:extLst>
          </p:cNvPr>
          <p:cNvSpPr/>
          <p:nvPr/>
        </p:nvSpPr>
        <p:spPr>
          <a:xfrm rot="21300000">
            <a:off x="4191299" y="2787051"/>
            <a:ext cx="3875764" cy="542392"/>
          </a:xfrm>
          <a:prstGeom prst="roundRect">
            <a:avLst>
              <a:gd name="adj" fmla="val 1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BAF8297-BCCD-453F-8E68-E7D0762DED40}"/>
              </a:ext>
            </a:extLst>
          </p:cNvPr>
          <p:cNvSpPr txBox="1"/>
          <p:nvPr/>
        </p:nvSpPr>
        <p:spPr>
          <a:xfrm rot="21300000">
            <a:off x="4166580" y="2827415"/>
            <a:ext cx="392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 NAME IS YVONNE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AABE4C4-D720-4BE1-8634-0AEE1C07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369">
            <a:off x="6438599" y="3267724"/>
            <a:ext cx="695165" cy="1210621"/>
          </a:xfrm>
          <a:prstGeom prst="rect">
            <a:avLst/>
          </a:prstGeom>
          <a:effectLst>
            <a:outerShdw blurRad="50800" dist="114300" dir="4800000" algn="tr" rotWithShape="0">
              <a:srgbClr val="7A4803"/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AA01484-7255-4D17-869C-1BBF5580EF03}"/>
              </a:ext>
            </a:extLst>
          </p:cNvPr>
          <p:cNvSpPr txBox="1"/>
          <p:nvPr/>
        </p:nvSpPr>
        <p:spPr>
          <a:xfrm>
            <a:off x="1888402" y="5934670"/>
            <a:ext cx="8387282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Maecenas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porttitor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congue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massa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sed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pulvinar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endParaRPr lang="zh-CN" altLang="en-US" sz="16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BC55C9E4-FF25-40E8-A61F-F88A3D766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7D344D-633D-42DB-85E1-E6E975A1A1B8}"/>
              </a:ext>
            </a:extLst>
          </p:cNvPr>
          <p:cNvSpPr/>
          <p:nvPr/>
        </p:nvSpPr>
        <p:spPr>
          <a:xfrm rot="21300000">
            <a:off x="3847647" y="1828741"/>
            <a:ext cx="4496707" cy="170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2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C628E4-9467-4852-9244-264926363D2E}"/>
              </a:ext>
            </a:extLst>
          </p:cNvPr>
          <p:cNvSpPr/>
          <p:nvPr/>
        </p:nvSpPr>
        <p:spPr>
          <a:xfrm rot="21300000">
            <a:off x="3960372" y="1915114"/>
            <a:ext cx="4271257" cy="1527734"/>
          </a:xfrm>
          <a:prstGeom prst="roundRect">
            <a:avLst>
              <a:gd name="adj" fmla="val 7845"/>
            </a:avLst>
          </a:prstGeom>
          <a:solidFill>
            <a:srgbClr val="074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734E69-E205-4558-A3EA-305F7C822370}"/>
              </a:ext>
            </a:extLst>
          </p:cNvPr>
          <p:cNvSpPr txBox="1"/>
          <p:nvPr/>
        </p:nvSpPr>
        <p:spPr>
          <a:xfrm rot="21300000">
            <a:off x="4098514" y="1772424"/>
            <a:ext cx="392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FCA50D"/>
                </a:solidFill>
                <a:latin typeface="Haettenschweiler" panose="020B0706040902060204" pitchFamily="34" charset="0"/>
              </a:rPr>
              <a:t>THANK YOU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6CFD59A-EF37-4CA8-ADC3-E8427BFC670D}"/>
              </a:ext>
            </a:extLst>
          </p:cNvPr>
          <p:cNvSpPr/>
          <p:nvPr/>
        </p:nvSpPr>
        <p:spPr>
          <a:xfrm rot="21300000">
            <a:off x="4191299" y="2787051"/>
            <a:ext cx="3875764" cy="542392"/>
          </a:xfrm>
          <a:prstGeom prst="roundRect">
            <a:avLst>
              <a:gd name="adj" fmla="val 13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BAF8297-BCCD-453F-8E68-E7D0762DED40}"/>
              </a:ext>
            </a:extLst>
          </p:cNvPr>
          <p:cNvSpPr txBox="1"/>
          <p:nvPr/>
        </p:nvSpPr>
        <p:spPr>
          <a:xfrm rot="21300000">
            <a:off x="4166580" y="2827415"/>
            <a:ext cx="392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MY NAME IS YVONNE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AABE4C4-D720-4BE1-8634-0AEE1C07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369">
            <a:off x="6438599" y="3267724"/>
            <a:ext cx="695165" cy="1210621"/>
          </a:xfrm>
          <a:prstGeom prst="rect">
            <a:avLst/>
          </a:prstGeom>
          <a:effectLst>
            <a:outerShdw blurRad="50800" dist="114300" dir="4800000" algn="tr" rotWithShape="0">
              <a:srgbClr val="7A4803"/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AA01484-7255-4D17-869C-1BBF5580EF03}"/>
              </a:ext>
            </a:extLst>
          </p:cNvPr>
          <p:cNvSpPr txBox="1"/>
          <p:nvPr/>
        </p:nvSpPr>
        <p:spPr>
          <a:xfrm>
            <a:off x="2150952" y="5934670"/>
            <a:ext cx="7890096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Maecenas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porttitor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congue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massa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.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posuere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magna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sed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pulvinar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ultricies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</a:t>
            </a:r>
            <a:r>
              <a:rPr lang="en-US" altLang="zh-CN" sz="16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6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lectus</a:t>
            </a:r>
            <a:endParaRPr lang="zh-CN" altLang="en-US" sz="16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2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CC39497-AC6A-4D99-8DD9-294FF0B35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CB9870C-3F53-4A5A-A1DF-DEF5792E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52" y="1019609"/>
            <a:ext cx="3526790" cy="4818783"/>
          </a:xfrm>
          <a:prstGeom prst="rect">
            <a:avLst/>
          </a:prstGeom>
          <a:effectLst>
            <a:outerShdw blurRad="50800" dist="88900" dir="8100000" algn="tr" rotWithShape="0">
              <a:srgbClr val="7A4803">
                <a:alpha val="80000"/>
              </a:srgbClr>
            </a:outerShdw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5A1F25B-8E13-4121-B85A-69A91FFBB841}"/>
              </a:ext>
            </a:extLst>
          </p:cNvPr>
          <p:cNvSpPr txBox="1"/>
          <p:nvPr/>
        </p:nvSpPr>
        <p:spPr>
          <a:xfrm>
            <a:off x="4479159" y="1930477"/>
            <a:ext cx="3233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ABOUTME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B8C1D7-74E5-4A61-A803-9195762898EB}"/>
              </a:ext>
            </a:extLst>
          </p:cNvPr>
          <p:cNvSpPr/>
          <p:nvPr/>
        </p:nvSpPr>
        <p:spPr>
          <a:xfrm>
            <a:off x="6900038" y="3331651"/>
            <a:ext cx="2777362" cy="12681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345E8A-C7A2-49C8-8BF6-41F4E2975156}"/>
              </a:ext>
            </a:extLst>
          </p:cNvPr>
          <p:cNvSpPr txBox="1"/>
          <p:nvPr/>
        </p:nvSpPr>
        <p:spPr>
          <a:xfrm>
            <a:off x="6900038" y="3922742"/>
            <a:ext cx="2777362" cy="48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uer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2200E8-77E2-4AFF-9830-81AEEA0E3FE0}"/>
              </a:ext>
            </a:extLst>
          </p:cNvPr>
          <p:cNvSpPr txBox="1"/>
          <p:nvPr/>
        </p:nvSpPr>
        <p:spPr>
          <a:xfrm>
            <a:off x="6900038" y="3488678"/>
            <a:ext cx="2777362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POWER YOUR POINT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962A3B-3F1F-45C7-9D66-203B09CEC88C}"/>
              </a:ext>
            </a:extLst>
          </p:cNvPr>
          <p:cNvSpPr/>
          <p:nvPr/>
        </p:nvSpPr>
        <p:spPr>
          <a:xfrm>
            <a:off x="2728720" y="4966935"/>
            <a:ext cx="2777362" cy="1268196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314B9B1-D62D-416B-8EF1-7F16194BB3E7}"/>
              </a:ext>
            </a:extLst>
          </p:cNvPr>
          <p:cNvSpPr txBox="1"/>
          <p:nvPr/>
        </p:nvSpPr>
        <p:spPr>
          <a:xfrm>
            <a:off x="3066961" y="5183168"/>
            <a:ext cx="22383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7C47ABE-2398-46B9-8ED7-355A426DFDFB}"/>
              </a:ext>
            </a:extLst>
          </p:cNvPr>
          <p:cNvSpPr txBox="1"/>
          <p:nvPr/>
        </p:nvSpPr>
        <p:spPr>
          <a:xfrm>
            <a:off x="3066962" y="5720419"/>
            <a:ext cx="22383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82F387-D54C-4164-AC44-51B0DA38683B}"/>
              </a:ext>
            </a:extLst>
          </p:cNvPr>
          <p:cNvSpPr txBox="1"/>
          <p:nvPr/>
        </p:nvSpPr>
        <p:spPr>
          <a:xfrm>
            <a:off x="3066962" y="5451794"/>
            <a:ext cx="23107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A789388-D553-4FE0-A346-861E8A8DFB8C}"/>
              </a:ext>
            </a:extLst>
          </p:cNvPr>
          <p:cNvSpPr/>
          <p:nvPr/>
        </p:nvSpPr>
        <p:spPr>
          <a:xfrm>
            <a:off x="686627" y="2160804"/>
            <a:ext cx="2777362" cy="12681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323026C-B79A-4C46-9F95-8C6DF4EE585B}"/>
              </a:ext>
            </a:extLst>
          </p:cNvPr>
          <p:cNvSpPr txBox="1"/>
          <p:nvPr/>
        </p:nvSpPr>
        <p:spPr>
          <a:xfrm>
            <a:off x="686627" y="2751895"/>
            <a:ext cx="2777362" cy="48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,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uer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1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1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en-US" altLang="zh-CN" sz="11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4FA2E9D-F10E-43A2-B9A4-B4F72510D59B}"/>
              </a:ext>
            </a:extLst>
          </p:cNvPr>
          <p:cNvSpPr txBox="1"/>
          <p:nvPr/>
        </p:nvSpPr>
        <p:spPr>
          <a:xfrm>
            <a:off x="686627" y="2317831"/>
            <a:ext cx="2777362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POWER YOUR POINT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5AC0E5B-1E0C-47D4-AD09-905497C9C87F}"/>
              </a:ext>
            </a:extLst>
          </p:cNvPr>
          <p:cNvSpPr/>
          <p:nvPr/>
        </p:nvSpPr>
        <p:spPr>
          <a:xfrm>
            <a:off x="8728011" y="622869"/>
            <a:ext cx="2777362" cy="1268196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50800" dir="5400000" algn="t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FB32ACF-C005-42FC-9BB3-A5BC2D614557}"/>
              </a:ext>
            </a:extLst>
          </p:cNvPr>
          <p:cNvSpPr txBox="1"/>
          <p:nvPr/>
        </p:nvSpPr>
        <p:spPr>
          <a:xfrm>
            <a:off x="8728011" y="961309"/>
            <a:ext cx="2777362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FUSCE EST VIVAMUS A TELLUS PELLENTESQUE HABITANT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7608" y="706170"/>
            <a:ext cx="1765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CB01"/>
                </a:solidFill>
              </a:rPr>
              <a:t>https://www.PPT818.com/</a:t>
            </a:r>
            <a:endParaRPr lang="zh-CN" altLang="en-US" sz="1050" dirty="0">
              <a:solidFill>
                <a:srgbClr val="FFCB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:a16="http://schemas.microsoft.com/office/drawing/2014/main" id="{D1D15EC4-6029-42C8-B823-755CD883D9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4786ED-869D-4314-B53C-C4228E27695E}"/>
              </a:ext>
            </a:extLst>
          </p:cNvPr>
          <p:cNvSpPr/>
          <p:nvPr/>
        </p:nvSpPr>
        <p:spPr>
          <a:xfrm>
            <a:off x="1712118" y="494198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B95376-1034-4EC6-AACB-2B29F85E4C57}"/>
              </a:ext>
            </a:extLst>
          </p:cNvPr>
          <p:cNvSpPr/>
          <p:nvPr/>
        </p:nvSpPr>
        <p:spPr>
          <a:xfrm>
            <a:off x="1712118" y="1175181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88D275D-5C8F-4050-9FA0-C74DC011A780}"/>
              </a:ext>
            </a:extLst>
          </p:cNvPr>
          <p:cNvSpPr/>
          <p:nvPr/>
        </p:nvSpPr>
        <p:spPr>
          <a:xfrm>
            <a:off x="1750218" y="129013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105AE5A-0D49-42E5-B98A-3B5A2EB3038F}"/>
              </a:ext>
            </a:extLst>
          </p:cNvPr>
          <p:cNvSpPr/>
          <p:nvPr/>
        </p:nvSpPr>
        <p:spPr>
          <a:xfrm>
            <a:off x="1750218" y="428098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14B19E-5FF3-4C6F-9556-67AAA3A6676C}"/>
              </a:ext>
            </a:extLst>
          </p:cNvPr>
          <p:cNvSpPr txBox="1"/>
          <p:nvPr/>
        </p:nvSpPr>
        <p:spPr>
          <a:xfrm>
            <a:off x="1750218" y="1465396"/>
            <a:ext cx="807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B2D90B-5FEB-48CD-8060-7430E7626CD7}"/>
              </a:ext>
            </a:extLst>
          </p:cNvPr>
          <p:cNvSpPr txBox="1"/>
          <p:nvPr/>
        </p:nvSpPr>
        <p:spPr>
          <a:xfrm>
            <a:off x="1750218" y="2416353"/>
            <a:ext cx="1678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EDUCATION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5B0F62-385E-4C36-A1F2-30E0C781F5ED}"/>
              </a:ext>
            </a:extLst>
          </p:cNvPr>
          <p:cNvSpPr txBox="1"/>
          <p:nvPr/>
        </p:nvSpPr>
        <p:spPr>
          <a:xfrm>
            <a:off x="1750218" y="3008798"/>
            <a:ext cx="2200603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co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741CED-DC20-487D-A709-B491CD96F524}"/>
              </a:ext>
            </a:extLst>
          </p:cNvPr>
          <p:cNvSpPr txBox="1"/>
          <p:nvPr/>
        </p:nvSpPr>
        <p:spPr>
          <a:xfrm>
            <a:off x="1750218" y="3677101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lectus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malesuada</a:t>
            </a:r>
            <a:endParaRPr lang="zh-CN" altLang="en-US" sz="1200" dirty="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ED784BA-67C0-4983-9E07-0FC695A0D6F1}"/>
              </a:ext>
            </a:extLst>
          </p:cNvPr>
          <p:cNvCxnSpPr>
            <a:cxnSpLocks/>
          </p:cNvCxnSpPr>
          <p:nvPr/>
        </p:nvCxnSpPr>
        <p:spPr>
          <a:xfrm>
            <a:off x="1870514" y="4065103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1D404E59-18FA-4ECC-A095-DC93F10F02DB}"/>
              </a:ext>
            </a:extLst>
          </p:cNvPr>
          <p:cNvSpPr/>
          <p:nvPr/>
        </p:nvSpPr>
        <p:spPr>
          <a:xfrm>
            <a:off x="7114383" y="1588603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C6622ED-CAC7-4A0C-A3D7-DC09A7CD93E0}"/>
              </a:ext>
            </a:extLst>
          </p:cNvPr>
          <p:cNvSpPr/>
          <p:nvPr/>
        </p:nvSpPr>
        <p:spPr>
          <a:xfrm>
            <a:off x="7114383" y="2269586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800523CD-912B-4A8E-99DC-3FDA1A64EF95}"/>
              </a:ext>
            </a:extLst>
          </p:cNvPr>
          <p:cNvSpPr/>
          <p:nvPr/>
        </p:nvSpPr>
        <p:spPr>
          <a:xfrm>
            <a:off x="7152483" y="238454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EC41E561-053C-4BC3-8031-0D6EE013DB01}"/>
              </a:ext>
            </a:extLst>
          </p:cNvPr>
          <p:cNvSpPr/>
          <p:nvPr/>
        </p:nvSpPr>
        <p:spPr>
          <a:xfrm>
            <a:off x="7152483" y="537539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332C03C4-CD25-46B0-9820-2C351608934B}"/>
              </a:ext>
            </a:extLst>
          </p:cNvPr>
          <p:cNvSpPr txBox="1"/>
          <p:nvPr/>
        </p:nvSpPr>
        <p:spPr>
          <a:xfrm>
            <a:off x="7152483" y="2559801"/>
            <a:ext cx="90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02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DB88F827-BA3C-490A-BA9C-AE557B53B11F}"/>
              </a:ext>
            </a:extLst>
          </p:cNvPr>
          <p:cNvSpPr txBox="1"/>
          <p:nvPr/>
        </p:nvSpPr>
        <p:spPr>
          <a:xfrm>
            <a:off x="7152483" y="3510758"/>
            <a:ext cx="150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AWARDS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5B6A940-70A9-46D1-A63D-F10191D73834}"/>
              </a:ext>
            </a:extLst>
          </p:cNvPr>
          <p:cNvSpPr txBox="1"/>
          <p:nvPr/>
        </p:nvSpPr>
        <p:spPr>
          <a:xfrm>
            <a:off x="7152483" y="4103203"/>
            <a:ext cx="2200603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co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3A72F26C-7859-429E-B531-E5CED1CD9128}"/>
              </a:ext>
            </a:extLst>
          </p:cNvPr>
          <p:cNvSpPr txBox="1"/>
          <p:nvPr/>
        </p:nvSpPr>
        <p:spPr>
          <a:xfrm>
            <a:off x="7249581" y="4794386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lectus</a:t>
            </a:r>
            <a:r>
              <a:rPr lang="en-US" altLang="zh-CN" sz="1200" dirty="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malesuada</a:t>
            </a:r>
            <a:endParaRPr lang="zh-CN" altLang="en-US" sz="1200" dirty="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DE8A1949-C645-4690-9CEC-1605A255C2C5}"/>
              </a:ext>
            </a:extLst>
          </p:cNvPr>
          <p:cNvCxnSpPr>
            <a:cxnSpLocks/>
          </p:cNvCxnSpPr>
          <p:nvPr/>
        </p:nvCxnSpPr>
        <p:spPr>
          <a:xfrm>
            <a:off x="7272779" y="5159508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1F6F99-F8F5-4775-9C69-C7F2E75DF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595E637-1032-440E-9414-D8BB203C069A}"/>
              </a:ext>
            </a:extLst>
          </p:cNvPr>
          <p:cNvSpPr/>
          <p:nvPr/>
        </p:nvSpPr>
        <p:spPr>
          <a:xfrm rot="18874188">
            <a:off x="-1203604" y="4619780"/>
            <a:ext cx="1854200" cy="287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9B1FA8ED-6D3E-4108-8880-6D05413BDE9B}"/>
              </a:ext>
            </a:extLst>
          </p:cNvPr>
          <p:cNvSpPr/>
          <p:nvPr/>
        </p:nvSpPr>
        <p:spPr>
          <a:xfrm rot="19451881">
            <a:off x="-1169554" y="3896837"/>
            <a:ext cx="1854200" cy="299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6600000" algn="tr" rotWithShape="0">
              <a:srgbClr val="7A480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04A62BA-E29C-4184-9810-15B9DCCFA4D7}"/>
              </a:ext>
            </a:extLst>
          </p:cNvPr>
          <p:cNvGrpSpPr/>
          <p:nvPr/>
        </p:nvGrpSpPr>
        <p:grpSpPr>
          <a:xfrm rot="19451881">
            <a:off x="-529743" y="5336305"/>
            <a:ext cx="1679352" cy="1351066"/>
            <a:chOff x="1678686" y="1465396"/>
            <a:chExt cx="1679352" cy="1351066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812F558-0687-48D0-BBC6-0D44740E0452}"/>
                </a:ext>
              </a:extLst>
            </p:cNvPr>
            <p:cNvSpPr txBox="1"/>
            <p:nvPr/>
          </p:nvSpPr>
          <p:spPr>
            <a:xfrm>
              <a:off x="2550147" y="1465396"/>
              <a:ext cx="807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>
                  <a:solidFill>
                    <a:srgbClr val="0740A7"/>
                  </a:solidFill>
                  <a:latin typeface="Haettenschweiler" panose="020B0706040902060204" pitchFamily="34" charset="0"/>
                </a:rPr>
                <a:t>01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DC52D26-20F8-45C1-A4C0-EE7D0399458A}"/>
                </a:ext>
              </a:extLst>
            </p:cNvPr>
            <p:cNvSpPr txBox="1"/>
            <p:nvPr/>
          </p:nvSpPr>
          <p:spPr>
            <a:xfrm>
              <a:off x="1678686" y="2416352"/>
              <a:ext cx="1679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EDUCATION</a:t>
              </a: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81370A28-C518-4F22-BDB0-BAFF1EC7E5EE}"/>
              </a:ext>
            </a:extLst>
          </p:cNvPr>
          <p:cNvSpPr/>
          <p:nvPr/>
        </p:nvSpPr>
        <p:spPr>
          <a:xfrm>
            <a:off x="5768989" y="434258"/>
            <a:ext cx="4567236" cy="5989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BCDA72A-4621-4FD4-ADF9-6643ADAF8623}"/>
              </a:ext>
            </a:extLst>
          </p:cNvPr>
          <p:cNvSpPr/>
          <p:nvPr/>
        </p:nvSpPr>
        <p:spPr>
          <a:xfrm>
            <a:off x="5851485" y="627421"/>
            <a:ext cx="663575" cy="5603158"/>
          </a:xfrm>
          <a:prstGeom prst="rect">
            <a:avLst/>
          </a:prstGeom>
          <a:pattFill prst="pct20">
            <a:fgClr>
              <a:srgbClr val="FFCB0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3E08120-B2F3-4166-9C45-226B3B637089}"/>
              </a:ext>
            </a:extLst>
          </p:cNvPr>
          <p:cNvSpPr txBox="1"/>
          <p:nvPr/>
        </p:nvSpPr>
        <p:spPr>
          <a:xfrm>
            <a:off x="5953297" y="627421"/>
            <a:ext cx="213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EDUCATION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4FADA25-3CDB-433A-8323-C0C1EE011DF9}"/>
              </a:ext>
            </a:extLst>
          </p:cNvPr>
          <p:cNvSpPr txBox="1"/>
          <p:nvPr/>
        </p:nvSpPr>
        <p:spPr>
          <a:xfrm>
            <a:off x="5953297" y="1210252"/>
            <a:ext cx="4293372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lorem ipsum dolor sit amet consectetuer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6802731-23A4-47C3-84FB-82186DC7A5D6}"/>
              </a:ext>
            </a:extLst>
          </p:cNvPr>
          <p:cNvSpPr txBox="1"/>
          <p:nvPr/>
        </p:nvSpPr>
        <p:spPr>
          <a:xfrm>
            <a:off x="5953297" y="1852692"/>
            <a:ext cx="3597458" cy="336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posuere, magna sed pulvinar ultricies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 commodo magna eros quis urna. nunc viverra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imperdiet enim.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fusce est. vivamus a tellus. pellentesque habitant morbi tristique senectus et netus et 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B8A2AF68-FC49-475F-AB68-9295352E68FD}"/>
              </a:ext>
            </a:extLst>
          </p:cNvPr>
          <p:cNvGrpSpPr/>
          <p:nvPr/>
        </p:nvGrpSpPr>
        <p:grpSpPr>
          <a:xfrm rot="1309405">
            <a:off x="4889075" y="907066"/>
            <a:ext cx="401239" cy="5043868"/>
            <a:chOff x="2393997" y="957729"/>
            <a:chExt cx="525416" cy="5043868"/>
          </a:xfrm>
          <a:effectLst>
            <a:outerShdw blurRad="63500" dist="88900" dir="8400000" algn="tr" rotWithShape="0">
              <a:srgbClr val="7A4803">
                <a:alpha val="50000"/>
              </a:srgbClr>
            </a:outerShdw>
          </a:effectLst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5D14B01F-54D2-475F-9F2C-8814EBAEBD34}"/>
                </a:ext>
              </a:extLst>
            </p:cNvPr>
            <p:cNvSpPr/>
            <p:nvPr/>
          </p:nvSpPr>
          <p:spPr>
            <a:xfrm>
              <a:off x="2512277" y="1586928"/>
              <a:ext cx="260042" cy="4414669"/>
            </a:xfrm>
            <a:prstGeom prst="roundRect">
              <a:avLst>
                <a:gd name="adj" fmla="val 22161"/>
              </a:avLst>
            </a:prstGeom>
            <a:gradFill>
              <a:gsLst>
                <a:gs pos="60000">
                  <a:srgbClr val="0740A7"/>
                </a:gs>
                <a:gs pos="0">
                  <a:srgbClr val="0952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6" name="图片 85" descr="图片包含 铅笔&#10;&#10;描述已自动生成">
              <a:extLst>
                <a:ext uri="{FF2B5EF4-FFF2-40B4-BE49-F238E27FC236}">
                  <a16:creationId xmlns:a16="http://schemas.microsoft.com/office/drawing/2014/main" id="{4B255980-8FA9-4D59-B589-F473861A9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5830B435-4C80-4EB1-8393-0C4645A98960}"/>
              </a:ext>
            </a:extLst>
          </p:cNvPr>
          <p:cNvSpPr txBox="1"/>
          <p:nvPr/>
        </p:nvSpPr>
        <p:spPr>
          <a:xfrm>
            <a:off x="7597422" y="6089515"/>
            <a:ext cx="2738803" cy="33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————sit amet consectetuer</a:t>
            </a:r>
          </a:p>
        </p:txBody>
      </p:sp>
    </p:spTree>
    <p:extLst>
      <p:ext uri="{BB962C8B-B14F-4D97-AF65-F5344CB8AC3E}">
        <p14:creationId xmlns:p14="http://schemas.microsoft.com/office/powerpoint/2010/main" val="36084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46AFE7-427B-4E39-96D7-EBD20C518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E959982-DD30-4686-862A-0D98D4FB26F8}"/>
              </a:ext>
            </a:extLst>
          </p:cNvPr>
          <p:cNvSpPr/>
          <p:nvPr/>
        </p:nvSpPr>
        <p:spPr>
          <a:xfrm>
            <a:off x="0" y="825500"/>
            <a:ext cx="2133600" cy="3543300"/>
          </a:xfrm>
          <a:custGeom>
            <a:avLst/>
            <a:gdLst>
              <a:gd name="connsiteX0" fmla="*/ 0 w 2133600"/>
              <a:gd name="connsiteY0" fmla="*/ 0 h 3543300"/>
              <a:gd name="connsiteX1" fmla="*/ 1828800 w 2133600"/>
              <a:gd name="connsiteY1" fmla="*/ 0 h 3543300"/>
              <a:gd name="connsiteX2" fmla="*/ 2133600 w 2133600"/>
              <a:gd name="connsiteY2" fmla="*/ 304800 h 3543300"/>
              <a:gd name="connsiteX3" fmla="*/ 2133600 w 2133600"/>
              <a:gd name="connsiteY3" fmla="*/ 647700 h 3543300"/>
              <a:gd name="connsiteX4" fmla="*/ 1447800 w 2133600"/>
              <a:gd name="connsiteY4" fmla="*/ 2273300 h 3543300"/>
              <a:gd name="connsiteX5" fmla="*/ 1435100 w 2133600"/>
              <a:gd name="connsiteY5" fmla="*/ 2463800 h 3543300"/>
              <a:gd name="connsiteX6" fmla="*/ 1435100 w 2133600"/>
              <a:gd name="connsiteY6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543300">
                <a:moveTo>
                  <a:pt x="0" y="0"/>
                </a:moveTo>
                <a:lnTo>
                  <a:pt x="1828800" y="0"/>
                </a:lnTo>
                <a:lnTo>
                  <a:pt x="2133600" y="304800"/>
                </a:lnTo>
                <a:lnTo>
                  <a:pt x="2133600" y="647700"/>
                </a:lnTo>
                <a:lnTo>
                  <a:pt x="1447800" y="2273300"/>
                </a:lnTo>
                <a:cubicBezTo>
                  <a:pt x="1443567" y="2336800"/>
                  <a:pt x="1437217" y="2163233"/>
                  <a:pt x="1435100" y="2463800"/>
                </a:cubicBezTo>
                <a:lnTo>
                  <a:pt x="1435100" y="354330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AC67151-BA05-471A-94A1-FE3C3463DE72}"/>
              </a:ext>
            </a:extLst>
          </p:cNvPr>
          <p:cNvSpPr/>
          <p:nvPr/>
        </p:nvSpPr>
        <p:spPr>
          <a:xfrm>
            <a:off x="6988969" y="0"/>
            <a:ext cx="907256" cy="5649913"/>
          </a:xfrm>
          <a:custGeom>
            <a:avLst/>
            <a:gdLst>
              <a:gd name="connsiteX0" fmla="*/ 828675 w 990600"/>
              <a:gd name="connsiteY0" fmla="*/ 0 h 4438650"/>
              <a:gd name="connsiteX1" fmla="*/ 828675 w 990600"/>
              <a:gd name="connsiteY1" fmla="*/ 838200 h 4438650"/>
              <a:gd name="connsiteX2" fmla="*/ 990600 w 990600"/>
              <a:gd name="connsiteY2" fmla="*/ 1038225 h 4438650"/>
              <a:gd name="connsiteX3" fmla="*/ 819150 w 990600"/>
              <a:gd name="connsiteY3" fmla="*/ 1676400 h 4438650"/>
              <a:gd name="connsiteX4" fmla="*/ 0 w 990600"/>
              <a:gd name="connsiteY4" fmla="*/ 3038475 h 4438650"/>
              <a:gd name="connsiteX5" fmla="*/ 0 w 990600"/>
              <a:gd name="connsiteY5" fmla="*/ 4438650 h 4438650"/>
              <a:gd name="connsiteX0" fmla="*/ 828675 w 990600"/>
              <a:gd name="connsiteY0" fmla="*/ 0 h 5735407"/>
              <a:gd name="connsiteX1" fmla="*/ 828675 w 990600"/>
              <a:gd name="connsiteY1" fmla="*/ 838200 h 5735407"/>
              <a:gd name="connsiteX2" fmla="*/ 990600 w 990600"/>
              <a:gd name="connsiteY2" fmla="*/ 1038225 h 5735407"/>
              <a:gd name="connsiteX3" fmla="*/ 819150 w 990600"/>
              <a:gd name="connsiteY3" fmla="*/ 1676400 h 5735407"/>
              <a:gd name="connsiteX4" fmla="*/ 0 w 990600"/>
              <a:gd name="connsiteY4" fmla="*/ 3038475 h 5735407"/>
              <a:gd name="connsiteX5" fmla="*/ 5199 w 990600"/>
              <a:gd name="connsiteY5" fmla="*/ 5735407 h 5735407"/>
              <a:gd name="connsiteX0" fmla="*/ 828675 w 990600"/>
              <a:gd name="connsiteY0" fmla="*/ 0 h 5740246"/>
              <a:gd name="connsiteX1" fmla="*/ 828675 w 990600"/>
              <a:gd name="connsiteY1" fmla="*/ 838200 h 5740246"/>
              <a:gd name="connsiteX2" fmla="*/ 990600 w 990600"/>
              <a:gd name="connsiteY2" fmla="*/ 1038225 h 5740246"/>
              <a:gd name="connsiteX3" fmla="*/ 819150 w 990600"/>
              <a:gd name="connsiteY3" fmla="*/ 1676400 h 5740246"/>
              <a:gd name="connsiteX4" fmla="*/ 0 w 990600"/>
              <a:gd name="connsiteY4" fmla="*/ 3038475 h 5740246"/>
              <a:gd name="connsiteX5" fmla="*/ 7800 w 990600"/>
              <a:gd name="connsiteY5" fmla="*/ 5740246 h 574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" h="5740246">
                <a:moveTo>
                  <a:pt x="828675" y="0"/>
                </a:moveTo>
                <a:lnTo>
                  <a:pt x="828675" y="838200"/>
                </a:lnTo>
                <a:lnTo>
                  <a:pt x="990600" y="1038225"/>
                </a:lnTo>
                <a:lnTo>
                  <a:pt x="819150" y="1676400"/>
                </a:lnTo>
                <a:lnTo>
                  <a:pt x="0" y="3038475"/>
                </a:lnTo>
                <a:cubicBezTo>
                  <a:pt x="0" y="3505200"/>
                  <a:pt x="7800" y="5273521"/>
                  <a:pt x="7800" y="5740246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AF57DFE7-52F7-42B0-932C-D1DB1A505925}"/>
              </a:ext>
            </a:extLst>
          </p:cNvPr>
          <p:cNvSpPr/>
          <p:nvPr/>
        </p:nvSpPr>
        <p:spPr>
          <a:xfrm>
            <a:off x="4181474" y="0"/>
            <a:ext cx="923925" cy="4368800"/>
          </a:xfrm>
          <a:custGeom>
            <a:avLst/>
            <a:gdLst>
              <a:gd name="connsiteX0" fmla="*/ 0 w 965200"/>
              <a:gd name="connsiteY0" fmla="*/ 0 h 4318000"/>
              <a:gd name="connsiteX1" fmla="*/ 0 w 965200"/>
              <a:gd name="connsiteY1" fmla="*/ 1409700 h 4318000"/>
              <a:gd name="connsiteX2" fmla="*/ 965200 w 965200"/>
              <a:gd name="connsiteY2" fmla="*/ 3073400 h 4318000"/>
              <a:gd name="connsiteX3" fmla="*/ 965200 w 965200"/>
              <a:gd name="connsiteY3" fmla="*/ 3340100 h 4318000"/>
              <a:gd name="connsiteX4" fmla="*/ 965200 w 965200"/>
              <a:gd name="connsiteY4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4318000">
                <a:moveTo>
                  <a:pt x="0" y="0"/>
                </a:moveTo>
                <a:lnTo>
                  <a:pt x="0" y="1409700"/>
                </a:lnTo>
                <a:lnTo>
                  <a:pt x="965200" y="3073400"/>
                </a:lnTo>
                <a:lnTo>
                  <a:pt x="965200" y="3340100"/>
                </a:lnTo>
                <a:lnTo>
                  <a:pt x="965200" y="431800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FF42646-66C8-45A1-8137-300ADEC67640}"/>
              </a:ext>
            </a:extLst>
          </p:cNvPr>
          <p:cNvSpPr/>
          <p:nvPr/>
        </p:nvSpPr>
        <p:spPr>
          <a:xfrm>
            <a:off x="3743324" y="0"/>
            <a:ext cx="1331595" cy="4368800"/>
          </a:xfrm>
          <a:custGeom>
            <a:avLst/>
            <a:gdLst>
              <a:gd name="connsiteX0" fmla="*/ 1371600 w 1371600"/>
              <a:gd name="connsiteY0" fmla="*/ 0 h 4469130"/>
              <a:gd name="connsiteX1" fmla="*/ 1371600 w 1371600"/>
              <a:gd name="connsiteY1" fmla="*/ 1497330 h 4469130"/>
              <a:gd name="connsiteX2" fmla="*/ 91440 w 1371600"/>
              <a:gd name="connsiteY2" fmla="*/ 3051810 h 4469130"/>
              <a:gd name="connsiteX3" fmla="*/ 0 w 1371600"/>
              <a:gd name="connsiteY3" fmla="*/ 3177540 h 4469130"/>
              <a:gd name="connsiteX4" fmla="*/ 0 w 1371600"/>
              <a:gd name="connsiteY4" fmla="*/ 4469130 h 44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4469130">
                <a:moveTo>
                  <a:pt x="1371600" y="0"/>
                </a:moveTo>
                <a:lnTo>
                  <a:pt x="1371600" y="1497330"/>
                </a:lnTo>
                <a:lnTo>
                  <a:pt x="91440" y="3051810"/>
                </a:lnTo>
                <a:lnTo>
                  <a:pt x="0" y="3177540"/>
                </a:lnTo>
                <a:lnTo>
                  <a:pt x="0" y="446913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C9042C31-5884-4199-9FE5-EB98FE0F716D}"/>
              </a:ext>
            </a:extLst>
          </p:cNvPr>
          <p:cNvSpPr/>
          <p:nvPr/>
        </p:nvSpPr>
        <p:spPr>
          <a:xfrm>
            <a:off x="9963150" y="825500"/>
            <a:ext cx="2228850" cy="4795837"/>
          </a:xfrm>
          <a:custGeom>
            <a:avLst/>
            <a:gdLst>
              <a:gd name="connsiteX0" fmla="*/ 2286000 w 2286000"/>
              <a:gd name="connsiteY0" fmla="*/ 0 h 3797300"/>
              <a:gd name="connsiteX1" fmla="*/ 241300 w 2286000"/>
              <a:gd name="connsiteY1" fmla="*/ 0 h 3797300"/>
              <a:gd name="connsiteX2" fmla="*/ 0 w 2286000"/>
              <a:gd name="connsiteY2" fmla="*/ 584200 h 3797300"/>
              <a:gd name="connsiteX3" fmla="*/ 1435100 w 2286000"/>
              <a:gd name="connsiteY3" fmla="*/ 2247900 h 3797300"/>
              <a:gd name="connsiteX4" fmla="*/ 1511300 w 2286000"/>
              <a:gd name="connsiteY4" fmla="*/ 2387600 h 3797300"/>
              <a:gd name="connsiteX5" fmla="*/ 1511300 w 2286000"/>
              <a:gd name="connsiteY5" fmla="*/ 3797300 h 3797300"/>
              <a:gd name="connsiteX0" fmla="*/ 2286000 w 2286000"/>
              <a:gd name="connsiteY0" fmla="*/ 0 h 5139625"/>
              <a:gd name="connsiteX1" fmla="*/ 241300 w 2286000"/>
              <a:gd name="connsiteY1" fmla="*/ 0 h 5139625"/>
              <a:gd name="connsiteX2" fmla="*/ 0 w 2286000"/>
              <a:gd name="connsiteY2" fmla="*/ 584200 h 5139625"/>
              <a:gd name="connsiteX3" fmla="*/ 1435100 w 2286000"/>
              <a:gd name="connsiteY3" fmla="*/ 2247900 h 5139625"/>
              <a:gd name="connsiteX4" fmla="*/ 1511300 w 2286000"/>
              <a:gd name="connsiteY4" fmla="*/ 2387600 h 5139625"/>
              <a:gd name="connsiteX5" fmla="*/ 1511301 w 2286000"/>
              <a:gd name="connsiteY5" fmla="*/ 5139625 h 513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0" h="5139625">
                <a:moveTo>
                  <a:pt x="2286000" y="0"/>
                </a:moveTo>
                <a:lnTo>
                  <a:pt x="241300" y="0"/>
                </a:lnTo>
                <a:lnTo>
                  <a:pt x="0" y="584200"/>
                </a:lnTo>
                <a:lnTo>
                  <a:pt x="1435100" y="2247900"/>
                </a:lnTo>
                <a:lnTo>
                  <a:pt x="1511300" y="2387600"/>
                </a:lnTo>
                <a:cubicBezTo>
                  <a:pt x="1511300" y="2857500"/>
                  <a:pt x="1511301" y="4669725"/>
                  <a:pt x="1511301" y="513962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097AF0C0-1B1A-4896-BEFC-DDFB0AB94775}"/>
              </a:ext>
            </a:extLst>
          </p:cNvPr>
          <p:cNvSpPr/>
          <p:nvPr/>
        </p:nvSpPr>
        <p:spPr>
          <a:xfrm>
            <a:off x="9543505" y="1348740"/>
            <a:ext cx="457745" cy="3020060"/>
          </a:xfrm>
          <a:custGeom>
            <a:avLst/>
            <a:gdLst>
              <a:gd name="connsiteX0" fmla="*/ 422910 w 422910"/>
              <a:gd name="connsiteY0" fmla="*/ 0 h 3051810"/>
              <a:gd name="connsiteX1" fmla="*/ 0 w 422910"/>
              <a:gd name="connsiteY1" fmla="*/ 1691640 h 3051810"/>
              <a:gd name="connsiteX2" fmla="*/ 22860 w 422910"/>
              <a:gd name="connsiteY2" fmla="*/ 1965960 h 3051810"/>
              <a:gd name="connsiteX3" fmla="*/ 22860 w 422910"/>
              <a:gd name="connsiteY3" fmla="*/ 3051810 h 30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" h="3051810">
                <a:moveTo>
                  <a:pt x="422910" y="0"/>
                </a:moveTo>
                <a:lnTo>
                  <a:pt x="0" y="1691640"/>
                </a:lnTo>
                <a:lnTo>
                  <a:pt x="22860" y="1965960"/>
                </a:lnTo>
                <a:lnTo>
                  <a:pt x="22860" y="305181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38100" algn="ctr" rotWithShape="0">
              <a:srgbClr val="7A4803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A99BD7C-C6A6-4F12-9590-68AF15F6A3BC}"/>
              </a:ext>
            </a:extLst>
          </p:cNvPr>
          <p:cNvSpPr>
            <a:spLocks noEditPoints="1"/>
          </p:cNvSpPr>
          <p:nvPr/>
        </p:nvSpPr>
        <p:spPr bwMode="auto">
          <a:xfrm>
            <a:off x="113813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64F547F-DABF-4F03-A0C8-0BCB3BB52718}"/>
              </a:ext>
            </a:extLst>
          </p:cNvPr>
          <p:cNvSpPr>
            <a:spLocks noEditPoints="1"/>
          </p:cNvSpPr>
          <p:nvPr/>
        </p:nvSpPr>
        <p:spPr bwMode="auto">
          <a:xfrm rot="20424293">
            <a:off x="403615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E87B45BA-2874-4BF7-8C16-C33F88E3930E}"/>
              </a:ext>
            </a:extLst>
          </p:cNvPr>
          <p:cNvSpPr>
            <a:spLocks noEditPoints="1"/>
          </p:cNvSpPr>
          <p:nvPr/>
        </p:nvSpPr>
        <p:spPr bwMode="auto">
          <a:xfrm rot="20424293">
            <a:off x="6934170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048E87E0-66BC-403C-BFAF-F64A448A9F19}"/>
              </a:ext>
            </a:extLst>
          </p:cNvPr>
          <p:cNvSpPr>
            <a:spLocks noEditPoints="1"/>
          </p:cNvSpPr>
          <p:nvPr/>
        </p:nvSpPr>
        <p:spPr bwMode="auto">
          <a:xfrm rot="1457174">
            <a:off x="9832189" y="689384"/>
            <a:ext cx="1221681" cy="1228952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rgbClr val="0740A7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E82EC35-FE8D-4C96-8774-48F0B68D79D3}"/>
              </a:ext>
            </a:extLst>
          </p:cNvPr>
          <p:cNvSpPr>
            <a:spLocks noEditPoints="1"/>
          </p:cNvSpPr>
          <p:nvPr/>
        </p:nvSpPr>
        <p:spPr bwMode="auto">
          <a:xfrm rot="1876316">
            <a:off x="1318947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952E1D4E-91AE-4D62-96BE-E4A172FC4C73}"/>
              </a:ext>
            </a:extLst>
          </p:cNvPr>
          <p:cNvSpPr>
            <a:spLocks noEditPoints="1"/>
          </p:cNvSpPr>
          <p:nvPr/>
        </p:nvSpPr>
        <p:spPr bwMode="auto">
          <a:xfrm rot="19553162">
            <a:off x="3660726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61261739-B0B4-4A62-9C4F-53DD8D900E02}"/>
              </a:ext>
            </a:extLst>
          </p:cNvPr>
          <p:cNvSpPr>
            <a:spLocks noEditPoints="1"/>
          </p:cNvSpPr>
          <p:nvPr/>
        </p:nvSpPr>
        <p:spPr bwMode="auto">
          <a:xfrm rot="19220104">
            <a:off x="4646990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D12A33BE-12A7-4B55-8A03-013E9ADF8545}"/>
              </a:ext>
            </a:extLst>
          </p:cNvPr>
          <p:cNvSpPr>
            <a:spLocks noEditPoints="1"/>
          </p:cNvSpPr>
          <p:nvPr/>
        </p:nvSpPr>
        <p:spPr bwMode="auto">
          <a:xfrm rot="2714617">
            <a:off x="6898632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57ADA9D5-DA57-4698-BC18-2274750834C7}"/>
              </a:ext>
            </a:extLst>
          </p:cNvPr>
          <p:cNvSpPr>
            <a:spLocks noEditPoints="1"/>
          </p:cNvSpPr>
          <p:nvPr/>
        </p:nvSpPr>
        <p:spPr bwMode="auto">
          <a:xfrm rot="19228986">
            <a:off x="9442899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F6A91915-99EC-4708-8946-E1D20408A785}"/>
              </a:ext>
            </a:extLst>
          </p:cNvPr>
          <p:cNvSpPr>
            <a:spLocks noEditPoints="1"/>
          </p:cNvSpPr>
          <p:nvPr/>
        </p:nvSpPr>
        <p:spPr bwMode="auto">
          <a:xfrm rot="1898763">
            <a:off x="10961953" y="2882695"/>
            <a:ext cx="577948" cy="581388"/>
          </a:xfrm>
          <a:custGeom>
            <a:avLst/>
            <a:gdLst>
              <a:gd name="T0" fmla="*/ 207 w 249"/>
              <a:gd name="T1" fmla="*/ 219 h 250"/>
              <a:gd name="T2" fmla="*/ 218 w 249"/>
              <a:gd name="T3" fmla="*/ 207 h 250"/>
              <a:gd name="T4" fmla="*/ 219 w 249"/>
              <a:gd name="T5" fmla="*/ 189 h 250"/>
              <a:gd name="T6" fmla="*/ 209 w 249"/>
              <a:gd name="T7" fmla="*/ 173 h 250"/>
              <a:gd name="T8" fmla="*/ 218 w 249"/>
              <a:gd name="T9" fmla="*/ 150 h 250"/>
              <a:gd name="T10" fmla="*/ 237 w 249"/>
              <a:gd name="T11" fmla="*/ 147 h 250"/>
              <a:gd name="T12" fmla="*/ 249 w 249"/>
              <a:gd name="T13" fmla="*/ 133 h 250"/>
              <a:gd name="T14" fmla="*/ 249 w 249"/>
              <a:gd name="T15" fmla="*/ 117 h 250"/>
              <a:gd name="T16" fmla="*/ 237 w 249"/>
              <a:gd name="T17" fmla="*/ 103 h 250"/>
              <a:gd name="T18" fmla="*/ 218 w 249"/>
              <a:gd name="T19" fmla="*/ 99 h 250"/>
              <a:gd name="T20" fmla="*/ 209 w 249"/>
              <a:gd name="T21" fmla="*/ 76 h 250"/>
              <a:gd name="T22" fmla="*/ 219 w 249"/>
              <a:gd name="T23" fmla="*/ 61 h 250"/>
              <a:gd name="T24" fmla="*/ 218 w 249"/>
              <a:gd name="T25" fmla="*/ 42 h 250"/>
              <a:gd name="T26" fmla="*/ 207 w 249"/>
              <a:gd name="T27" fmla="*/ 31 h 250"/>
              <a:gd name="T28" fmla="*/ 188 w 249"/>
              <a:gd name="T29" fmla="*/ 30 h 250"/>
              <a:gd name="T30" fmla="*/ 173 w 249"/>
              <a:gd name="T31" fmla="*/ 40 h 250"/>
              <a:gd name="T32" fmla="*/ 149 w 249"/>
              <a:gd name="T33" fmla="*/ 31 h 250"/>
              <a:gd name="T34" fmla="*/ 146 w 249"/>
              <a:gd name="T35" fmla="*/ 12 h 250"/>
              <a:gd name="T36" fmla="*/ 132 w 249"/>
              <a:gd name="T37" fmla="*/ 0 h 250"/>
              <a:gd name="T38" fmla="*/ 116 w 249"/>
              <a:gd name="T39" fmla="*/ 0 h 250"/>
              <a:gd name="T40" fmla="*/ 102 w 249"/>
              <a:gd name="T41" fmla="*/ 12 h 250"/>
              <a:gd name="T42" fmla="*/ 99 w 249"/>
              <a:gd name="T43" fmla="*/ 31 h 250"/>
              <a:gd name="T44" fmla="*/ 75 w 249"/>
              <a:gd name="T45" fmla="*/ 40 h 250"/>
              <a:gd name="T46" fmla="*/ 60 w 249"/>
              <a:gd name="T47" fmla="*/ 30 h 250"/>
              <a:gd name="T48" fmla="*/ 42 w 249"/>
              <a:gd name="T49" fmla="*/ 31 h 250"/>
              <a:gd name="T50" fmla="*/ 30 w 249"/>
              <a:gd name="T51" fmla="*/ 42 h 250"/>
              <a:gd name="T52" fmla="*/ 29 w 249"/>
              <a:gd name="T53" fmla="*/ 61 h 250"/>
              <a:gd name="T54" fmla="*/ 40 w 249"/>
              <a:gd name="T55" fmla="*/ 76 h 250"/>
              <a:gd name="T56" fmla="*/ 30 w 249"/>
              <a:gd name="T57" fmla="*/ 100 h 250"/>
              <a:gd name="T58" fmla="*/ 12 w 249"/>
              <a:gd name="T59" fmla="*/ 103 h 250"/>
              <a:gd name="T60" fmla="*/ 0 w 249"/>
              <a:gd name="T61" fmla="*/ 117 h 250"/>
              <a:gd name="T62" fmla="*/ 0 w 249"/>
              <a:gd name="T63" fmla="*/ 133 h 250"/>
              <a:gd name="T64" fmla="*/ 12 w 249"/>
              <a:gd name="T65" fmla="*/ 147 h 250"/>
              <a:gd name="T66" fmla="*/ 30 w 249"/>
              <a:gd name="T67" fmla="*/ 150 h 250"/>
              <a:gd name="T68" fmla="*/ 40 w 249"/>
              <a:gd name="T69" fmla="*/ 174 h 250"/>
              <a:gd name="T70" fmla="*/ 29 w 249"/>
              <a:gd name="T71" fmla="*/ 189 h 250"/>
              <a:gd name="T72" fmla="*/ 31 w 249"/>
              <a:gd name="T73" fmla="*/ 207 h 250"/>
              <a:gd name="T74" fmla="*/ 42 w 249"/>
              <a:gd name="T75" fmla="*/ 219 h 250"/>
              <a:gd name="T76" fmla="*/ 60 w 249"/>
              <a:gd name="T77" fmla="*/ 220 h 250"/>
              <a:gd name="T78" fmla="*/ 76 w 249"/>
              <a:gd name="T79" fmla="*/ 209 h 250"/>
              <a:gd name="T80" fmla="*/ 99 w 249"/>
              <a:gd name="T81" fmla="*/ 219 h 250"/>
              <a:gd name="T82" fmla="*/ 102 w 249"/>
              <a:gd name="T83" fmla="*/ 238 h 250"/>
              <a:gd name="T84" fmla="*/ 116 w 249"/>
              <a:gd name="T85" fmla="*/ 250 h 250"/>
              <a:gd name="T86" fmla="*/ 132 w 249"/>
              <a:gd name="T87" fmla="*/ 250 h 250"/>
              <a:gd name="T88" fmla="*/ 146 w 249"/>
              <a:gd name="T89" fmla="*/ 238 h 250"/>
              <a:gd name="T90" fmla="*/ 150 w 249"/>
              <a:gd name="T91" fmla="*/ 219 h 250"/>
              <a:gd name="T92" fmla="*/ 173 w 249"/>
              <a:gd name="T93" fmla="*/ 209 h 250"/>
              <a:gd name="T94" fmla="*/ 188 w 249"/>
              <a:gd name="T95" fmla="*/ 220 h 250"/>
              <a:gd name="T96" fmla="*/ 207 w 249"/>
              <a:gd name="T97" fmla="*/ 219 h 250"/>
              <a:gd name="T98" fmla="*/ 124 w 249"/>
              <a:gd name="T99" fmla="*/ 168 h 250"/>
              <a:gd name="T100" fmla="*/ 81 w 249"/>
              <a:gd name="T101" fmla="*/ 125 h 250"/>
              <a:gd name="T102" fmla="*/ 124 w 249"/>
              <a:gd name="T103" fmla="*/ 82 h 250"/>
              <a:gd name="T104" fmla="*/ 167 w 249"/>
              <a:gd name="T105" fmla="*/ 125 h 250"/>
              <a:gd name="T106" fmla="*/ 167 w 249"/>
              <a:gd name="T107" fmla="*/ 125 h 250"/>
              <a:gd name="T108" fmla="*/ 124 w 249"/>
              <a:gd name="T109" fmla="*/ 168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9" h="250">
                <a:moveTo>
                  <a:pt x="207" y="219"/>
                </a:moveTo>
                <a:cubicBezTo>
                  <a:pt x="218" y="207"/>
                  <a:pt x="218" y="207"/>
                  <a:pt x="218" y="207"/>
                </a:cubicBezTo>
                <a:cubicBezTo>
                  <a:pt x="223" y="202"/>
                  <a:pt x="223" y="195"/>
                  <a:pt x="219" y="189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3" y="166"/>
                  <a:pt x="216" y="158"/>
                  <a:pt x="218" y="150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44" y="146"/>
                  <a:pt x="249" y="140"/>
                  <a:pt x="249" y="133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0"/>
                  <a:pt x="244" y="104"/>
                  <a:pt x="237" y="103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6" y="91"/>
                  <a:pt x="213" y="83"/>
                  <a:pt x="209" y="76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23" y="55"/>
                  <a:pt x="223" y="47"/>
                  <a:pt x="218" y="42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2" y="26"/>
                  <a:pt x="194" y="26"/>
                  <a:pt x="188" y="3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65" y="36"/>
                  <a:pt x="158" y="33"/>
                  <a:pt x="149" y="31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5" y="5"/>
                  <a:pt x="139" y="0"/>
                  <a:pt x="13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9" y="0"/>
                  <a:pt x="103" y="5"/>
                  <a:pt x="102" y="12"/>
                </a:cubicBezTo>
                <a:cubicBezTo>
                  <a:pt x="99" y="31"/>
                  <a:pt x="99" y="31"/>
                  <a:pt x="99" y="31"/>
                </a:cubicBezTo>
                <a:cubicBezTo>
                  <a:pt x="91" y="33"/>
                  <a:pt x="83" y="36"/>
                  <a:pt x="75" y="40"/>
                </a:cubicBezTo>
                <a:cubicBezTo>
                  <a:pt x="60" y="30"/>
                  <a:pt x="60" y="30"/>
                  <a:pt x="60" y="30"/>
                </a:cubicBezTo>
                <a:cubicBezTo>
                  <a:pt x="54" y="26"/>
                  <a:pt x="47" y="26"/>
                  <a:pt x="42" y="31"/>
                </a:cubicBezTo>
                <a:cubicBezTo>
                  <a:pt x="30" y="42"/>
                  <a:pt x="30" y="42"/>
                  <a:pt x="30" y="42"/>
                </a:cubicBezTo>
                <a:cubicBezTo>
                  <a:pt x="26" y="47"/>
                  <a:pt x="25" y="55"/>
                  <a:pt x="29" y="61"/>
                </a:cubicBezTo>
                <a:cubicBezTo>
                  <a:pt x="40" y="76"/>
                  <a:pt x="40" y="76"/>
                  <a:pt x="40" y="76"/>
                </a:cubicBezTo>
                <a:cubicBezTo>
                  <a:pt x="36" y="84"/>
                  <a:pt x="32" y="91"/>
                  <a:pt x="30" y="10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5" y="104"/>
                  <a:pt x="0" y="110"/>
                  <a:pt x="0" y="11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5" y="146"/>
                  <a:pt x="12" y="147"/>
                </a:cubicBezTo>
                <a:cubicBezTo>
                  <a:pt x="30" y="150"/>
                  <a:pt x="30" y="150"/>
                  <a:pt x="30" y="150"/>
                </a:cubicBezTo>
                <a:cubicBezTo>
                  <a:pt x="32" y="158"/>
                  <a:pt x="36" y="166"/>
                  <a:pt x="40" y="17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25" y="195"/>
                  <a:pt x="26" y="202"/>
                  <a:pt x="31" y="207"/>
                </a:cubicBezTo>
                <a:cubicBezTo>
                  <a:pt x="42" y="219"/>
                  <a:pt x="42" y="219"/>
                  <a:pt x="42" y="219"/>
                </a:cubicBezTo>
                <a:cubicBezTo>
                  <a:pt x="47" y="223"/>
                  <a:pt x="54" y="224"/>
                  <a:pt x="60" y="220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3" y="213"/>
                  <a:pt x="91" y="217"/>
                  <a:pt x="99" y="219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3" y="244"/>
                  <a:pt x="109" y="249"/>
                  <a:pt x="116" y="250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39" y="249"/>
                  <a:pt x="145" y="244"/>
                  <a:pt x="146" y="238"/>
                </a:cubicBezTo>
                <a:cubicBezTo>
                  <a:pt x="150" y="219"/>
                  <a:pt x="150" y="219"/>
                  <a:pt x="150" y="219"/>
                </a:cubicBezTo>
                <a:cubicBezTo>
                  <a:pt x="158" y="217"/>
                  <a:pt x="166" y="213"/>
                  <a:pt x="173" y="209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94" y="224"/>
                  <a:pt x="202" y="223"/>
                  <a:pt x="207" y="219"/>
                </a:cubicBezTo>
                <a:close/>
                <a:moveTo>
                  <a:pt x="124" y="168"/>
                </a:moveTo>
                <a:cubicBezTo>
                  <a:pt x="101" y="168"/>
                  <a:pt x="81" y="148"/>
                  <a:pt x="81" y="125"/>
                </a:cubicBezTo>
                <a:cubicBezTo>
                  <a:pt x="81" y="101"/>
                  <a:pt x="101" y="82"/>
                  <a:pt x="124" y="82"/>
                </a:cubicBezTo>
                <a:cubicBezTo>
                  <a:pt x="148" y="82"/>
                  <a:pt x="167" y="101"/>
                  <a:pt x="167" y="125"/>
                </a:cubicBezTo>
                <a:cubicBezTo>
                  <a:pt x="167" y="125"/>
                  <a:pt x="167" y="125"/>
                  <a:pt x="167" y="125"/>
                </a:cubicBezTo>
                <a:cubicBezTo>
                  <a:pt x="167" y="148"/>
                  <a:pt x="148" y="168"/>
                  <a:pt x="12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7A480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0A62E1B-B762-4CC8-9FF9-1509677E59E1}"/>
              </a:ext>
            </a:extLst>
          </p:cNvPr>
          <p:cNvGrpSpPr/>
          <p:nvPr/>
        </p:nvGrpSpPr>
        <p:grpSpPr>
          <a:xfrm rot="18823495">
            <a:off x="10262805" y="5059208"/>
            <a:ext cx="2200603" cy="1068615"/>
            <a:chOff x="1138130" y="4963885"/>
            <a:chExt cx="2200603" cy="106861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0230B87-9745-4BB7-9173-C6AF5635FAF6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20EBA33-7D19-4ED4-A45A-B7A3441D8C01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E72FDF8-662A-4543-883C-3C7E2C5FA203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05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8DDB638-271A-415B-8594-FB2DC92E397B}"/>
              </a:ext>
            </a:extLst>
          </p:cNvPr>
          <p:cNvGrpSpPr/>
          <p:nvPr/>
        </p:nvGrpSpPr>
        <p:grpSpPr>
          <a:xfrm rot="1347091">
            <a:off x="300305" y="4382970"/>
            <a:ext cx="2200603" cy="1068615"/>
            <a:chOff x="1138129" y="4963885"/>
            <a:chExt cx="2200603" cy="1068615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4F81BF5-ED24-427F-A48D-CCD8483D5368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42FC8B5-8D50-4FC6-A8D0-D3344D41D87C}"/>
                </a:ext>
              </a:extLst>
            </p:cNvPr>
            <p:cNvSpPr txBox="1"/>
            <p:nvPr/>
          </p:nvSpPr>
          <p:spPr>
            <a:xfrm>
              <a:off x="1138129" y="5430481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A93C06A-959B-41F7-83EB-E16BBC48DEFE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01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4EDB9C5-2B4E-4471-B63B-634013A5DBF9}"/>
              </a:ext>
            </a:extLst>
          </p:cNvPr>
          <p:cNvGrpSpPr/>
          <p:nvPr/>
        </p:nvGrpSpPr>
        <p:grpSpPr>
          <a:xfrm>
            <a:off x="3370140" y="4360650"/>
            <a:ext cx="2200603" cy="1068615"/>
            <a:chOff x="1138130" y="4963885"/>
            <a:chExt cx="2200603" cy="1068615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9BF1FB6-EB86-44D7-B4FA-26FC17D03101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60071B2-B295-4F9C-8E0A-A4B1A9B489F1}"/>
                </a:ext>
              </a:extLst>
            </p:cNvPr>
            <p:cNvSpPr txBox="1"/>
            <p:nvPr/>
          </p:nvSpPr>
          <p:spPr>
            <a:xfrm>
              <a:off x="1138130" y="5438208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31C862D-E9C4-4B69-9822-D7360BEC6640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02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D544A45-4E4B-42D6-83D0-79A3EC10086A}"/>
              </a:ext>
            </a:extLst>
          </p:cNvPr>
          <p:cNvGrpSpPr/>
          <p:nvPr/>
        </p:nvGrpSpPr>
        <p:grpSpPr>
          <a:xfrm rot="20429185">
            <a:off x="5806271" y="5180279"/>
            <a:ext cx="2200603" cy="1068615"/>
            <a:chOff x="1138130" y="4963885"/>
            <a:chExt cx="2200603" cy="106861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743B298-B148-4E11-8C4C-BF43266F29BE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FF48C57-1227-4C25-9F81-22C61914F66F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C9C2C44-3EAC-4266-B558-3AC44E5DBB57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03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CE99C14-4D70-45E0-8A27-C5AD43CE4828}"/>
              </a:ext>
            </a:extLst>
          </p:cNvPr>
          <p:cNvGrpSpPr/>
          <p:nvPr/>
        </p:nvGrpSpPr>
        <p:grpSpPr>
          <a:xfrm rot="1946606">
            <a:off x="8206250" y="4259430"/>
            <a:ext cx="2200603" cy="1068615"/>
            <a:chOff x="1138130" y="4963885"/>
            <a:chExt cx="2200603" cy="106861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4ED3AB9-BA66-4F41-925A-FDF74CB239A6}"/>
                </a:ext>
              </a:extLst>
            </p:cNvPr>
            <p:cNvSpPr/>
            <p:nvPr/>
          </p:nvSpPr>
          <p:spPr>
            <a:xfrm>
              <a:off x="1138130" y="4963886"/>
              <a:ext cx="2133600" cy="106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7A480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BB82E9F-9A93-485D-B02F-6264EA62F3E4}"/>
                </a:ext>
              </a:extLst>
            </p:cNvPr>
            <p:cNvSpPr txBox="1"/>
            <p:nvPr/>
          </p:nvSpPr>
          <p:spPr>
            <a:xfrm>
              <a:off x="1138130" y="5430482"/>
              <a:ext cx="220060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amet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nsectetuer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adipiscing</a:t>
              </a:r>
              <a:r>
                <a:rPr lang="en-US" altLang="zh-CN" sz="1200" dirty="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elit</a:t>
              </a:r>
              <a:endParaRPr lang="zh-CN" altLang="en-US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A3D7B51-D0CE-4C34-BD31-6C835E4D0186}"/>
                </a:ext>
              </a:extLst>
            </p:cNvPr>
            <p:cNvSpPr txBox="1"/>
            <p:nvPr/>
          </p:nvSpPr>
          <p:spPr>
            <a:xfrm>
              <a:off x="1138130" y="4963885"/>
              <a:ext cx="1639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rgbClr val="0740A7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AWARD 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1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:a16="http://schemas.microsoft.com/office/drawing/2014/main" id="{D1D15EC4-6029-42C8-B823-755CD883D9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4786ED-869D-4314-B53C-C4228E27695E}"/>
              </a:ext>
            </a:extLst>
          </p:cNvPr>
          <p:cNvSpPr/>
          <p:nvPr/>
        </p:nvSpPr>
        <p:spPr>
          <a:xfrm>
            <a:off x="1712118" y="494198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B95376-1034-4EC6-AACB-2B29F85E4C57}"/>
              </a:ext>
            </a:extLst>
          </p:cNvPr>
          <p:cNvSpPr/>
          <p:nvPr/>
        </p:nvSpPr>
        <p:spPr>
          <a:xfrm>
            <a:off x="1712118" y="1175181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88D275D-5C8F-4050-9FA0-C74DC011A780}"/>
              </a:ext>
            </a:extLst>
          </p:cNvPr>
          <p:cNvSpPr/>
          <p:nvPr/>
        </p:nvSpPr>
        <p:spPr>
          <a:xfrm>
            <a:off x="1750218" y="129013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105AE5A-0D49-42E5-B98A-3B5A2EB3038F}"/>
              </a:ext>
            </a:extLst>
          </p:cNvPr>
          <p:cNvSpPr/>
          <p:nvPr/>
        </p:nvSpPr>
        <p:spPr>
          <a:xfrm>
            <a:off x="1750218" y="4280986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14B19E-5FF3-4C6F-9556-67AAA3A6676C}"/>
              </a:ext>
            </a:extLst>
          </p:cNvPr>
          <p:cNvSpPr txBox="1"/>
          <p:nvPr/>
        </p:nvSpPr>
        <p:spPr>
          <a:xfrm>
            <a:off x="1750217" y="1465396"/>
            <a:ext cx="9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B2D90B-5FEB-48CD-8060-7430E7626CD7}"/>
              </a:ext>
            </a:extLst>
          </p:cNvPr>
          <p:cNvSpPr txBox="1"/>
          <p:nvPr/>
        </p:nvSpPr>
        <p:spPr>
          <a:xfrm>
            <a:off x="1750218" y="2416353"/>
            <a:ext cx="175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EXPERIENCE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5B0F62-385E-4C36-A1F2-30E0C781F5ED}"/>
              </a:ext>
            </a:extLst>
          </p:cNvPr>
          <p:cNvSpPr txBox="1"/>
          <p:nvPr/>
        </p:nvSpPr>
        <p:spPr>
          <a:xfrm>
            <a:off x="1750218" y="3008798"/>
            <a:ext cx="22006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741CED-DC20-487D-A709-B491CD96F524}"/>
              </a:ext>
            </a:extLst>
          </p:cNvPr>
          <p:cNvSpPr txBox="1"/>
          <p:nvPr/>
        </p:nvSpPr>
        <p:spPr>
          <a:xfrm>
            <a:off x="1750218" y="3433115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 lectus malesuada</a:t>
            </a:r>
            <a:endParaRPr lang="zh-CN" altLang="en-US" sz="120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ED784BA-67C0-4983-9E07-0FC695A0D6F1}"/>
              </a:ext>
            </a:extLst>
          </p:cNvPr>
          <p:cNvCxnSpPr>
            <a:cxnSpLocks/>
          </p:cNvCxnSpPr>
          <p:nvPr/>
        </p:nvCxnSpPr>
        <p:spPr>
          <a:xfrm>
            <a:off x="1870514" y="4065103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1D404E59-18FA-4ECC-A095-DC93F10F02DB}"/>
              </a:ext>
            </a:extLst>
          </p:cNvPr>
          <p:cNvSpPr/>
          <p:nvPr/>
        </p:nvSpPr>
        <p:spPr>
          <a:xfrm>
            <a:off x="7114383" y="1588603"/>
            <a:ext cx="3365500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C6622ED-CAC7-4A0C-A3D7-DC09A7CD93E0}"/>
              </a:ext>
            </a:extLst>
          </p:cNvPr>
          <p:cNvSpPr/>
          <p:nvPr/>
        </p:nvSpPr>
        <p:spPr>
          <a:xfrm>
            <a:off x="7114383" y="2269586"/>
            <a:ext cx="2238703" cy="3413234"/>
          </a:xfrm>
          <a:prstGeom prst="rect">
            <a:avLst/>
          </a:prstGeom>
          <a:solidFill>
            <a:srgbClr val="FFCB01"/>
          </a:solidFill>
          <a:ln>
            <a:noFill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800523CD-912B-4A8E-99DC-3FDA1A64EF95}"/>
              </a:ext>
            </a:extLst>
          </p:cNvPr>
          <p:cNvSpPr/>
          <p:nvPr/>
        </p:nvSpPr>
        <p:spPr>
          <a:xfrm>
            <a:off x="7152483" y="238454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EC41E561-053C-4BC3-8031-0D6EE013DB01}"/>
              </a:ext>
            </a:extLst>
          </p:cNvPr>
          <p:cNvSpPr/>
          <p:nvPr/>
        </p:nvSpPr>
        <p:spPr>
          <a:xfrm>
            <a:off x="7152483" y="5375391"/>
            <a:ext cx="194196" cy="1941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2700" dir="5400000" sx="93000" sy="93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600000"/>
            </a:lightRig>
          </a:scene3d>
          <a:sp3d prstMaterial="matte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332C03C4-CD25-46B0-9820-2C351608934B}"/>
              </a:ext>
            </a:extLst>
          </p:cNvPr>
          <p:cNvSpPr txBox="1"/>
          <p:nvPr/>
        </p:nvSpPr>
        <p:spPr>
          <a:xfrm>
            <a:off x="7152483" y="2559801"/>
            <a:ext cx="90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04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DB88F827-BA3C-490A-BA9C-AE557B53B11F}"/>
              </a:ext>
            </a:extLst>
          </p:cNvPr>
          <p:cNvSpPr txBox="1"/>
          <p:nvPr/>
        </p:nvSpPr>
        <p:spPr>
          <a:xfrm>
            <a:off x="7152483" y="3510758"/>
            <a:ext cx="150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SKILL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5B6A940-70A9-46D1-A63D-F10191D73834}"/>
              </a:ext>
            </a:extLst>
          </p:cNvPr>
          <p:cNvSpPr txBox="1"/>
          <p:nvPr/>
        </p:nvSpPr>
        <p:spPr>
          <a:xfrm>
            <a:off x="7152483" y="4103203"/>
            <a:ext cx="22006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amet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nsectetuer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adipiscing</a:t>
            </a:r>
            <a:r>
              <a:rPr lang="en-US" altLang="zh-CN" sz="1200" dirty="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elit</a:t>
            </a:r>
            <a:endParaRPr lang="zh-CN" altLang="en-US" sz="1200" dirty="0">
              <a:solidFill>
                <a:srgbClr val="0740A7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3A72F26C-7859-429E-B531-E5CED1CD9128}"/>
              </a:ext>
            </a:extLst>
          </p:cNvPr>
          <p:cNvSpPr txBox="1"/>
          <p:nvPr/>
        </p:nvSpPr>
        <p:spPr>
          <a:xfrm>
            <a:off x="7152483" y="4527520"/>
            <a:ext cx="2200603" cy="29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purus lectus malesuada</a:t>
            </a:r>
            <a:endParaRPr lang="zh-CN" altLang="en-US" sz="1200">
              <a:solidFill>
                <a:srgbClr val="0740A7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DE8A1949-C645-4690-9CEC-1605A255C2C5}"/>
              </a:ext>
            </a:extLst>
          </p:cNvPr>
          <p:cNvCxnSpPr>
            <a:cxnSpLocks/>
          </p:cNvCxnSpPr>
          <p:nvPr/>
        </p:nvCxnSpPr>
        <p:spPr>
          <a:xfrm>
            <a:off x="7272779" y="5159508"/>
            <a:ext cx="690258" cy="0"/>
          </a:xfrm>
          <a:prstGeom prst="line">
            <a:avLst/>
          </a:prstGeom>
          <a:ln w="38100" cap="sq">
            <a:solidFill>
              <a:srgbClr val="0740A7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2012C0-CC25-49B2-A33E-BDD2C83D7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CF6F58-7521-4DAB-9671-68A9C609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66" y="790498"/>
            <a:ext cx="3912608" cy="5277004"/>
          </a:xfrm>
          <a:prstGeom prst="rect">
            <a:avLst/>
          </a:prstGeom>
          <a:effectLst>
            <a:outerShdw blurRad="50800" dist="114300" algn="l" rotWithShape="0">
              <a:srgbClr val="7A4803">
                <a:alpha val="40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05DCA8-F809-42DB-9612-21396541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6" y="790498"/>
            <a:ext cx="3912608" cy="5277004"/>
          </a:xfrm>
          <a:prstGeom prst="rect">
            <a:avLst/>
          </a:prstGeom>
          <a:effectLst>
            <a:outerShdw blurRad="50800" dist="114300" algn="l" rotWithShape="0">
              <a:srgbClr val="7A4803">
                <a:alpha val="40000"/>
              </a:srgb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C46E6FA-13A6-4DBF-B521-5CDE9CA67B14}"/>
              </a:ext>
            </a:extLst>
          </p:cNvPr>
          <p:cNvSpPr txBox="1"/>
          <p:nvPr/>
        </p:nvSpPr>
        <p:spPr>
          <a:xfrm>
            <a:off x="1518790" y="2479267"/>
            <a:ext cx="3233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WORK EXPERIENCE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AAD17E-06AE-4608-ADAC-AE911E03BEDD}"/>
              </a:ext>
            </a:extLst>
          </p:cNvPr>
          <p:cNvGrpSpPr/>
          <p:nvPr/>
        </p:nvGrpSpPr>
        <p:grpSpPr>
          <a:xfrm>
            <a:off x="5895381" y="907066"/>
            <a:ext cx="401239" cy="5043868"/>
            <a:chOff x="2393997" y="957729"/>
            <a:chExt cx="525416" cy="5043868"/>
          </a:xfrm>
          <a:effectLst>
            <a:outerShdw blurRad="63500" dist="88900" dir="1800000" algn="tr" rotWithShape="0">
              <a:srgbClr val="7A4803">
                <a:alpha val="50000"/>
              </a:srgbClr>
            </a:outerShdw>
          </a:effectLst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0DB7EB7-3F18-4425-BB2C-1C984EA0B905}"/>
                </a:ext>
              </a:extLst>
            </p:cNvPr>
            <p:cNvSpPr/>
            <p:nvPr/>
          </p:nvSpPr>
          <p:spPr>
            <a:xfrm>
              <a:off x="2512277" y="1586928"/>
              <a:ext cx="260043" cy="4414669"/>
            </a:xfrm>
            <a:prstGeom prst="roundRect">
              <a:avLst>
                <a:gd name="adj" fmla="val 22161"/>
              </a:avLst>
            </a:prstGeom>
            <a:gradFill>
              <a:gsLst>
                <a:gs pos="60000">
                  <a:srgbClr val="0740A7"/>
                </a:gs>
                <a:gs pos="0">
                  <a:srgbClr val="0952D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图片包含 铅笔&#10;&#10;描述已自动生成">
              <a:extLst>
                <a:ext uri="{FF2B5EF4-FFF2-40B4-BE49-F238E27FC236}">
                  <a16:creationId xmlns:a16="http://schemas.microsoft.com/office/drawing/2014/main" id="{DC30B5F7-7656-4DCC-A530-1F209AE7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9D300ED-C4D1-419A-BE12-90621EFB4925}"/>
              </a:ext>
            </a:extLst>
          </p:cNvPr>
          <p:cNvSpPr txBox="1"/>
          <p:nvPr/>
        </p:nvSpPr>
        <p:spPr>
          <a:xfrm>
            <a:off x="7235804" y="1036186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10B7AA-7FC2-4E8C-98DC-778DEA7826D4}"/>
              </a:ext>
            </a:extLst>
          </p:cNvPr>
          <p:cNvSpPr txBox="1"/>
          <p:nvPr/>
        </p:nvSpPr>
        <p:spPr>
          <a:xfrm>
            <a:off x="7544605" y="1377030"/>
            <a:ext cx="3315250" cy="9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lorem ipsum dolor sit amet, consectetuer adipiscing elit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4162A61-EFE3-48E9-B6B3-B27FFC531FEB}"/>
              </a:ext>
            </a:extLst>
          </p:cNvPr>
          <p:cNvSpPr txBox="1"/>
          <p:nvPr/>
        </p:nvSpPr>
        <p:spPr>
          <a:xfrm>
            <a:off x="7235804" y="2687911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08E822-DD82-4160-AC76-E4CFA11CAE9A}"/>
              </a:ext>
            </a:extLst>
          </p:cNvPr>
          <p:cNvSpPr txBox="1"/>
          <p:nvPr/>
        </p:nvSpPr>
        <p:spPr>
          <a:xfrm>
            <a:off x="7544605" y="3028755"/>
            <a:ext cx="342758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7C5EF57-5A92-4D1E-AE0E-A98CBD81AEA0}"/>
              </a:ext>
            </a:extLst>
          </p:cNvPr>
          <p:cNvSpPr txBox="1"/>
          <p:nvPr/>
        </p:nvSpPr>
        <p:spPr>
          <a:xfrm>
            <a:off x="7235804" y="4339636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55261B6-E89C-4BB2-92E9-95B55D1EA058}"/>
              </a:ext>
            </a:extLst>
          </p:cNvPr>
          <p:cNvSpPr txBox="1"/>
          <p:nvPr/>
        </p:nvSpPr>
        <p:spPr>
          <a:xfrm>
            <a:off x="7544605" y="4680480"/>
            <a:ext cx="331525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maecenas porttitor congue massa. fusce posuer magna sed pulvinar ultricies</a:t>
            </a:r>
          </a:p>
        </p:txBody>
      </p:sp>
    </p:spTree>
    <p:extLst>
      <p:ext uri="{BB962C8B-B14F-4D97-AF65-F5344CB8AC3E}">
        <p14:creationId xmlns:p14="http://schemas.microsoft.com/office/powerpoint/2010/main" val="12560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AC8EB4-3163-40FE-B0FF-D451059743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097120D-6101-4912-A55F-B76719EF9195}"/>
              </a:ext>
            </a:extLst>
          </p:cNvPr>
          <p:cNvSpPr/>
          <p:nvPr/>
        </p:nvSpPr>
        <p:spPr>
          <a:xfrm rot="2725812" flipH="1">
            <a:off x="11567339" y="4619780"/>
            <a:ext cx="1854200" cy="287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C60B781-1419-48A2-ACBC-117ED318DAE3}"/>
              </a:ext>
            </a:extLst>
          </p:cNvPr>
          <p:cNvSpPr/>
          <p:nvPr/>
        </p:nvSpPr>
        <p:spPr>
          <a:xfrm rot="2148119" flipH="1">
            <a:off x="11533289" y="3896837"/>
            <a:ext cx="1854200" cy="299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6600000" algn="tr" rotWithShape="0">
              <a:srgbClr val="7A480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9A3AB0E-9FF8-4F61-A103-F5E0E9555F36}"/>
              </a:ext>
            </a:extLst>
          </p:cNvPr>
          <p:cNvSpPr txBox="1"/>
          <p:nvPr/>
        </p:nvSpPr>
        <p:spPr>
          <a:xfrm rot="2148119" flipH="1">
            <a:off x="11239899" y="5140535"/>
            <a:ext cx="90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>
                <a:solidFill>
                  <a:srgbClr val="0740A7"/>
                </a:solidFill>
                <a:latin typeface="Haettenschweiler" panose="020B0706040902060204" pitchFamily="34" charset="0"/>
              </a:rPr>
              <a:t>04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9378993-080F-4C72-A74F-963A95A780F8}"/>
              </a:ext>
            </a:extLst>
          </p:cNvPr>
          <p:cNvSpPr txBox="1"/>
          <p:nvPr/>
        </p:nvSpPr>
        <p:spPr>
          <a:xfrm rot="2148119" flipH="1">
            <a:off x="10790178" y="6197416"/>
            <a:ext cx="167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740A7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SKILL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367B799B-17E3-4A3B-AEC5-521BD11909C0}"/>
              </a:ext>
            </a:extLst>
          </p:cNvPr>
          <p:cNvSpPr/>
          <p:nvPr/>
        </p:nvSpPr>
        <p:spPr>
          <a:xfrm>
            <a:off x="5275902" y="731520"/>
            <a:ext cx="3406140" cy="3427090"/>
          </a:xfrm>
          <a:prstGeom prst="roundRect">
            <a:avLst>
              <a:gd name="adj" fmla="val 6095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79F815B9-0102-44F7-B47C-8183BCF3666B}"/>
              </a:ext>
            </a:extLst>
          </p:cNvPr>
          <p:cNvSpPr/>
          <p:nvPr/>
        </p:nvSpPr>
        <p:spPr>
          <a:xfrm>
            <a:off x="5275902" y="4298056"/>
            <a:ext cx="3406140" cy="1828424"/>
          </a:xfrm>
          <a:prstGeom prst="roundRect">
            <a:avLst>
              <a:gd name="adj" fmla="val 10002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7A480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EC614D2-CADE-4D4B-8BC8-73ACAA87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6021" y="514316"/>
            <a:ext cx="4124060" cy="5829368"/>
          </a:xfrm>
          <a:prstGeom prst="rect">
            <a:avLst/>
          </a:prstGeom>
          <a:effectLst>
            <a:outerShdw blurRad="50800" dist="63500" dir="8100000" algn="tr" rotWithShape="0">
              <a:srgbClr val="7A4803"/>
            </a:outerShdw>
          </a:effec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F7391485-2668-42DC-8D51-849DC9A76444}"/>
              </a:ext>
            </a:extLst>
          </p:cNvPr>
          <p:cNvSpPr txBox="1"/>
          <p:nvPr/>
        </p:nvSpPr>
        <p:spPr>
          <a:xfrm>
            <a:off x="1839029" y="123601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603442A-1CDC-41ED-A29A-C4F2C8E90704}"/>
              </a:ext>
            </a:extLst>
          </p:cNvPr>
          <p:cNvSpPr txBox="1"/>
          <p:nvPr/>
        </p:nvSpPr>
        <p:spPr>
          <a:xfrm>
            <a:off x="2147830" y="1576858"/>
            <a:ext cx="288309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adipiscing elit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F9E61B9-67E2-49DC-AC9F-196C392E48A9}"/>
              </a:ext>
            </a:extLst>
          </p:cNvPr>
          <p:cNvSpPr txBox="1"/>
          <p:nvPr/>
        </p:nvSpPr>
        <p:spPr>
          <a:xfrm>
            <a:off x="1839029" y="2887739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E52C2F8-F9DB-44A3-9116-AD4D5820501A}"/>
              </a:ext>
            </a:extLst>
          </p:cNvPr>
          <p:cNvSpPr txBox="1"/>
          <p:nvPr/>
        </p:nvSpPr>
        <p:spPr>
          <a:xfrm>
            <a:off x="2147830" y="3228583"/>
            <a:ext cx="2814812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libero, sit amet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8A10C76-17DC-465F-A016-0DCA32EAB6A5}"/>
              </a:ext>
            </a:extLst>
          </p:cNvPr>
          <p:cNvSpPr txBox="1"/>
          <p:nvPr/>
        </p:nvSpPr>
        <p:spPr>
          <a:xfrm>
            <a:off x="1839029" y="453946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B789CAF-ED01-4FF8-9DFC-B75606AF2EC2}"/>
              </a:ext>
            </a:extLst>
          </p:cNvPr>
          <p:cNvSpPr txBox="1"/>
          <p:nvPr/>
        </p:nvSpPr>
        <p:spPr>
          <a:xfrm>
            <a:off x="2147830" y="4880308"/>
            <a:ext cx="3315250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consectetuer maecenas porttitor congue massa. fusce posuer magna sed pulvinar ultricies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E6B60A7-7A24-4881-A946-D5FEE8EB5247}"/>
              </a:ext>
            </a:extLst>
          </p:cNvPr>
          <p:cNvSpPr txBox="1"/>
          <p:nvPr/>
        </p:nvSpPr>
        <p:spPr>
          <a:xfrm>
            <a:off x="5465589" y="1236014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BA182D4-D218-424E-B2DA-D8DAFC8965D9}"/>
              </a:ext>
            </a:extLst>
          </p:cNvPr>
          <p:cNvSpPr txBox="1"/>
          <p:nvPr/>
        </p:nvSpPr>
        <p:spPr>
          <a:xfrm>
            <a:off x="5774390" y="1576858"/>
            <a:ext cx="2883094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maecenas porttitor congue massa. fusce posuer magna sed pulvinar ultricies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0C49558-1F46-4D1F-8915-E890748597E9}"/>
              </a:ext>
            </a:extLst>
          </p:cNvPr>
          <p:cNvSpPr txBox="1"/>
          <p:nvPr/>
        </p:nvSpPr>
        <p:spPr>
          <a:xfrm>
            <a:off x="5465589" y="2887739"/>
            <a:ext cx="2820605" cy="3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740A7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TITLE GOES HERE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F8E560C-7973-4D08-AB42-0925ECC972EB}"/>
              </a:ext>
            </a:extLst>
          </p:cNvPr>
          <p:cNvSpPr txBox="1"/>
          <p:nvPr/>
        </p:nvSpPr>
        <p:spPr>
          <a:xfrm>
            <a:off x="5774390" y="3228583"/>
            <a:ext cx="2814812" cy="5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magna sed pulvinar ultricies</a:t>
            </a: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0740A7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purus lectus malesuada libero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19728DD-744A-443F-94D3-9AE7287186F4}"/>
              </a:ext>
            </a:extLst>
          </p:cNvPr>
          <p:cNvSpPr txBox="1"/>
          <p:nvPr/>
        </p:nvSpPr>
        <p:spPr>
          <a:xfrm>
            <a:off x="5362132" y="4726615"/>
            <a:ext cx="323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>
                <a:solidFill>
                  <a:srgbClr val="0740A7"/>
                </a:solidFill>
                <a:latin typeface="Haettenschweiler" panose="020B0706040902060204" pitchFamily="34" charset="0"/>
                <a:ea typeface="思源黑体 CN Normal" panose="020B0400000000000000" pitchFamily="34" charset="-122"/>
              </a:rPr>
              <a:t>ASPIRATION</a:t>
            </a:r>
          </a:p>
        </p:txBody>
      </p:sp>
    </p:spTree>
    <p:extLst>
      <p:ext uri="{BB962C8B-B14F-4D97-AF65-F5344CB8AC3E}">
        <p14:creationId xmlns:p14="http://schemas.microsoft.com/office/powerpoint/2010/main" val="29589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CDC95AA8-FD1C-4735-8D92-0177F912D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8868E7B-DC8A-4936-8470-E6227894AF42}"/>
              </a:ext>
            </a:extLst>
          </p:cNvPr>
          <p:cNvGrpSpPr/>
          <p:nvPr/>
        </p:nvGrpSpPr>
        <p:grpSpPr>
          <a:xfrm rot="12691851">
            <a:off x="404335" y="82262"/>
            <a:ext cx="3714750" cy="5086350"/>
            <a:chOff x="4238625" y="781050"/>
            <a:chExt cx="3714750" cy="508635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18F9B75-F628-4E32-81BA-CF1FE49D0636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B421865-B49D-410A-8335-5477039E56C7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AAC2762-4A55-49CF-9B7F-606AEAE301BD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0CEFA10-FDBA-4A31-8DD2-0F020D50C4B9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F3858B1-E522-4FAD-823B-275D6D2B8114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A44828C-FE9C-40C9-833A-1DADEADD9ACE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231FC73-6E16-47C0-92E0-C07640F76950}"/>
              </a:ext>
            </a:extLst>
          </p:cNvPr>
          <p:cNvGrpSpPr/>
          <p:nvPr/>
        </p:nvGrpSpPr>
        <p:grpSpPr>
          <a:xfrm rot="3133678">
            <a:off x="7475641" y="2416979"/>
            <a:ext cx="3714750" cy="5086350"/>
            <a:chOff x="4238625" y="781050"/>
            <a:chExt cx="3714750" cy="508635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C2131EF-8EDD-4AB9-AA3D-03558E8824F2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8D5C2EF-034F-4A7A-8395-FDB948FC3944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92FD2FC-861D-448C-A552-C77E4E86E94D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D3DB328-BBBF-4396-99C1-0C8EEC02B89F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8DF8307-9BCC-4D46-8462-9228C9C796DA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CD361DB-53F9-4E40-B06F-6DEDE24EA194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4DC73D7-96E7-4FF1-9545-A6A4BEB3B9A5}"/>
              </a:ext>
            </a:extLst>
          </p:cNvPr>
          <p:cNvGrpSpPr/>
          <p:nvPr/>
        </p:nvGrpSpPr>
        <p:grpSpPr>
          <a:xfrm rot="16554606">
            <a:off x="1979465" y="2741405"/>
            <a:ext cx="3714750" cy="5086350"/>
            <a:chOff x="4238625" y="781050"/>
            <a:chExt cx="3714750" cy="508635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8304503-E094-4F21-8ACF-FA5946147825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063429C-3800-4430-95F8-AFD0C3B53502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2528FD1-EB07-4573-9C1C-1C6E09191792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B0A07AF8-7146-4339-A243-314129019A48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894581D-C0CE-4350-8ADB-6BC9A313BD75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DFF6901-21E5-4C8E-AF32-1B7EBE75453E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F8B663-AC04-482C-B58D-D5254F7F792C}"/>
              </a:ext>
            </a:extLst>
          </p:cNvPr>
          <p:cNvGrpSpPr/>
          <p:nvPr/>
        </p:nvGrpSpPr>
        <p:grpSpPr>
          <a:xfrm rot="20566590">
            <a:off x="3755538" y="69896"/>
            <a:ext cx="3714750" cy="5086350"/>
            <a:chOff x="4238625" y="781051"/>
            <a:chExt cx="3714750" cy="508635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833E6F4-C7E0-4626-A095-DC72DBD48F24}"/>
                </a:ext>
              </a:extLst>
            </p:cNvPr>
            <p:cNvSpPr/>
            <p:nvPr/>
          </p:nvSpPr>
          <p:spPr>
            <a:xfrm>
              <a:off x="4238625" y="781051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30D9A58-35E7-47A2-B959-E2BD9DB31626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B96579B-4570-47ED-A2BE-7C8004B6A39A}"/>
                </a:ext>
              </a:extLst>
            </p:cNvPr>
            <p:cNvSpPr txBox="1"/>
            <p:nvPr/>
          </p:nvSpPr>
          <p:spPr>
            <a:xfrm>
              <a:off x="4375149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1A4DF28-5EFF-449B-9488-946EB13C0E45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E527F4D-4E73-4FAE-B544-27AAAEB4DA9D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705912F-3BC4-4C57-AE46-CCB53CD00C6D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29BB0AF-909E-42D1-9001-1F8D770C9506}"/>
              </a:ext>
            </a:extLst>
          </p:cNvPr>
          <p:cNvGrpSpPr/>
          <p:nvPr/>
        </p:nvGrpSpPr>
        <p:grpSpPr>
          <a:xfrm rot="6401994">
            <a:off x="7676744" y="-545583"/>
            <a:ext cx="3714750" cy="5086350"/>
            <a:chOff x="4238625" y="781050"/>
            <a:chExt cx="3714750" cy="508635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C6097EF-869B-4782-9A5F-5AB3ABA145E4}"/>
                </a:ext>
              </a:extLst>
            </p:cNvPr>
            <p:cNvSpPr/>
            <p:nvPr/>
          </p:nvSpPr>
          <p:spPr>
            <a:xfrm>
              <a:off x="4238625" y="781050"/>
              <a:ext cx="3714750" cy="508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0971021-91E6-42DE-9F2A-614EEADCECC4}"/>
                </a:ext>
              </a:extLst>
            </p:cNvPr>
            <p:cNvSpPr txBox="1"/>
            <p:nvPr/>
          </p:nvSpPr>
          <p:spPr>
            <a:xfrm>
              <a:off x="4375150" y="1104900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MY NAME IS YVONNE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FE5CD83-A739-4226-8790-A6C646F0BC33}"/>
                </a:ext>
              </a:extLst>
            </p:cNvPr>
            <p:cNvSpPr txBox="1"/>
            <p:nvPr/>
          </p:nvSpPr>
          <p:spPr>
            <a:xfrm>
              <a:off x="4375150" y="2272067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CECAD49-5D62-4D37-87BC-1B927DC31A98}"/>
                </a:ext>
              </a:extLst>
            </p:cNvPr>
            <p:cNvCxnSpPr/>
            <p:nvPr/>
          </p:nvCxnSpPr>
          <p:spPr>
            <a:xfrm>
              <a:off x="5391150" y="1776597"/>
              <a:ext cx="1409700" cy="0"/>
            </a:xfrm>
            <a:prstGeom prst="line">
              <a:avLst/>
            </a:prstGeom>
            <a:ln w="1270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A9409C7-F03F-4DB9-A683-5E787269FF83}"/>
                </a:ext>
              </a:extLst>
            </p:cNvPr>
            <p:cNvSpPr txBox="1"/>
            <p:nvPr/>
          </p:nvSpPr>
          <p:spPr>
            <a:xfrm>
              <a:off x="4238625" y="4291332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A656036-8DA6-4855-B71A-61DFE71206A7}"/>
                </a:ext>
              </a:extLst>
            </p:cNvPr>
            <p:cNvSpPr txBox="1"/>
            <p:nvPr/>
          </p:nvSpPr>
          <p:spPr>
            <a:xfrm>
              <a:off x="4238625" y="5568920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282AB5A9-5B81-4398-9A5A-AFF7B8D991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F25F2C2-3D56-4381-AFA1-0570B61AF062}"/>
              </a:ext>
            </a:extLst>
          </p:cNvPr>
          <p:cNvGrpSpPr/>
          <p:nvPr/>
        </p:nvGrpSpPr>
        <p:grpSpPr>
          <a:xfrm>
            <a:off x="4238625" y="885825"/>
            <a:ext cx="3714750" cy="5086350"/>
            <a:chOff x="4238625" y="885825"/>
            <a:chExt cx="3714750" cy="508635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D569E3E-283D-4B17-A455-ECC54B4D1299}"/>
                </a:ext>
              </a:extLst>
            </p:cNvPr>
            <p:cNvSpPr/>
            <p:nvPr/>
          </p:nvSpPr>
          <p:spPr>
            <a:xfrm>
              <a:off x="4238625" y="885825"/>
              <a:ext cx="3714750" cy="5086350"/>
            </a:xfrm>
            <a:prstGeom prst="rect">
              <a:avLst/>
            </a:prstGeom>
            <a:solidFill>
              <a:srgbClr val="FFCB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8D10AE-ABCA-495B-A33D-9093B034DDB1}"/>
                </a:ext>
              </a:extLst>
            </p:cNvPr>
            <p:cNvSpPr txBox="1"/>
            <p:nvPr/>
          </p:nvSpPr>
          <p:spPr>
            <a:xfrm>
              <a:off x="4375150" y="1209675"/>
              <a:ext cx="344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CAREER OBJECTIVE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63EE027-668C-434B-8A31-CBF5F551088C}"/>
                </a:ext>
              </a:extLst>
            </p:cNvPr>
            <p:cNvSpPr txBox="1"/>
            <p:nvPr/>
          </p:nvSpPr>
          <p:spPr>
            <a:xfrm>
              <a:off x="4375150" y="2376842"/>
              <a:ext cx="3441700" cy="963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elit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maecenas porttitor congue massa. fusce posuer magna sed pulvinar ultricies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A766C58-B8CA-4036-92CD-E6ABE81F57AB}"/>
                </a:ext>
              </a:extLst>
            </p:cNvPr>
            <p:cNvCxnSpPr/>
            <p:nvPr/>
          </p:nvCxnSpPr>
          <p:spPr>
            <a:xfrm>
              <a:off x="5391150" y="2024091"/>
              <a:ext cx="1409700" cy="0"/>
            </a:xfrm>
            <a:prstGeom prst="line">
              <a:avLst/>
            </a:prstGeom>
            <a:ln w="19050">
              <a:solidFill>
                <a:srgbClr val="074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BE473B1-5C00-45F7-B8F3-3565C43B2EA6}"/>
                </a:ext>
              </a:extLst>
            </p:cNvPr>
            <p:cNvSpPr txBox="1"/>
            <p:nvPr/>
          </p:nvSpPr>
          <p:spPr>
            <a:xfrm>
              <a:off x="4238625" y="4396107"/>
              <a:ext cx="3714750" cy="52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lorem ipsum dolor sit amet, consectetuer adipiscing maecenas porttitor congue massa. fusce posuer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9F2F01F-A64B-435B-9C7D-FE21A9D46B86}"/>
                </a:ext>
              </a:extLst>
            </p:cNvPr>
            <p:cNvSpPr txBox="1"/>
            <p:nvPr/>
          </p:nvSpPr>
          <p:spPr>
            <a:xfrm>
              <a:off x="4238625" y="5673695"/>
              <a:ext cx="3714750" cy="29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>
                  <a:solidFill>
                    <a:srgbClr val="0740A7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maecenas porttitor congue massa. fusce posuer</a:t>
              </a: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1CD0091-D4F5-4AA8-956B-C08426E387BA}"/>
                </a:ext>
              </a:extLst>
            </p:cNvPr>
            <p:cNvSpPr/>
            <p:nvPr/>
          </p:nvSpPr>
          <p:spPr>
            <a:xfrm>
              <a:off x="4290496" y="916818"/>
              <a:ext cx="158752" cy="158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93000" sy="93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18600000"/>
              </a:lightRig>
            </a:scene3d>
            <a:sp3d prstMaterial="matte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40BDF7D-ECD3-4196-980A-7BC704406486}"/>
                </a:ext>
              </a:extLst>
            </p:cNvPr>
            <p:cNvSpPr/>
            <p:nvPr/>
          </p:nvSpPr>
          <p:spPr>
            <a:xfrm>
              <a:off x="7742753" y="916818"/>
              <a:ext cx="158752" cy="158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93000" sy="93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18600000"/>
              </a:lightRig>
            </a:scene3d>
            <a:sp3d prstMaterial="matte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30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698</Words>
  <Application>Microsoft Office PowerPoint</Application>
  <PresentationFormat>宽屏</PresentationFormat>
  <Paragraphs>121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思源黑体 CN ExtraLight</vt:lpstr>
      <vt:lpstr>思源黑体 CN Medium</vt:lpstr>
      <vt:lpstr>思源黑体 CN Normal</vt:lpstr>
      <vt:lpstr>宋体</vt:lpstr>
      <vt:lpstr>Arial</vt:lpstr>
      <vt:lpstr>Calibri</vt:lpstr>
      <vt:lpstr>Haettenschweiler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64</cp:revision>
  <dcterms:created xsi:type="dcterms:W3CDTF">2019-02-28T03:38:39Z</dcterms:created>
  <dcterms:modified xsi:type="dcterms:W3CDTF">2023-04-17T05:41:15Z</dcterms:modified>
</cp:coreProperties>
</file>